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407" r:id="rId2"/>
    <p:sldId id="408" r:id="rId3"/>
    <p:sldId id="323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1" r:id="rId55"/>
    <p:sldId id="312" r:id="rId56"/>
    <p:sldId id="316" r:id="rId57"/>
    <p:sldId id="317" r:id="rId58"/>
    <p:sldId id="320" r:id="rId59"/>
    <p:sldId id="321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53" r:id="rId76"/>
    <p:sldId id="369" r:id="rId77"/>
    <p:sldId id="370" r:id="rId78"/>
    <p:sldId id="377" r:id="rId79"/>
    <p:sldId id="378" r:id="rId80"/>
    <p:sldId id="379" r:id="rId81"/>
    <p:sldId id="380" r:id="rId82"/>
    <p:sldId id="381" r:id="rId83"/>
    <p:sldId id="392" r:id="rId84"/>
    <p:sldId id="396" r:id="rId85"/>
    <p:sldId id="403" r:id="rId86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1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27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8440A-045B-4315-B231-567549B23D5B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7AB60-D145-4630-ABF2-FCEFAB2DE5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5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71762" y="648676"/>
            <a:ext cx="551487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69708" y="5235575"/>
            <a:ext cx="8118982" cy="1863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3CB6-2DD1-426B-B8DA-52D9E0BCF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454464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768F5-C3D4-42F2-84AC-1BE71B6F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D656-6AFE-455A-85FF-4D8359BA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fld id="{559F607A-F744-426D-834F-F6A104133BFB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A297-5C42-4751-B6EA-3F04995D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89DD0-2A23-47E8-A79B-4D15E378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2873" y="6921482"/>
            <a:ext cx="206375" cy="184666"/>
          </a:xfrm>
        </p:spPr>
        <p:txBody>
          <a:bodyPr/>
          <a:lstStyle/>
          <a:p>
            <a:fld id="{46493EA5-809C-460F-A4CD-885E4AF53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17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6865" y="648676"/>
            <a:ext cx="794466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00C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073" y="1612758"/>
            <a:ext cx="8006080" cy="3055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82873" y="6921482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2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5" Type="http://schemas.openxmlformats.org/officeDocument/2006/relationships/image" Target="../media/image1.gif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.gif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.gif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1.gif"/><Relationship Id="rId4" Type="http://schemas.openxmlformats.org/officeDocument/2006/relationships/image" Target="../media/image47.pn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.gif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1.gif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7.png"/><Relationship Id="rId3" Type="http://schemas.openxmlformats.org/officeDocument/2006/relationships/image" Target="../media/image80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6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81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83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87.png"/><Relationship Id="rId9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.gif"/><Relationship Id="rId5" Type="http://schemas.openxmlformats.org/officeDocument/2006/relationships/image" Target="../media/image55.png"/><Relationship Id="rId10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8.png"/><Relationship Id="rId7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3.png"/><Relationship Id="rId10" Type="http://schemas.openxmlformats.org/officeDocument/2006/relationships/image" Target="../media/image1.gif"/><Relationship Id="rId4" Type="http://schemas.openxmlformats.org/officeDocument/2006/relationships/image" Target="../media/image99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1.png"/><Relationship Id="rId7" Type="http://schemas.openxmlformats.org/officeDocument/2006/relationships/image" Target="../media/image9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.gif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8.png"/><Relationship Id="rId7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3.png"/><Relationship Id="rId10" Type="http://schemas.openxmlformats.org/officeDocument/2006/relationships/image" Target="../media/image1.gif"/><Relationship Id="rId4" Type="http://schemas.openxmlformats.org/officeDocument/2006/relationships/image" Target="../media/image99.png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.gif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1.gif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8.png"/><Relationship Id="rId10" Type="http://schemas.openxmlformats.org/officeDocument/2006/relationships/image" Target="../media/image1.gif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8.png"/><Relationship Id="rId10" Type="http://schemas.openxmlformats.org/officeDocument/2006/relationships/image" Target="../media/image1.gif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8.png"/><Relationship Id="rId10" Type="http://schemas.openxmlformats.org/officeDocument/2006/relationships/image" Target="../media/image1.gif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www.youtube.com/channel/UC8hYZGEkI2dDO8scT8C5UQ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.gi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.gi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87.png"/><Relationship Id="rId9" Type="http://schemas.openxmlformats.org/officeDocument/2006/relationships/image" Target="../media/image1.g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119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image" Target="../media/image1.gi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30.png"/><Relationship Id="rId9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image" Target="../media/image1.gi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30.png"/><Relationship Id="rId9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138.png"/><Relationship Id="rId4" Type="http://schemas.openxmlformats.org/officeDocument/2006/relationships/image" Target="../media/image137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5.png"/><Relationship Id="rId3" Type="http://schemas.openxmlformats.org/officeDocument/2006/relationships/image" Target="../media/image140.jp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4.png"/><Relationship Id="rId5" Type="http://schemas.openxmlformats.org/officeDocument/2006/relationships/image" Target="../media/image142.jpg"/><Relationship Id="rId15" Type="http://schemas.openxmlformats.org/officeDocument/2006/relationships/image" Target="../media/image1.gif"/><Relationship Id="rId10" Type="http://schemas.openxmlformats.org/officeDocument/2006/relationships/image" Target="../media/image19.png"/><Relationship Id="rId4" Type="http://schemas.openxmlformats.org/officeDocument/2006/relationships/image" Target="../media/image141.jpg"/><Relationship Id="rId9" Type="http://schemas.openxmlformats.org/officeDocument/2006/relationships/image" Target="../media/image23.png"/><Relationship Id="rId14" Type="http://schemas.openxmlformats.org/officeDocument/2006/relationships/image" Target="../media/image146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jpg"/><Relationship Id="rId12" Type="http://schemas.openxmlformats.org/officeDocument/2006/relationships/image" Target="../media/image157.png"/><Relationship Id="rId17" Type="http://schemas.openxmlformats.org/officeDocument/2006/relationships/image" Target="../media/image1.gif"/><Relationship Id="rId2" Type="http://schemas.openxmlformats.org/officeDocument/2006/relationships/image" Target="../media/image147.jp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72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74.jpg"/><Relationship Id="rId7" Type="http://schemas.openxmlformats.org/officeDocument/2006/relationships/image" Target="../media/image178.png"/><Relationship Id="rId12" Type="http://schemas.openxmlformats.org/officeDocument/2006/relationships/image" Target="../media/image1.gi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11" Type="http://schemas.openxmlformats.org/officeDocument/2006/relationships/image" Target="../media/image181.jpg"/><Relationship Id="rId5" Type="http://schemas.openxmlformats.org/officeDocument/2006/relationships/image" Target="../media/image176.png"/><Relationship Id="rId10" Type="http://schemas.openxmlformats.org/officeDocument/2006/relationships/image" Target="../media/image180.png"/><Relationship Id="rId4" Type="http://schemas.openxmlformats.org/officeDocument/2006/relationships/image" Target="../media/image175.jpg"/><Relationship Id="rId9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.gi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.gi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1.gif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20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1.gif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11.png"/><Relationship Id="rId4" Type="http://schemas.openxmlformats.org/officeDocument/2006/relationships/image" Target="../media/image33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16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" Type="http://schemas.openxmlformats.org/officeDocument/2006/relationships/image" Target="../media/image36.png"/><Relationship Id="rId21" Type="http://schemas.openxmlformats.org/officeDocument/2006/relationships/image" Target="../media/image223.png"/><Relationship Id="rId7" Type="http://schemas.openxmlformats.org/officeDocument/2006/relationships/image" Target="../media/image40.png"/><Relationship Id="rId12" Type="http://schemas.openxmlformats.org/officeDocument/2006/relationships/image" Target="../media/image215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2" Type="http://schemas.openxmlformats.org/officeDocument/2006/relationships/image" Target="../media/image35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14.png"/><Relationship Id="rId24" Type="http://schemas.openxmlformats.org/officeDocument/2006/relationships/image" Target="../media/image226.png"/><Relationship Id="rId32" Type="http://schemas.openxmlformats.org/officeDocument/2006/relationships/image" Target="../media/image1.gif"/><Relationship Id="rId5" Type="http://schemas.openxmlformats.org/officeDocument/2006/relationships/image" Target="../media/image38.png"/><Relationship Id="rId15" Type="http://schemas.openxmlformats.org/officeDocument/2006/relationships/image" Target="../media/image26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10" Type="http://schemas.openxmlformats.org/officeDocument/2006/relationships/image" Target="../media/image213.jp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" Type="http://schemas.openxmlformats.org/officeDocument/2006/relationships/image" Target="../media/image37.png"/><Relationship Id="rId9" Type="http://schemas.openxmlformats.org/officeDocument/2006/relationships/image" Target="../media/image212.jpg"/><Relationship Id="rId14" Type="http://schemas.openxmlformats.org/officeDocument/2006/relationships/image" Target="../media/image217.png"/><Relationship Id="rId22" Type="http://schemas.openxmlformats.org/officeDocument/2006/relationships/image" Target="../media/image224.png"/><Relationship Id="rId27" Type="http://schemas.openxmlformats.org/officeDocument/2006/relationships/image" Target="../media/image229.jpg"/><Relationship Id="rId30" Type="http://schemas.openxmlformats.org/officeDocument/2006/relationships/image" Target="../media/image2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16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" Type="http://schemas.openxmlformats.org/officeDocument/2006/relationships/image" Target="../media/image36.png"/><Relationship Id="rId21" Type="http://schemas.openxmlformats.org/officeDocument/2006/relationships/image" Target="../media/image223.png"/><Relationship Id="rId7" Type="http://schemas.openxmlformats.org/officeDocument/2006/relationships/image" Target="../media/image40.png"/><Relationship Id="rId12" Type="http://schemas.openxmlformats.org/officeDocument/2006/relationships/image" Target="../media/image215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2" Type="http://schemas.openxmlformats.org/officeDocument/2006/relationships/image" Target="../media/image35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14.png"/><Relationship Id="rId24" Type="http://schemas.openxmlformats.org/officeDocument/2006/relationships/image" Target="../media/image226.png"/><Relationship Id="rId32" Type="http://schemas.openxmlformats.org/officeDocument/2006/relationships/image" Target="../media/image1.gif"/><Relationship Id="rId5" Type="http://schemas.openxmlformats.org/officeDocument/2006/relationships/image" Target="../media/image38.png"/><Relationship Id="rId15" Type="http://schemas.openxmlformats.org/officeDocument/2006/relationships/image" Target="../media/image26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10" Type="http://schemas.openxmlformats.org/officeDocument/2006/relationships/image" Target="../media/image213.jp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" Type="http://schemas.openxmlformats.org/officeDocument/2006/relationships/image" Target="../media/image37.png"/><Relationship Id="rId9" Type="http://schemas.openxmlformats.org/officeDocument/2006/relationships/image" Target="../media/image212.jpg"/><Relationship Id="rId14" Type="http://schemas.openxmlformats.org/officeDocument/2006/relationships/image" Target="../media/image217.png"/><Relationship Id="rId22" Type="http://schemas.openxmlformats.org/officeDocument/2006/relationships/image" Target="../media/image224.png"/><Relationship Id="rId27" Type="http://schemas.openxmlformats.org/officeDocument/2006/relationships/image" Target="../media/image229.jpg"/><Relationship Id="rId30" Type="http://schemas.openxmlformats.org/officeDocument/2006/relationships/image" Target="../media/image23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8E06-3121-4650-9BF0-E39AF5F8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Neural Networks and Deep Learning </a:t>
            </a:r>
            <a:br>
              <a:rPr lang="en-US" sz="3600" dirty="0"/>
            </a:br>
            <a:r>
              <a:rPr lang="en-US" sz="2000" dirty="0"/>
              <a:t>Professional Elective –III</a:t>
            </a:r>
            <a:br>
              <a:rPr lang="en-US" sz="2000" dirty="0"/>
            </a:br>
            <a:r>
              <a:rPr lang="en-US" sz="2000" spc="-5" dirty="0">
                <a:latin typeface="Calibri"/>
                <a:cs typeface="Calibri"/>
              </a:rPr>
              <a:t>MLP</a:t>
            </a:r>
            <a:r>
              <a:rPr lang="en-US" sz="2000" spc="1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is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a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universal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Boolean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function, </a:t>
            </a:r>
            <a:r>
              <a:rPr lang="en-IN" sz="2000" spc="-15" dirty="0">
                <a:solidFill>
                  <a:srgbClr val="3A11AF"/>
                </a:solidFill>
                <a:latin typeface="Calibri"/>
                <a:cs typeface="Calibri"/>
              </a:rPr>
              <a:t>MLPs</a:t>
            </a:r>
            <a:r>
              <a:rPr lang="en-IN" sz="2000" spc="-35" dirty="0">
                <a:solidFill>
                  <a:srgbClr val="3A11AF"/>
                </a:solidFill>
                <a:latin typeface="Calibri"/>
                <a:cs typeface="Calibri"/>
              </a:rPr>
              <a:t> </a:t>
            </a:r>
            <a:r>
              <a:rPr lang="en-IN" sz="2000" dirty="0">
                <a:solidFill>
                  <a:srgbClr val="3A11AF"/>
                </a:solidFill>
                <a:latin typeface="Calibri"/>
                <a:cs typeface="Calibri"/>
              </a:rPr>
              <a:t>as</a:t>
            </a:r>
            <a:r>
              <a:rPr lang="en-IN" sz="2000" spc="-5" dirty="0">
                <a:solidFill>
                  <a:srgbClr val="3A11AF"/>
                </a:solidFill>
                <a:latin typeface="Calibri"/>
                <a:cs typeface="Calibri"/>
              </a:rPr>
              <a:t> </a:t>
            </a:r>
            <a:r>
              <a:rPr lang="en-IN" sz="2000" spc="-15" dirty="0">
                <a:solidFill>
                  <a:srgbClr val="3A11AF"/>
                </a:solidFill>
                <a:latin typeface="Calibri"/>
                <a:cs typeface="Calibri"/>
              </a:rPr>
              <a:t>universal</a:t>
            </a:r>
            <a:r>
              <a:rPr lang="en-IN" sz="2000" spc="35" dirty="0">
                <a:solidFill>
                  <a:srgbClr val="3A11AF"/>
                </a:solidFill>
                <a:latin typeface="Calibri"/>
                <a:cs typeface="Calibri"/>
              </a:rPr>
              <a:t> </a:t>
            </a:r>
            <a:r>
              <a:rPr lang="en-IN" sz="2000" spc="-10" dirty="0">
                <a:solidFill>
                  <a:srgbClr val="3A11AF"/>
                </a:solidFill>
                <a:latin typeface="Calibri"/>
                <a:cs typeface="Calibri"/>
              </a:rPr>
              <a:t>classifiers</a:t>
            </a:r>
            <a:br>
              <a:rPr lang="en-IN" sz="2000" dirty="0">
                <a:latin typeface="Calibri"/>
                <a:cs typeface="Calibri"/>
              </a:rPr>
            </a:br>
            <a:r>
              <a:rPr lang="en-IN" sz="2000" dirty="0">
                <a:latin typeface="Calibri"/>
                <a:cs typeface="Calibri"/>
              </a:rPr>
              <a:t>and </a:t>
            </a:r>
            <a:r>
              <a:rPr lang="en-US" sz="2000" spc="-5" dirty="0">
                <a:latin typeface="Calibri"/>
                <a:cs typeface="Calibri"/>
              </a:rPr>
              <a:t>Need of Depth </a:t>
            </a: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D58EB-5CB1-4D45-948C-BF9465EB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43400"/>
            <a:ext cx="8115300" cy="2470890"/>
          </a:xfrm>
        </p:spPr>
        <p:txBody>
          <a:bodyPr>
            <a:normAutofit/>
          </a:bodyPr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Dr. T. Hitendra Sarma</a:t>
            </a:r>
          </a:p>
          <a:p>
            <a:r>
              <a:rPr lang="en-US" dirty="0"/>
              <a:t>Associate Professor </a:t>
            </a:r>
          </a:p>
          <a:p>
            <a:r>
              <a:rPr lang="en-US" dirty="0"/>
              <a:t>Department of Information Technology</a:t>
            </a:r>
          </a:p>
          <a:p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7B66-1568-4F59-B9D2-9570997DB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6637" y="918568"/>
            <a:ext cx="7185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5" dirty="0"/>
              <a:t> </a:t>
            </a:r>
            <a:r>
              <a:rPr sz="4400" dirty="0"/>
              <a:t>“soft” </a:t>
            </a:r>
            <a:r>
              <a:rPr sz="4400" spc="-20" dirty="0"/>
              <a:t>perceptron</a:t>
            </a:r>
            <a:r>
              <a:rPr sz="4400" spc="-10" dirty="0"/>
              <a:t> (logistic)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4766478"/>
            <a:ext cx="7861934" cy="232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“squashing”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instead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threshold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Calibri"/>
                <a:cs typeface="Calibri"/>
              </a:rPr>
              <a:t>sigmoid</a:t>
            </a:r>
            <a:r>
              <a:rPr sz="2800" spc="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“activation”</a:t>
            </a:r>
            <a:r>
              <a:rPr sz="2800" spc="-10" dirty="0">
                <a:latin typeface="Calibri"/>
                <a:cs typeface="Calibri"/>
              </a:rPr>
              <a:t> replaces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threshold</a:t>
            </a:r>
            <a:endParaRPr sz="2800">
              <a:latin typeface="Calibri"/>
              <a:cs typeface="Calibri"/>
            </a:endParaRPr>
          </a:p>
          <a:p>
            <a:pPr marL="1155700" marR="464820" lvl="2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6335" algn="l"/>
              </a:tabLst>
            </a:pP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Activation:</a:t>
            </a:r>
            <a:r>
              <a:rPr sz="2400" b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weighted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combination 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threshold)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67628" y="3476244"/>
            <a:ext cx="1935480" cy="669290"/>
            <a:chOff x="6167628" y="3476244"/>
            <a:chExt cx="1935480" cy="669290"/>
          </a:xfrm>
        </p:grpSpPr>
        <p:sp>
          <p:nvSpPr>
            <p:cNvPr id="5" name="object 5"/>
            <p:cNvSpPr/>
            <p:nvPr/>
          </p:nvSpPr>
          <p:spPr>
            <a:xfrm>
              <a:off x="6172199" y="3482340"/>
              <a:ext cx="1926589" cy="658495"/>
            </a:xfrm>
            <a:custGeom>
              <a:avLst/>
              <a:gdLst/>
              <a:ahLst/>
              <a:cxnLst/>
              <a:rect l="l" t="t" r="r" b="b"/>
              <a:pathLst>
                <a:path w="1926590" h="658495">
                  <a:moveTo>
                    <a:pt x="1926335" y="658367"/>
                  </a:moveTo>
                  <a:lnTo>
                    <a:pt x="0" y="658367"/>
                  </a:lnTo>
                  <a:lnTo>
                    <a:pt x="0" y="0"/>
                  </a:lnTo>
                  <a:lnTo>
                    <a:pt x="1926335" y="0"/>
                  </a:lnTo>
                  <a:lnTo>
                    <a:pt x="1926335" y="65836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67628" y="3476244"/>
              <a:ext cx="1935480" cy="669290"/>
            </a:xfrm>
            <a:custGeom>
              <a:avLst/>
              <a:gdLst/>
              <a:ahLst/>
              <a:cxnLst/>
              <a:rect l="l" t="t" r="r" b="b"/>
              <a:pathLst>
                <a:path w="1935479" h="669289">
                  <a:moveTo>
                    <a:pt x="1933955" y="669036"/>
                  </a:moveTo>
                  <a:lnTo>
                    <a:pt x="3048" y="669036"/>
                  </a:lnTo>
                  <a:lnTo>
                    <a:pt x="0" y="667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33955" y="0"/>
                  </a:lnTo>
                  <a:lnTo>
                    <a:pt x="1935480" y="3048"/>
                  </a:lnTo>
                  <a:lnTo>
                    <a:pt x="1935480" y="6096"/>
                  </a:lnTo>
                  <a:lnTo>
                    <a:pt x="10668" y="6096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59892"/>
                  </a:lnTo>
                  <a:lnTo>
                    <a:pt x="4572" y="659892"/>
                  </a:lnTo>
                  <a:lnTo>
                    <a:pt x="10668" y="664464"/>
                  </a:lnTo>
                  <a:lnTo>
                    <a:pt x="1935480" y="664464"/>
                  </a:lnTo>
                  <a:lnTo>
                    <a:pt x="1935480" y="667512"/>
                  </a:lnTo>
                  <a:lnTo>
                    <a:pt x="1933955" y="669036"/>
                  </a:lnTo>
                  <a:close/>
                </a:path>
                <a:path w="1935479" h="669289">
                  <a:moveTo>
                    <a:pt x="10668" y="10668"/>
                  </a:moveTo>
                  <a:lnTo>
                    <a:pt x="4572" y="10668"/>
                  </a:lnTo>
                  <a:lnTo>
                    <a:pt x="10668" y="6096"/>
                  </a:lnTo>
                  <a:lnTo>
                    <a:pt x="10668" y="10668"/>
                  </a:lnTo>
                  <a:close/>
                </a:path>
                <a:path w="1935479" h="669289">
                  <a:moveTo>
                    <a:pt x="1926336" y="10668"/>
                  </a:moveTo>
                  <a:lnTo>
                    <a:pt x="10668" y="10668"/>
                  </a:lnTo>
                  <a:lnTo>
                    <a:pt x="10668" y="6096"/>
                  </a:lnTo>
                  <a:lnTo>
                    <a:pt x="1926336" y="6096"/>
                  </a:lnTo>
                  <a:lnTo>
                    <a:pt x="1926336" y="10668"/>
                  </a:lnTo>
                  <a:close/>
                </a:path>
                <a:path w="1935479" h="669289">
                  <a:moveTo>
                    <a:pt x="1926336" y="664464"/>
                  </a:moveTo>
                  <a:lnTo>
                    <a:pt x="1926336" y="6096"/>
                  </a:lnTo>
                  <a:lnTo>
                    <a:pt x="1930908" y="10668"/>
                  </a:lnTo>
                  <a:lnTo>
                    <a:pt x="1935480" y="10668"/>
                  </a:lnTo>
                  <a:lnTo>
                    <a:pt x="1935480" y="659892"/>
                  </a:lnTo>
                  <a:lnTo>
                    <a:pt x="1930908" y="659892"/>
                  </a:lnTo>
                  <a:lnTo>
                    <a:pt x="1926336" y="664464"/>
                  </a:lnTo>
                  <a:close/>
                </a:path>
                <a:path w="1935479" h="669289">
                  <a:moveTo>
                    <a:pt x="1935480" y="10668"/>
                  </a:moveTo>
                  <a:lnTo>
                    <a:pt x="1930908" y="10668"/>
                  </a:lnTo>
                  <a:lnTo>
                    <a:pt x="1926336" y="6096"/>
                  </a:lnTo>
                  <a:lnTo>
                    <a:pt x="1935480" y="6096"/>
                  </a:lnTo>
                  <a:lnTo>
                    <a:pt x="1935480" y="10668"/>
                  </a:lnTo>
                  <a:close/>
                </a:path>
                <a:path w="1935479" h="669289">
                  <a:moveTo>
                    <a:pt x="10668" y="664464"/>
                  </a:moveTo>
                  <a:lnTo>
                    <a:pt x="4572" y="659892"/>
                  </a:lnTo>
                  <a:lnTo>
                    <a:pt x="10668" y="659892"/>
                  </a:lnTo>
                  <a:lnTo>
                    <a:pt x="10668" y="664464"/>
                  </a:lnTo>
                  <a:close/>
                </a:path>
                <a:path w="1935479" h="669289">
                  <a:moveTo>
                    <a:pt x="1926336" y="664464"/>
                  </a:moveTo>
                  <a:lnTo>
                    <a:pt x="10668" y="664464"/>
                  </a:lnTo>
                  <a:lnTo>
                    <a:pt x="10668" y="659892"/>
                  </a:lnTo>
                  <a:lnTo>
                    <a:pt x="1926336" y="659892"/>
                  </a:lnTo>
                  <a:lnTo>
                    <a:pt x="1926336" y="664464"/>
                  </a:lnTo>
                  <a:close/>
                </a:path>
                <a:path w="1935479" h="669289">
                  <a:moveTo>
                    <a:pt x="1935480" y="664464"/>
                  </a:moveTo>
                  <a:lnTo>
                    <a:pt x="1926336" y="664464"/>
                  </a:lnTo>
                  <a:lnTo>
                    <a:pt x="1930908" y="659892"/>
                  </a:lnTo>
                  <a:lnTo>
                    <a:pt x="1935480" y="659892"/>
                  </a:lnTo>
                  <a:lnTo>
                    <a:pt x="1935480" y="664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9454" y="3779519"/>
              <a:ext cx="123729" cy="156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10337" y="3790187"/>
              <a:ext cx="137795" cy="64135"/>
            </a:xfrm>
            <a:custGeom>
              <a:avLst/>
              <a:gdLst/>
              <a:ahLst/>
              <a:cxnLst/>
              <a:rect l="l" t="t" r="r" b="b"/>
              <a:pathLst>
                <a:path w="137795" h="64135">
                  <a:moveTo>
                    <a:pt x="137541" y="48768"/>
                  </a:moveTo>
                  <a:lnTo>
                    <a:pt x="0" y="48768"/>
                  </a:lnTo>
                  <a:lnTo>
                    <a:pt x="0" y="64008"/>
                  </a:lnTo>
                  <a:lnTo>
                    <a:pt x="137541" y="64008"/>
                  </a:lnTo>
                  <a:lnTo>
                    <a:pt x="137541" y="48768"/>
                  </a:lnTo>
                  <a:close/>
                </a:path>
                <a:path w="137795" h="64135">
                  <a:moveTo>
                    <a:pt x="13754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541" y="15240"/>
                  </a:lnTo>
                  <a:lnTo>
                    <a:pt x="1375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19" y="3886200"/>
              <a:ext cx="86868" cy="153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7579" y="3560064"/>
              <a:ext cx="86868" cy="1539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23329" y="3870959"/>
              <a:ext cx="1029335" cy="218440"/>
            </a:xfrm>
            <a:custGeom>
              <a:avLst/>
              <a:gdLst/>
              <a:ahLst/>
              <a:cxnLst/>
              <a:rect l="l" t="t" r="r" b="b"/>
              <a:pathLst>
                <a:path w="1029334" h="218439">
                  <a:moveTo>
                    <a:pt x="137541" y="96012"/>
                  </a:moveTo>
                  <a:lnTo>
                    <a:pt x="76682" y="96012"/>
                  </a:lnTo>
                  <a:lnTo>
                    <a:pt x="76682" y="32512"/>
                  </a:lnTo>
                  <a:lnTo>
                    <a:pt x="60871" y="32512"/>
                  </a:lnTo>
                  <a:lnTo>
                    <a:pt x="60871" y="96012"/>
                  </a:lnTo>
                  <a:lnTo>
                    <a:pt x="0" y="96012"/>
                  </a:lnTo>
                  <a:lnTo>
                    <a:pt x="0" y="111252"/>
                  </a:lnTo>
                  <a:lnTo>
                    <a:pt x="60871" y="111252"/>
                  </a:lnTo>
                  <a:lnTo>
                    <a:pt x="60871" y="174752"/>
                  </a:lnTo>
                  <a:lnTo>
                    <a:pt x="76682" y="174752"/>
                  </a:lnTo>
                  <a:lnTo>
                    <a:pt x="76682" y="111252"/>
                  </a:lnTo>
                  <a:lnTo>
                    <a:pt x="137541" y="111252"/>
                  </a:lnTo>
                  <a:lnTo>
                    <a:pt x="137541" y="96012"/>
                  </a:lnTo>
                  <a:close/>
                </a:path>
                <a:path w="1029334" h="218439">
                  <a:moveTo>
                    <a:pt x="308711" y="75641"/>
                  </a:moveTo>
                  <a:lnTo>
                    <a:pt x="306552" y="70116"/>
                  </a:lnTo>
                  <a:lnTo>
                    <a:pt x="297472" y="62877"/>
                  </a:lnTo>
                  <a:lnTo>
                    <a:pt x="290715" y="61061"/>
                  </a:lnTo>
                  <a:lnTo>
                    <a:pt x="290334" y="61061"/>
                  </a:lnTo>
                  <a:lnTo>
                    <a:pt x="290334" y="79921"/>
                  </a:lnTo>
                  <a:lnTo>
                    <a:pt x="290334" y="90970"/>
                  </a:lnTo>
                  <a:lnTo>
                    <a:pt x="288328" y="96304"/>
                  </a:lnTo>
                  <a:lnTo>
                    <a:pt x="284327" y="100114"/>
                  </a:lnTo>
                  <a:lnTo>
                    <a:pt x="280327" y="104025"/>
                  </a:lnTo>
                  <a:lnTo>
                    <a:pt x="239941" y="111252"/>
                  </a:lnTo>
                  <a:lnTo>
                    <a:pt x="243090" y="102362"/>
                  </a:lnTo>
                  <a:lnTo>
                    <a:pt x="270230" y="70205"/>
                  </a:lnTo>
                  <a:lnTo>
                    <a:pt x="277660" y="70116"/>
                  </a:lnTo>
                  <a:lnTo>
                    <a:pt x="281851" y="70205"/>
                  </a:lnTo>
                  <a:lnTo>
                    <a:pt x="285089" y="71450"/>
                  </a:lnTo>
                  <a:lnTo>
                    <a:pt x="287185" y="73926"/>
                  </a:lnTo>
                  <a:lnTo>
                    <a:pt x="289280" y="76492"/>
                  </a:lnTo>
                  <a:lnTo>
                    <a:pt x="290334" y="79921"/>
                  </a:lnTo>
                  <a:lnTo>
                    <a:pt x="290334" y="61061"/>
                  </a:lnTo>
                  <a:lnTo>
                    <a:pt x="249986" y="70269"/>
                  </a:lnTo>
                  <a:lnTo>
                    <a:pt x="224370" y="101587"/>
                  </a:lnTo>
                  <a:lnTo>
                    <a:pt x="217652" y="133553"/>
                  </a:lnTo>
                  <a:lnTo>
                    <a:pt x="218211" y="141909"/>
                  </a:lnTo>
                  <a:lnTo>
                    <a:pt x="243941" y="170103"/>
                  </a:lnTo>
                  <a:lnTo>
                    <a:pt x="251561" y="170700"/>
                  </a:lnTo>
                  <a:lnTo>
                    <a:pt x="258749" y="170332"/>
                  </a:lnTo>
                  <a:lnTo>
                    <a:pt x="293878" y="151841"/>
                  </a:lnTo>
                  <a:lnTo>
                    <a:pt x="299288" y="145935"/>
                  </a:lnTo>
                  <a:lnTo>
                    <a:pt x="292430" y="138696"/>
                  </a:lnTo>
                  <a:lnTo>
                    <a:pt x="286334" y="144983"/>
                  </a:lnTo>
                  <a:lnTo>
                    <a:pt x="280428" y="149644"/>
                  </a:lnTo>
                  <a:lnTo>
                    <a:pt x="274891" y="152603"/>
                  </a:lnTo>
                  <a:lnTo>
                    <a:pt x="269379" y="155651"/>
                  </a:lnTo>
                  <a:lnTo>
                    <a:pt x="263093" y="157073"/>
                  </a:lnTo>
                  <a:lnTo>
                    <a:pt x="256235" y="156984"/>
                  </a:lnTo>
                  <a:lnTo>
                    <a:pt x="249377" y="157073"/>
                  </a:lnTo>
                  <a:lnTo>
                    <a:pt x="244322" y="155359"/>
                  </a:lnTo>
                  <a:lnTo>
                    <a:pt x="241274" y="151841"/>
                  </a:lnTo>
                  <a:lnTo>
                    <a:pt x="238226" y="148412"/>
                  </a:lnTo>
                  <a:lnTo>
                    <a:pt x="236702" y="142697"/>
                  </a:lnTo>
                  <a:lnTo>
                    <a:pt x="236702" y="129743"/>
                  </a:lnTo>
                  <a:lnTo>
                    <a:pt x="237185" y="124980"/>
                  </a:lnTo>
                  <a:lnTo>
                    <a:pt x="238036" y="120408"/>
                  </a:lnTo>
                  <a:lnTo>
                    <a:pt x="254520" y="119888"/>
                  </a:lnTo>
                  <a:lnTo>
                    <a:pt x="268820" y="118173"/>
                  </a:lnTo>
                  <a:lnTo>
                    <a:pt x="280949" y="115277"/>
                  </a:lnTo>
                  <a:lnTo>
                    <a:pt x="290664" y="111252"/>
                  </a:lnTo>
                  <a:lnTo>
                    <a:pt x="290906" y="111163"/>
                  </a:lnTo>
                  <a:lnTo>
                    <a:pt x="298704" y="105981"/>
                  </a:lnTo>
                  <a:lnTo>
                    <a:pt x="304266" y="99593"/>
                  </a:lnTo>
                  <a:lnTo>
                    <a:pt x="307606" y="91986"/>
                  </a:lnTo>
                  <a:lnTo>
                    <a:pt x="308635" y="83731"/>
                  </a:lnTo>
                  <a:lnTo>
                    <a:pt x="308711" y="75641"/>
                  </a:lnTo>
                  <a:close/>
                </a:path>
                <a:path w="1029334" h="218439">
                  <a:moveTo>
                    <a:pt x="437019" y="62306"/>
                  </a:moveTo>
                  <a:lnTo>
                    <a:pt x="434822" y="61531"/>
                  </a:lnTo>
                  <a:lnTo>
                    <a:pt x="431965" y="61061"/>
                  </a:lnTo>
                  <a:lnTo>
                    <a:pt x="428447" y="60972"/>
                  </a:lnTo>
                  <a:lnTo>
                    <a:pt x="424637" y="61061"/>
                  </a:lnTo>
                  <a:lnTo>
                    <a:pt x="395668" y="86829"/>
                  </a:lnTo>
                  <a:lnTo>
                    <a:pt x="386245" y="99923"/>
                  </a:lnTo>
                  <a:lnTo>
                    <a:pt x="385102" y="99923"/>
                  </a:lnTo>
                  <a:lnTo>
                    <a:pt x="372148" y="63258"/>
                  </a:lnTo>
                  <a:lnTo>
                    <a:pt x="362813" y="60972"/>
                  </a:lnTo>
                  <a:lnTo>
                    <a:pt x="356908" y="61061"/>
                  </a:lnTo>
                  <a:lnTo>
                    <a:pt x="333959" y="80581"/>
                  </a:lnTo>
                  <a:lnTo>
                    <a:pt x="341198" y="85344"/>
                  </a:lnTo>
                  <a:lnTo>
                    <a:pt x="343598" y="82016"/>
                  </a:lnTo>
                  <a:lnTo>
                    <a:pt x="345668" y="79451"/>
                  </a:lnTo>
                  <a:lnTo>
                    <a:pt x="355485" y="73152"/>
                  </a:lnTo>
                  <a:lnTo>
                    <a:pt x="357009" y="73253"/>
                  </a:lnTo>
                  <a:lnTo>
                    <a:pt x="358152" y="73545"/>
                  </a:lnTo>
                  <a:lnTo>
                    <a:pt x="360045" y="74688"/>
                  </a:lnTo>
                  <a:lnTo>
                    <a:pt x="360908" y="75730"/>
                  </a:lnTo>
                  <a:lnTo>
                    <a:pt x="361670" y="77165"/>
                  </a:lnTo>
                  <a:lnTo>
                    <a:pt x="362534" y="78689"/>
                  </a:lnTo>
                  <a:lnTo>
                    <a:pt x="363575" y="81737"/>
                  </a:lnTo>
                  <a:lnTo>
                    <a:pt x="364807" y="86309"/>
                  </a:lnTo>
                  <a:lnTo>
                    <a:pt x="366064" y="90779"/>
                  </a:lnTo>
                  <a:lnTo>
                    <a:pt x="367385" y="96113"/>
                  </a:lnTo>
                  <a:lnTo>
                    <a:pt x="369671" y="107073"/>
                  </a:lnTo>
                  <a:lnTo>
                    <a:pt x="371957" y="118402"/>
                  </a:lnTo>
                  <a:lnTo>
                    <a:pt x="366852" y="124891"/>
                  </a:lnTo>
                  <a:lnTo>
                    <a:pt x="346430" y="149174"/>
                  </a:lnTo>
                  <a:lnTo>
                    <a:pt x="344335" y="151358"/>
                  </a:lnTo>
                  <a:lnTo>
                    <a:pt x="342620" y="152692"/>
                  </a:lnTo>
                  <a:lnTo>
                    <a:pt x="341477" y="153174"/>
                  </a:lnTo>
                  <a:lnTo>
                    <a:pt x="340334" y="153746"/>
                  </a:lnTo>
                  <a:lnTo>
                    <a:pt x="339293" y="154025"/>
                  </a:lnTo>
                  <a:lnTo>
                    <a:pt x="338239" y="153936"/>
                  </a:lnTo>
                  <a:lnTo>
                    <a:pt x="336143" y="154025"/>
                  </a:lnTo>
                  <a:lnTo>
                    <a:pt x="334810" y="152501"/>
                  </a:lnTo>
                  <a:lnTo>
                    <a:pt x="334340" y="149352"/>
                  </a:lnTo>
                  <a:lnTo>
                    <a:pt x="326529" y="149352"/>
                  </a:lnTo>
                  <a:lnTo>
                    <a:pt x="322046" y="169367"/>
                  </a:lnTo>
                  <a:lnTo>
                    <a:pt x="324332" y="170319"/>
                  </a:lnTo>
                  <a:lnTo>
                    <a:pt x="327190" y="170700"/>
                  </a:lnTo>
                  <a:lnTo>
                    <a:pt x="334530" y="170700"/>
                  </a:lnTo>
                  <a:lnTo>
                    <a:pt x="337667" y="170319"/>
                  </a:lnTo>
                  <a:lnTo>
                    <a:pt x="339953" y="169367"/>
                  </a:lnTo>
                  <a:lnTo>
                    <a:pt x="342341" y="168503"/>
                  </a:lnTo>
                  <a:lnTo>
                    <a:pt x="344716" y="166890"/>
                  </a:lnTo>
                  <a:lnTo>
                    <a:pt x="347192" y="164503"/>
                  </a:lnTo>
                  <a:lnTo>
                    <a:pt x="349669" y="162217"/>
                  </a:lnTo>
                  <a:lnTo>
                    <a:pt x="352907" y="158699"/>
                  </a:lnTo>
                  <a:lnTo>
                    <a:pt x="356501" y="154025"/>
                  </a:lnTo>
                  <a:lnTo>
                    <a:pt x="359905" y="149644"/>
                  </a:lnTo>
                  <a:lnTo>
                    <a:pt x="363982" y="144170"/>
                  </a:lnTo>
                  <a:lnTo>
                    <a:pt x="368744" y="137553"/>
                  </a:lnTo>
                  <a:lnTo>
                    <a:pt x="374243" y="129743"/>
                  </a:lnTo>
                  <a:lnTo>
                    <a:pt x="375386" y="129743"/>
                  </a:lnTo>
                  <a:lnTo>
                    <a:pt x="387578" y="167932"/>
                  </a:lnTo>
                  <a:lnTo>
                    <a:pt x="394728" y="170700"/>
                  </a:lnTo>
                  <a:lnTo>
                    <a:pt x="403771" y="170700"/>
                  </a:lnTo>
                  <a:lnTo>
                    <a:pt x="408724" y="169176"/>
                  </a:lnTo>
                  <a:lnTo>
                    <a:pt x="412915" y="166027"/>
                  </a:lnTo>
                  <a:lnTo>
                    <a:pt x="417106" y="162979"/>
                  </a:lnTo>
                  <a:lnTo>
                    <a:pt x="420878" y="158597"/>
                  </a:lnTo>
                  <a:lnTo>
                    <a:pt x="421868" y="157454"/>
                  </a:lnTo>
                  <a:lnTo>
                    <a:pt x="427113" y="149644"/>
                  </a:lnTo>
                  <a:lnTo>
                    <a:pt x="419773" y="144792"/>
                  </a:lnTo>
                  <a:lnTo>
                    <a:pt x="416255" y="150698"/>
                  </a:lnTo>
                  <a:lnTo>
                    <a:pt x="413486" y="154508"/>
                  </a:lnTo>
                  <a:lnTo>
                    <a:pt x="411581" y="156121"/>
                  </a:lnTo>
                  <a:lnTo>
                    <a:pt x="409676" y="157835"/>
                  </a:lnTo>
                  <a:lnTo>
                    <a:pt x="407771" y="158597"/>
                  </a:lnTo>
                  <a:lnTo>
                    <a:pt x="405777" y="158508"/>
                  </a:lnTo>
                  <a:lnTo>
                    <a:pt x="404634" y="158597"/>
                  </a:lnTo>
                  <a:lnTo>
                    <a:pt x="403682" y="158407"/>
                  </a:lnTo>
                  <a:lnTo>
                    <a:pt x="402818" y="157937"/>
                  </a:lnTo>
                  <a:lnTo>
                    <a:pt x="401967" y="157556"/>
                  </a:lnTo>
                  <a:lnTo>
                    <a:pt x="401104" y="156883"/>
                  </a:lnTo>
                  <a:lnTo>
                    <a:pt x="389864" y="118783"/>
                  </a:lnTo>
                  <a:lnTo>
                    <a:pt x="388531" y="111544"/>
                  </a:lnTo>
                  <a:lnTo>
                    <a:pt x="396151" y="101930"/>
                  </a:lnTo>
                  <a:lnTo>
                    <a:pt x="397764" y="99923"/>
                  </a:lnTo>
                  <a:lnTo>
                    <a:pt x="398919" y="98501"/>
                  </a:lnTo>
                  <a:lnTo>
                    <a:pt x="401497" y="95351"/>
                  </a:lnTo>
                  <a:lnTo>
                    <a:pt x="404152" y="92024"/>
                  </a:lnTo>
                  <a:lnTo>
                    <a:pt x="406819" y="88976"/>
                  </a:lnTo>
                  <a:lnTo>
                    <a:pt x="409105" y="86309"/>
                  </a:lnTo>
                  <a:lnTo>
                    <a:pt x="411200" y="84023"/>
                  </a:lnTo>
                  <a:lnTo>
                    <a:pt x="420827" y="77736"/>
                  </a:lnTo>
                  <a:lnTo>
                    <a:pt x="423011" y="77825"/>
                  </a:lnTo>
                  <a:lnTo>
                    <a:pt x="424345" y="79349"/>
                  </a:lnTo>
                  <a:lnTo>
                    <a:pt x="424726" y="82308"/>
                  </a:lnTo>
                  <a:lnTo>
                    <a:pt x="432536" y="82308"/>
                  </a:lnTo>
                  <a:lnTo>
                    <a:pt x="433565" y="77736"/>
                  </a:lnTo>
                  <a:lnTo>
                    <a:pt x="437019" y="62306"/>
                  </a:lnTo>
                  <a:close/>
                </a:path>
                <a:path w="1029334" h="218439">
                  <a:moveTo>
                    <a:pt x="556361" y="96215"/>
                  </a:moveTo>
                  <a:lnTo>
                    <a:pt x="552157" y="74688"/>
                  </a:lnTo>
                  <a:lnTo>
                    <a:pt x="549605" y="70307"/>
                  </a:lnTo>
                  <a:lnTo>
                    <a:pt x="545122" y="64211"/>
                  </a:lnTo>
                  <a:lnTo>
                    <a:pt x="538835" y="61061"/>
                  </a:lnTo>
                  <a:lnTo>
                    <a:pt x="536460" y="61036"/>
                  </a:lnTo>
                  <a:lnTo>
                    <a:pt x="536460" y="89928"/>
                  </a:lnTo>
                  <a:lnTo>
                    <a:pt x="536460" y="102501"/>
                  </a:lnTo>
                  <a:lnTo>
                    <a:pt x="536079" y="107645"/>
                  </a:lnTo>
                  <a:lnTo>
                    <a:pt x="534174" y="118681"/>
                  </a:lnTo>
                  <a:lnTo>
                    <a:pt x="532841" y="124117"/>
                  </a:lnTo>
                  <a:lnTo>
                    <a:pt x="531025" y="129260"/>
                  </a:lnTo>
                  <a:lnTo>
                    <a:pt x="529221" y="134505"/>
                  </a:lnTo>
                  <a:lnTo>
                    <a:pt x="527126" y="139077"/>
                  </a:lnTo>
                  <a:lnTo>
                    <a:pt x="524840" y="142976"/>
                  </a:lnTo>
                  <a:lnTo>
                    <a:pt x="522541" y="146977"/>
                  </a:lnTo>
                  <a:lnTo>
                    <a:pt x="519887" y="150406"/>
                  </a:lnTo>
                  <a:lnTo>
                    <a:pt x="517029" y="153073"/>
                  </a:lnTo>
                  <a:lnTo>
                    <a:pt x="514172" y="155930"/>
                  </a:lnTo>
                  <a:lnTo>
                    <a:pt x="511213" y="158026"/>
                  </a:lnTo>
                  <a:lnTo>
                    <a:pt x="507974" y="159461"/>
                  </a:lnTo>
                  <a:lnTo>
                    <a:pt x="504736" y="160985"/>
                  </a:lnTo>
                  <a:lnTo>
                    <a:pt x="501218" y="161645"/>
                  </a:lnTo>
                  <a:lnTo>
                    <a:pt x="497408" y="161544"/>
                  </a:lnTo>
                  <a:lnTo>
                    <a:pt x="491312" y="161645"/>
                  </a:lnTo>
                  <a:lnTo>
                    <a:pt x="487019" y="160413"/>
                  </a:lnTo>
                  <a:lnTo>
                    <a:pt x="484543" y="157746"/>
                  </a:lnTo>
                  <a:lnTo>
                    <a:pt x="482066" y="155270"/>
                  </a:lnTo>
                  <a:lnTo>
                    <a:pt x="480834" y="151079"/>
                  </a:lnTo>
                  <a:lnTo>
                    <a:pt x="480923" y="141363"/>
                  </a:lnTo>
                  <a:lnTo>
                    <a:pt x="481304" y="137261"/>
                  </a:lnTo>
                  <a:lnTo>
                    <a:pt x="495020" y="96304"/>
                  </a:lnTo>
                  <a:lnTo>
                    <a:pt x="522744" y="74688"/>
                  </a:lnTo>
                  <a:lnTo>
                    <a:pt x="527507" y="74777"/>
                  </a:lnTo>
                  <a:lnTo>
                    <a:pt x="531025" y="76682"/>
                  </a:lnTo>
                  <a:lnTo>
                    <a:pt x="533222" y="80403"/>
                  </a:lnTo>
                  <a:lnTo>
                    <a:pt x="535406" y="84213"/>
                  </a:lnTo>
                  <a:lnTo>
                    <a:pt x="536460" y="89928"/>
                  </a:lnTo>
                  <a:lnTo>
                    <a:pt x="536460" y="61036"/>
                  </a:lnTo>
                  <a:lnTo>
                    <a:pt x="499935" y="78422"/>
                  </a:lnTo>
                  <a:lnTo>
                    <a:pt x="489597" y="91922"/>
                  </a:lnTo>
                  <a:lnTo>
                    <a:pt x="488264" y="90309"/>
                  </a:lnTo>
                  <a:lnTo>
                    <a:pt x="489978" y="85928"/>
                  </a:lnTo>
                  <a:lnTo>
                    <a:pt x="490778" y="81826"/>
                  </a:lnTo>
                  <a:lnTo>
                    <a:pt x="490829" y="73152"/>
                  </a:lnTo>
                  <a:lnTo>
                    <a:pt x="490829" y="72491"/>
                  </a:lnTo>
                  <a:lnTo>
                    <a:pt x="489496" y="68592"/>
                  </a:lnTo>
                  <a:lnTo>
                    <a:pt x="484073" y="62585"/>
                  </a:lnTo>
                  <a:lnTo>
                    <a:pt x="480352" y="61061"/>
                  </a:lnTo>
                  <a:lnTo>
                    <a:pt x="475780" y="60972"/>
                  </a:lnTo>
                  <a:lnTo>
                    <a:pt x="470154" y="61061"/>
                  </a:lnTo>
                  <a:lnTo>
                    <a:pt x="443306" y="80683"/>
                  </a:lnTo>
                  <a:lnTo>
                    <a:pt x="449681" y="86880"/>
                  </a:lnTo>
                  <a:lnTo>
                    <a:pt x="454164" y="81826"/>
                  </a:lnTo>
                  <a:lnTo>
                    <a:pt x="457682" y="78308"/>
                  </a:lnTo>
                  <a:lnTo>
                    <a:pt x="460260" y="76212"/>
                  </a:lnTo>
                  <a:lnTo>
                    <a:pt x="462826" y="74307"/>
                  </a:lnTo>
                  <a:lnTo>
                    <a:pt x="465213" y="73253"/>
                  </a:lnTo>
                  <a:lnTo>
                    <a:pt x="467499" y="73152"/>
                  </a:lnTo>
                  <a:lnTo>
                    <a:pt x="469582" y="73253"/>
                  </a:lnTo>
                  <a:lnTo>
                    <a:pt x="473417" y="86880"/>
                  </a:lnTo>
                  <a:lnTo>
                    <a:pt x="472732" y="91922"/>
                  </a:lnTo>
                  <a:lnTo>
                    <a:pt x="444258" y="217944"/>
                  </a:lnTo>
                  <a:lnTo>
                    <a:pt x="478739" y="217944"/>
                  </a:lnTo>
                  <a:lnTo>
                    <a:pt x="479679" y="212509"/>
                  </a:lnTo>
                  <a:lnTo>
                    <a:pt x="474916" y="212128"/>
                  </a:lnTo>
                  <a:lnTo>
                    <a:pt x="471690" y="211175"/>
                  </a:lnTo>
                  <a:lnTo>
                    <a:pt x="468261" y="208318"/>
                  </a:lnTo>
                  <a:lnTo>
                    <a:pt x="467398" y="205943"/>
                  </a:lnTo>
                  <a:lnTo>
                    <a:pt x="467398" y="199085"/>
                  </a:lnTo>
                  <a:lnTo>
                    <a:pt x="467969" y="194602"/>
                  </a:lnTo>
                  <a:lnTo>
                    <a:pt x="469011" y="189077"/>
                  </a:lnTo>
                  <a:lnTo>
                    <a:pt x="474167" y="163931"/>
                  </a:lnTo>
                  <a:lnTo>
                    <a:pt x="479399" y="166916"/>
                  </a:lnTo>
                  <a:lnTo>
                    <a:pt x="485241" y="169024"/>
                  </a:lnTo>
                  <a:lnTo>
                    <a:pt x="491718" y="170281"/>
                  </a:lnTo>
                  <a:lnTo>
                    <a:pt x="498830" y="170700"/>
                  </a:lnTo>
                  <a:lnTo>
                    <a:pt x="506793" y="170065"/>
                  </a:lnTo>
                  <a:lnTo>
                    <a:pt x="514375" y="168160"/>
                  </a:lnTo>
                  <a:lnTo>
                    <a:pt x="521576" y="164947"/>
                  </a:lnTo>
                  <a:lnTo>
                    <a:pt x="523087" y="163931"/>
                  </a:lnTo>
                  <a:lnTo>
                    <a:pt x="526503" y="161645"/>
                  </a:lnTo>
                  <a:lnTo>
                    <a:pt x="552183" y="123418"/>
                  </a:lnTo>
                  <a:lnTo>
                    <a:pt x="555891" y="105371"/>
                  </a:lnTo>
                  <a:lnTo>
                    <a:pt x="556361" y="96215"/>
                  </a:lnTo>
                  <a:close/>
                </a:path>
                <a:path w="1029334" h="218439">
                  <a:moveTo>
                    <a:pt x="661606" y="7620"/>
                  </a:moveTo>
                  <a:lnTo>
                    <a:pt x="658558" y="0"/>
                  </a:lnTo>
                  <a:lnTo>
                    <a:pt x="643420" y="5080"/>
                  </a:lnTo>
                  <a:lnTo>
                    <a:pt x="629983" y="13144"/>
                  </a:lnTo>
                  <a:lnTo>
                    <a:pt x="600506" y="52006"/>
                  </a:lnTo>
                  <a:lnTo>
                    <a:pt x="591502" y="105156"/>
                  </a:lnTo>
                  <a:lnTo>
                    <a:pt x="592416" y="124879"/>
                  </a:lnTo>
                  <a:lnTo>
                    <a:pt x="608266" y="173736"/>
                  </a:lnTo>
                  <a:lnTo>
                    <a:pt x="643420" y="206108"/>
                  </a:lnTo>
                  <a:lnTo>
                    <a:pt x="658558" y="211836"/>
                  </a:lnTo>
                  <a:lnTo>
                    <a:pt x="661606" y="202692"/>
                  </a:lnTo>
                  <a:lnTo>
                    <a:pt x="649020" y="197243"/>
                  </a:lnTo>
                  <a:lnTo>
                    <a:pt x="638556" y="189928"/>
                  </a:lnTo>
                  <a:lnTo>
                    <a:pt x="617512" y="155714"/>
                  </a:lnTo>
                  <a:lnTo>
                    <a:pt x="609790" y="103632"/>
                  </a:lnTo>
                  <a:lnTo>
                    <a:pt x="610654" y="85940"/>
                  </a:lnTo>
                  <a:lnTo>
                    <a:pt x="623506" y="41148"/>
                  </a:lnTo>
                  <a:lnTo>
                    <a:pt x="649655" y="13081"/>
                  </a:lnTo>
                  <a:lnTo>
                    <a:pt x="661606" y="7620"/>
                  </a:lnTo>
                  <a:close/>
                </a:path>
                <a:path w="1029334" h="218439">
                  <a:moveTo>
                    <a:pt x="820293" y="96024"/>
                  </a:moveTo>
                  <a:lnTo>
                    <a:pt x="682752" y="96024"/>
                  </a:lnTo>
                  <a:lnTo>
                    <a:pt x="682752" y="111252"/>
                  </a:lnTo>
                  <a:lnTo>
                    <a:pt x="820293" y="111252"/>
                  </a:lnTo>
                  <a:lnTo>
                    <a:pt x="820293" y="96024"/>
                  </a:lnTo>
                  <a:close/>
                </a:path>
                <a:path w="1029334" h="218439">
                  <a:moveTo>
                    <a:pt x="1028890" y="105156"/>
                  </a:moveTo>
                  <a:lnTo>
                    <a:pt x="1018603" y="52006"/>
                  </a:lnTo>
                  <a:lnTo>
                    <a:pt x="988885" y="13144"/>
                  </a:lnTo>
                  <a:lnTo>
                    <a:pt x="960310" y="0"/>
                  </a:lnTo>
                  <a:lnTo>
                    <a:pt x="957262" y="7620"/>
                  </a:lnTo>
                  <a:lnTo>
                    <a:pt x="969886" y="13081"/>
                  </a:lnTo>
                  <a:lnTo>
                    <a:pt x="980503" y="20383"/>
                  </a:lnTo>
                  <a:lnTo>
                    <a:pt x="1002017" y="54559"/>
                  </a:lnTo>
                  <a:lnTo>
                    <a:pt x="1009078" y="103632"/>
                  </a:lnTo>
                  <a:lnTo>
                    <a:pt x="1008253" y="123088"/>
                  </a:lnTo>
                  <a:lnTo>
                    <a:pt x="996886" y="169164"/>
                  </a:lnTo>
                  <a:lnTo>
                    <a:pt x="969886" y="197243"/>
                  </a:lnTo>
                  <a:lnTo>
                    <a:pt x="957262" y="202692"/>
                  </a:lnTo>
                  <a:lnTo>
                    <a:pt x="960310" y="211836"/>
                  </a:lnTo>
                  <a:lnTo>
                    <a:pt x="1000823" y="187198"/>
                  </a:lnTo>
                  <a:lnTo>
                    <a:pt x="1024318" y="142875"/>
                  </a:lnTo>
                  <a:lnTo>
                    <a:pt x="1027747" y="124879"/>
                  </a:lnTo>
                  <a:lnTo>
                    <a:pt x="1028890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2970" y="3933443"/>
              <a:ext cx="104870" cy="1066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29983" y="3816096"/>
              <a:ext cx="1240790" cy="15240"/>
            </a:xfrm>
            <a:custGeom>
              <a:avLst/>
              <a:gdLst/>
              <a:ahLst/>
              <a:cxnLst/>
              <a:rect l="l" t="t" r="r" b="b"/>
              <a:pathLst>
                <a:path w="1240790" h="15239">
                  <a:moveTo>
                    <a:pt x="1240536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240536" y="0"/>
                  </a:lnTo>
                  <a:lnTo>
                    <a:pt x="1240536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329940" y="2993135"/>
            <a:ext cx="1521460" cy="533400"/>
            <a:chOff x="3329940" y="2993135"/>
            <a:chExt cx="1521460" cy="5334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9788" y="3101340"/>
              <a:ext cx="451103" cy="2987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43656" y="300685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983" y="505967"/>
                  </a:moveTo>
                  <a:lnTo>
                    <a:pt x="207381" y="501908"/>
                  </a:lnTo>
                  <a:lnTo>
                    <a:pt x="164512" y="490196"/>
                  </a:lnTo>
                  <a:lnTo>
                    <a:pt x="125080" y="471536"/>
                  </a:lnTo>
                  <a:lnTo>
                    <a:pt x="89788" y="446630"/>
                  </a:lnTo>
                  <a:lnTo>
                    <a:pt x="59337" y="416179"/>
                  </a:lnTo>
                  <a:lnTo>
                    <a:pt x="34431" y="380887"/>
                  </a:lnTo>
                  <a:lnTo>
                    <a:pt x="15770" y="341455"/>
                  </a:lnTo>
                  <a:lnTo>
                    <a:pt x="4059" y="298586"/>
                  </a:lnTo>
                  <a:lnTo>
                    <a:pt x="0" y="252983"/>
                  </a:lnTo>
                  <a:lnTo>
                    <a:pt x="4059" y="207381"/>
                  </a:lnTo>
                  <a:lnTo>
                    <a:pt x="15770" y="164512"/>
                  </a:lnTo>
                  <a:lnTo>
                    <a:pt x="34431" y="125080"/>
                  </a:lnTo>
                  <a:lnTo>
                    <a:pt x="59337" y="89788"/>
                  </a:lnTo>
                  <a:lnTo>
                    <a:pt x="89788" y="59337"/>
                  </a:lnTo>
                  <a:lnTo>
                    <a:pt x="125080" y="34431"/>
                  </a:lnTo>
                  <a:lnTo>
                    <a:pt x="164512" y="15770"/>
                  </a:lnTo>
                  <a:lnTo>
                    <a:pt x="207381" y="4059"/>
                  </a:lnTo>
                  <a:lnTo>
                    <a:pt x="252983" y="0"/>
                  </a:lnTo>
                  <a:lnTo>
                    <a:pt x="298586" y="4059"/>
                  </a:lnTo>
                  <a:lnTo>
                    <a:pt x="341455" y="15770"/>
                  </a:lnTo>
                  <a:lnTo>
                    <a:pt x="380887" y="34431"/>
                  </a:lnTo>
                  <a:lnTo>
                    <a:pt x="416179" y="59337"/>
                  </a:lnTo>
                  <a:lnTo>
                    <a:pt x="446630" y="89788"/>
                  </a:lnTo>
                  <a:lnTo>
                    <a:pt x="471536" y="125080"/>
                  </a:lnTo>
                  <a:lnTo>
                    <a:pt x="490196" y="164512"/>
                  </a:lnTo>
                  <a:lnTo>
                    <a:pt x="501908" y="207381"/>
                  </a:lnTo>
                  <a:lnTo>
                    <a:pt x="505967" y="252983"/>
                  </a:lnTo>
                  <a:lnTo>
                    <a:pt x="501908" y="298586"/>
                  </a:lnTo>
                  <a:lnTo>
                    <a:pt x="490196" y="341455"/>
                  </a:lnTo>
                  <a:lnTo>
                    <a:pt x="471536" y="380887"/>
                  </a:lnTo>
                  <a:lnTo>
                    <a:pt x="446630" y="416179"/>
                  </a:lnTo>
                  <a:lnTo>
                    <a:pt x="416179" y="446630"/>
                  </a:lnTo>
                  <a:lnTo>
                    <a:pt x="380887" y="471536"/>
                  </a:lnTo>
                  <a:lnTo>
                    <a:pt x="341455" y="490196"/>
                  </a:lnTo>
                  <a:lnTo>
                    <a:pt x="298586" y="501908"/>
                  </a:lnTo>
                  <a:lnTo>
                    <a:pt x="252983" y="50596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9940" y="2993135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29" h="533400">
                  <a:moveTo>
                    <a:pt x="280416" y="1524"/>
                  </a:moveTo>
                  <a:lnTo>
                    <a:pt x="252983" y="1524"/>
                  </a:lnTo>
                  <a:lnTo>
                    <a:pt x="266700" y="0"/>
                  </a:lnTo>
                  <a:lnTo>
                    <a:pt x="280416" y="1524"/>
                  </a:lnTo>
                  <a:close/>
                </a:path>
                <a:path w="532129" h="533400">
                  <a:moveTo>
                    <a:pt x="266700" y="533400"/>
                  </a:moveTo>
                  <a:lnTo>
                    <a:pt x="252983" y="533400"/>
                  </a:lnTo>
                  <a:lnTo>
                    <a:pt x="225552" y="530352"/>
                  </a:lnTo>
                  <a:lnTo>
                    <a:pt x="213360" y="527304"/>
                  </a:lnTo>
                  <a:lnTo>
                    <a:pt x="199643" y="524256"/>
                  </a:lnTo>
                  <a:lnTo>
                    <a:pt x="163068" y="512064"/>
                  </a:lnTo>
                  <a:lnTo>
                    <a:pt x="118872" y="487680"/>
                  </a:lnTo>
                  <a:lnTo>
                    <a:pt x="79248" y="455676"/>
                  </a:lnTo>
                  <a:lnTo>
                    <a:pt x="45720" y="416052"/>
                  </a:lnTo>
                  <a:lnTo>
                    <a:pt x="21336" y="370332"/>
                  </a:lnTo>
                  <a:lnTo>
                    <a:pt x="6096" y="321564"/>
                  </a:lnTo>
                  <a:lnTo>
                    <a:pt x="0" y="280416"/>
                  </a:lnTo>
                  <a:lnTo>
                    <a:pt x="0" y="252984"/>
                  </a:lnTo>
                  <a:lnTo>
                    <a:pt x="1524" y="239268"/>
                  </a:lnTo>
                  <a:lnTo>
                    <a:pt x="3048" y="227076"/>
                  </a:lnTo>
                  <a:lnTo>
                    <a:pt x="6096" y="213360"/>
                  </a:lnTo>
                  <a:lnTo>
                    <a:pt x="9144" y="201168"/>
                  </a:lnTo>
                  <a:lnTo>
                    <a:pt x="12192" y="187452"/>
                  </a:lnTo>
                  <a:lnTo>
                    <a:pt x="32004" y="140208"/>
                  </a:lnTo>
                  <a:lnTo>
                    <a:pt x="60960" y="97536"/>
                  </a:lnTo>
                  <a:lnTo>
                    <a:pt x="96012" y="62483"/>
                  </a:lnTo>
                  <a:lnTo>
                    <a:pt x="138684" y="33528"/>
                  </a:lnTo>
                  <a:lnTo>
                    <a:pt x="187452" y="12192"/>
                  </a:lnTo>
                  <a:lnTo>
                    <a:pt x="225552" y="3048"/>
                  </a:lnTo>
                  <a:lnTo>
                    <a:pt x="239268" y="1524"/>
                  </a:lnTo>
                  <a:lnTo>
                    <a:pt x="292607" y="1524"/>
                  </a:lnTo>
                  <a:lnTo>
                    <a:pt x="306324" y="3048"/>
                  </a:lnTo>
                  <a:lnTo>
                    <a:pt x="320039" y="6095"/>
                  </a:lnTo>
                  <a:lnTo>
                    <a:pt x="332232" y="9143"/>
                  </a:lnTo>
                  <a:lnTo>
                    <a:pt x="345948" y="12192"/>
                  </a:lnTo>
                  <a:lnTo>
                    <a:pt x="368808" y="21336"/>
                  </a:lnTo>
                  <a:lnTo>
                    <a:pt x="379258" y="25907"/>
                  </a:lnTo>
                  <a:lnTo>
                    <a:pt x="254507" y="25907"/>
                  </a:lnTo>
                  <a:lnTo>
                    <a:pt x="217931" y="30480"/>
                  </a:lnTo>
                  <a:lnTo>
                    <a:pt x="207264" y="33528"/>
                  </a:lnTo>
                  <a:lnTo>
                    <a:pt x="195072" y="36576"/>
                  </a:lnTo>
                  <a:lnTo>
                    <a:pt x="173736" y="44195"/>
                  </a:lnTo>
                  <a:lnTo>
                    <a:pt x="132588" y="67056"/>
                  </a:lnTo>
                  <a:lnTo>
                    <a:pt x="96012" y="96012"/>
                  </a:lnTo>
                  <a:lnTo>
                    <a:pt x="67056" y="131064"/>
                  </a:lnTo>
                  <a:lnTo>
                    <a:pt x="44196" y="172212"/>
                  </a:lnTo>
                  <a:lnTo>
                    <a:pt x="30480" y="217932"/>
                  </a:lnTo>
                  <a:lnTo>
                    <a:pt x="25908" y="254508"/>
                  </a:lnTo>
                  <a:lnTo>
                    <a:pt x="25908" y="278892"/>
                  </a:lnTo>
                  <a:lnTo>
                    <a:pt x="30480" y="315468"/>
                  </a:lnTo>
                  <a:lnTo>
                    <a:pt x="33528" y="326136"/>
                  </a:lnTo>
                  <a:lnTo>
                    <a:pt x="36576" y="338328"/>
                  </a:lnTo>
                  <a:lnTo>
                    <a:pt x="54864" y="381000"/>
                  </a:lnTo>
                  <a:lnTo>
                    <a:pt x="80772" y="419100"/>
                  </a:lnTo>
                  <a:lnTo>
                    <a:pt x="112776" y="452628"/>
                  </a:lnTo>
                  <a:lnTo>
                    <a:pt x="150876" y="478536"/>
                  </a:lnTo>
                  <a:lnTo>
                    <a:pt x="195072" y="496824"/>
                  </a:lnTo>
                  <a:lnTo>
                    <a:pt x="230124" y="504444"/>
                  </a:lnTo>
                  <a:lnTo>
                    <a:pt x="240792" y="505968"/>
                  </a:lnTo>
                  <a:lnTo>
                    <a:pt x="252983" y="507492"/>
                  </a:lnTo>
                  <a:lnTo>
                    <a:pt x="378904" y="507492"/>
                  </a:lnTo>
                  <a:lnTo>
                    <a:pt x="370332" y="512064"/>
                  </a:lnTo>
                  <a:lnTo>
                    <a:pt x="345948" y="521208"/>
                  </a:lnTo>
                  <a:lnTo>
                    <a:pt x="333756" y="524256"/>
                  </a:lnTo>
                  <a:lnTo>
                    <a:pt x="320039" y="527304"/>
                  </a:lnTo>
                  <a:lnTo>
                    <a:pt x="307848" y="530352"/>
                  </a:lnTo>
                  <a:lnTo>
                    <a:pt x="294131" y="531876"/>
                  </a:lnTo>
                  <a:lnTo>
                    <a:pt x="280416" y="531876"/>
                  </a:lnTo>
                  <a:lnTo>
                    <a:pt x="266700" y="533400"/>
                  </a:lnTo>
                  <a:close/>
                </a:path>
                <a:path w="532129" h="533400">
                  <a:moveTo>
                    <a:pt x="378904" y="507492"/>
                  </a:moveTo>
                  <a:lnTo>
                    <a:pt x="278892" y="507492"/>
                  </a:lnTo>
                  <a:lnTo>
                    <a:pt x="303276" y="504444"/>
                  </a:lnTo>
                  <a:lnTo>
                    <a:pt x="313943" y="502920"/>
                  </a:lnTo>
                  <a:lnTo>
                    <a:pt x="359663" y="489204"/>
                  </a:lnTo>
                  <a:lnTo>
                    <a:pt x="400812" y="466344"/>
                  </a:lnTo>
                  <a:lnTo>
                    <a:pt x="435863" y="437388"/>
                  </a:lnTo>
                  <a:lnTo>
                    <a:pt x="466344" y="402336"/>
                  </a:lnTo>
                  <a:lnTo>
                    <a:pt x="487680" y="361188"/>
                  </a:lnTo>
                  <a:lnTo>
                    <a:pt x="501396" y="315468"/>
                  </a:lnTo>
                  <a:lnTo>
                    <a:pt x="504444" y="303276"/>
                  </a:lnTo>
                  <a:lnTo>
                    <a:pt x="507492" y="278892"/>
                  </a:lnTo>
                  <a:lnTo>
                    <a:pt x="507492" y="254508"/>
                  </a:lnTo>
                  <a:lnTo>
                    <a:pt x="499872" y="207264"/>
                  </a:lnTo>
                  <a:lnTo>
                    <a:pt x="478536" y="152400"/>
                  </a:lnTo>
                  <a:lnTo>
                    <a:pt x="452628" y="114300"/>
                  </a:lnTo>
                  <a:lnTo>
                    <a:pt x="420624" y="80772"/>
                  </a:lnTo>
                  <a:lnTo>
                    <a:pt x="381000" y="54864"/>
                  </a:lnTo>
                  <a:lnTo>
                    <a:pt x="338328" y="36576"/>
                  </a:lnTo>
                  <a:lnTo>
                    <a:pt x="326136" y="33528"/>
                  </a:lnTo>
                  <a:lnTo>
                    <a:pt x="315467" y="30480"/>
                  </a:lnTo>
                  <a:lnTo>
                    <a:pt x="278892" y="25907"/>
                  </a:lnTo>
                  <a:lnTo>
                    <a:pt x="379258" y="25907"/>
                  </a:lnTo>
                  <a:lnTo>
                    <a:pt x="414528" y="45719"/>
                  </a:lnTo>
                  <a:lnTo>
                    <a:pt x="454152" y="77724"/>
                  </a:lnTo>
                  <a:lnTo>
                    <a:pt x="486156" y="117348"/>
                  </a:lnTo>
                  <a:lnTo>
                    <a:pt x="512063" y="163068"/>
                  </a:lnTo>
                  <a:lnTo>
                    <a:pt x="519684" y="187452"/>
                  </a:lnTo>
                  <a:lnTo>
                    <a:pt x="524256" y="199644"/>
                  </a:lnTo>
                  <a:lnTo>
                    <a:pt x="527304" y="213360"/>
                  </a:lnTo>
                  <a:lnTo>
                    <a:pt x="528828" y="225552"/>
                  </a:lnTo>
                  <a:lnTo>
                    <a:pt x="531876" y="252984"/>
                  </a:lnTo>
                  <a:lnTo>
                    <a:pt x="531876" y="280416"/>
                  </a:lnTo>
                  <a:lnTo>
                    <a:pt x="530352" y="294132"/>
                  </a:lnTo>
                  <a:lnTo>
                    <a:pt x="528828" y="306324"/>
                  </a:lnTo>
                  <a:lnTo>
                    <a:pt x="527304" y="320040"/>
                  </a:lnTo>
                  <a:lnTo>
                    <a:pt x="512063" y="370332"/>
                  </a:lnTo>
                  <a:lnTo>
                    <a:pt x="487680" y="414528"/>
                  </a:lnTo>
                  <a:lnTo>
                    <a:pt x="455676" y="454152"/>
                  </a:lnTo>
                  <a:lnTo>
                    <a:pt x="416052" y="487680"/>
                  </a:lnTo>
                  <a:lnTo>
                    <a:pt x="378904" y="507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42279" y="2849380"/>
            <a:ext cx="3041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+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93279" y="2121420"/>
            <a:ext cx="2202815" cy="2298700"/>
          </a:xfrm>
          <a:custGeom>
            <a:avLst/>
            <a:gdLst/>
            <a:ahLst/>
            <a:cxnLst/>
            <a:rect l="l" t="t" r="r" b="b"/>
            <a:pathLst>
              <a:path w="2202815" h="2298700">
                <a:moveTo>
                  <a:pt x="2200656" y="1310627"/>
                </a:moveTo>
                <a:lnTo>
                  <a:pt x="2122779" y="1316494"/>
                </a:lnTo>
                <a:lnTo>
                  <a:pt x="2138184" y="1290828"/>
                </a:lnTo>
                <a:lnTo>
                  <a:pt x="2170188" y="1237488"/>
                </a:lnTo>
                <a:lnTo>
                  <a:pt x="2029980" y="1252728"/>
                </a:lnTo>
                <a:lnTo>
                  <a:pt x="2057374" y="1296301"/>
                </a:lnTo>
                <a:lnTo>
                  <a:pt x="573036" y="1888236"/>
                </a:lnTo>
                <a:lnTo>
                  <a:pt x="1536" y="1888236"/>
                </a:lnTo>
                <a:lnTo>
                  <a:pt x="1536" y="1906524"/>
                </a:lnTo>
                <a:lnTo>
                  <a:pt x="579132" y="1906524"/>
                </a:lnTo>
                <a:lnTo>
                  <a:pt x="2067026" y="1311656"/>
                </a:lnTo>
                <a:lnTo>
                  <a:pt x="2072436" y="1320279"/>
                </a:lnTo>
                <a:lnTo>
                  <a:pt x="2058936" y="1321295"/>
                </a:lnTo>
                <a:lnTo>
                  <a:pt x="2086813" y="1367980"/>
                </a:lnTo>
                <a:lnTo>
                  <a:pt x="572516" y="2278367"/>
                </a:lnTo>
                <a:lnTo>
                  <a:pt x="0" y="2278367"/>
                </a:lnTo>
                <a:lnTo>
                  <a:pt x="0" y="2298179"/>
                </a:lnTo>
                <a:lnTo>
                  <a:pt x="577596" y="2298179"/>
                </a:lnTo>
                <a:lnTo>
                  <a:pt x="579120" y="2296655"/>
                </a:lnTo>
                <a:lnTo>
                  <a:pt x="607009" y="2279891"/>
                </a:lnTo>
                <a:lnTo>
                  <a:pt x="609549" y="2278367"/>
                </a:lnTo>
                <a:lnTo>
                  <a:pt x="2096592" y="1384363"/>
                </a:lnTo>
                <a:lnTo>
                  <a:pt x="2124456" y="1431023"/>
                </a:lnTo>
                <a:lnTo>
                  <a:pt x="2168829" y="1360919"/>
                </a:lnTo>
                <a:lnTo>
                  <a:pt x="2200656" y="1310627"/>
                </a:lnTo>
                <a:close/>
              </a:path>
              <a:path w="2202815" h="2298700">
                <a:moveTo>
                  <a:pt x="2202192" y="987552"/>
                </a:moveTo>
                <a:lnTo>
                  <a:pt x="2169947" y="937260"/>
                </a:lnTo>
                <a:lnTo>
                  <a:pt x="2125992" y="868680"/>
                </a:lnTo>
                <a:lnTo>
                  <a:pt x="2098979" y="914336"/>
                </a:lnTo>
                <a:lnTo>
                  <a:pt x="611073" y="19812"/>
                </a:lnTo>
                <a:lnTo>
                  <a:pt x="608533" y="18288"/>
                </a:lnTo>
                <a:lnTo>
                  <a:pt x="580656" y="1524"/>
                </a:lnTo>
                <a:lnTo>
                  <a:pt x="579132" y="0"/>
                </a:lnTo>
                <a:lnTo>
                  <a:pt x="1536" y="0"/>
                </a:lnTo>
                <a:lnTo>
                  <a:pt x="1536" y="19812"/>
                </a:lnTo>
                <a:lnTo>
                  <a:pt x="574040" y="19812"/>
                </a:lnTo>
                <a:lnTo>
                  <a:pt x="2089264" y="930757"/>
                </a:lnTo>
                <a:lnTo>
                  <a:pt x="2061984" y="976884"/>
                </a:lnTo>
                <a:lnTo>
                  <a:pt x="2086419" y="978750"/>
                </a:lnTo>
                <a:lnTo>
                  <a:pt x="2067356" y="1009523"/>
                </a:lnTo>
                <a:lnTo>
                  <a:pt x="621169" y="432803"/>
                </a:lnTo>
                <a:lnTo>
                  <a:pt x="579132" y="416039"/>
                </a:lnTo>
                <a:lnTo>
                  <a:pt x="579132" y="414515"/>
                </a:lnTo>
                <a:lnTo>
                  <a:pt x="1536" y="414515"/>
                </a:lnTo>
                <a:lnTo>
                  <a:pt x="1536" y="434327"/>
                </a:lnTo>
                <a:lnTo>
                  <a:pt x="576084" y="434327"/>
                </a:lnTo>
                <a:lnTo>
                  <a:pt x="573036" y="432803"/>
                </a:lnTo>
                <a:lnTo>
                  <a:pt x="2057069" y="1026121"/>
                </a:lnTo>
                <a:lnTo>
                  <a:pt x="2053120" y="1032484"/>
                </a:lnTo>
                <a:lnTo>
                  <a:pt x="2048268" y="1028687"/>
                </a:lnTo>
                <a:lnTo>
                  <a:pt x="2044941" y="1045679"/>
                </a:lnTo>
                <a:lnTo>
                  <a:pt x="2029980" y="1069835"/>
                </a:lnTo>
                <a:lnTo>
                  <a:pt x="2040039" y="1070825"/>
                </a:lnTo>
                <a:lnTo>
                  <a:pt x="2037715" y="1082738"/>
                </a:lnTo>
                <a:lnTo>
                  <a:pt x="577608" y="798563"/>
                </a:lnTo>
                <a:lnTo>
                  <a:pt x="577608" y="797039"/>
                </a:lnTo>
                <a:lnTo>
                  <a:pt x="1536" y="797039"/>
                </a:lnTo>
                <a:lnTo>
                  <a:pt x="1536" y="816851"/>
                </a:lnTo>
                <a:lnTo>
                  <a:pt x="574560" y="816851"/>
                </a:lnTo>
                <a:lnTo>
                  <a:pt x="2034171" y="1100924"/>
                </a:lnTo>
                <a:lnTo>
                  <a:pt x="2023884" y="1153655"/>
                </a:lnTo>
                <a:lnTo>
                  <a:pt x="2159520" y="1115555"/>
                </a:lnTo>
                <a:lnTo>
                  <a:pt x="2143899" y="1103363"/>
                </a:lnTo>
                <a:lnTo>
                  <a:pt x="2111121" y="1077785"/>
                </a:lnTo>
                <a:lnTo>
                  <a:pt x="2170188" y="1083551"/>
                </a:lnTo>
                <a:lnTo>
                  <a:pt x="2139099" y="1031735"/>
                </a:lnTo>
                <a:lnTo>
                  <a:pt x="2108301" y="980414"/>
                </a:lnTo>
                <a:lnTo>
                  <a:pt x="2202192" y="987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4302" y="2523185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4302" y="2980348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6968" y="2100072"/>
            <a:ext cx="105155" cy="10667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82500" y="207363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6968" y="2514600"/>
            <a:ext cx="105155" cy="10667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87083" y="2488151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6968" y="2898648"/>
            <a:ext cx="105155" cy="10667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87083" y="287221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6968" y="4378452"/>
            <a:ext cx="105155" cy="10667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065020" y="2095500"/>
            <a:ext cx="3312160" cy="2310765"/>
            <a:chOff x="2065020" y="2095500"/>
            <a:chExt cx="3312160" cy="2310765"/>
          </a:xfrm>
        </p:grpSpPr>
        <p:sp>
          <p:nvSpPr>
            <p:cNvPr id="30" name="object 30"/>
            <p:cNvSpPr/>
            <p:nvPr/>
          </p:nvSpPr>
          <p:spPr>
            <a:xfrm>
              <a:off x="3479101" y="3508247"/>
              <a:ext cx="180340" cy="840105"/>
            </a:xfrm>
            <a:custGeom>
              <a:avLst/>
              <a:gdLst/>
              <a:ahLst/>
              <a:cxnLst/>
              <a:rect l="l" t="t" r="r" b="b"/>
              <a:pathLst>
                <a:path w="180339" h="840104">
                  <a:moveTo>
                    <a:pt x="137541" y="824496"/>
                  </a:moveTo>
                  <a:lnTo>
                    <a:pt x="0" y="824496"/>
                  </a:lnTo>
                  <a:lnTo>
                    <a:pt x="0" y="839736"/>
                  </a:lnTo>
                  <a:lnTo>
                    <a:pt x="137541" y="839736"/>
                  </a:lnTo>
                  <a:lnTo>
                    <a:pt x="137541" y="824496"/>
                  </a:lnTo>
                  <a:close/>
                </a:path>
                <a:path w="180339" h="840104">
                  <a:moveTo>
                    <a:pt x="180009" y="126492"/>
                  </a:moveTo>
                  <a:lnTo>
                    <a:pt x="173990" y="114300"/>
                  </a:lnTo>
                  <a:lnTo>
                    <a:pt x="117525" y="0"/>
                  </a:lnTo>
                  <a:lnTo>
                    <a:pt x="53517" y="126492"/>
                  </a:lnTo>
                  <a:lnTo>
                    <a:pt x="108381" y="126492"/>
                  </a:lnTo>
                  <a:lnTo>
                    <a:pt x="108381" y="641604"/>
                  </a:lnTo>
                  <a:lnTo>
                    <a:pt x="126669" y="641604"/>
                  </a:lnTo>
                  <a:lnTo>
                    <a:pt x="126669" y="126492"/>
                  </a:lnTo>
                  <a:lnTo>
                    <a:pt x="180009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026" y="4253483"/>
              <a:ext cx="124872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49624" y="3195827"/>
              <a:ext cx="459105" cy="128270"/>
            </a:xfrm>
            <a:custGeom>
              <a:avLst/>
              <a:gdLst/>
              <a:ahLst/>
              <a:cxnLst/>
              <a:rect l="l" t="t" r="r" b="b"/>
              <a:pathLst>
                <a:path w="459104" h="128270">
                  <a:moveTo>
                    <a:pt x="332232" y="128016"/>
                  </a:moveTo>
                  <a:lnTo>
                    <a:pt x="332232" y="0"/>
                  </a:lnTo>
                  <a:lnTo>
                    <a:pt x="440653" y="54864"/>
                  </a:lnTo>
                  <a:lnTo>
                    <a:pt x="344424" y="54864"/>
                  </a:lnTo>
                  <a:lnTo>
                    <a:pt x="344424" y="73152"/>
                  </a:lnTo>
                  <a:lnTo>
                    <a:pt x="440653" y="73152"/>
                  </a:lnTo>
                  <a:lnTo>
                    <a:pt x="332232" y="128016"/>
                  </a:lnTo>
                  <a:close/>
                </a:path>
                <a:path w="459104" h="128270">
                  <a:moveTo>
                    <a:pt x="332232" y="73152"/>
                  </a:moveTo>
                  <a:lnTo>
                    <a:pt x="0" y="73152"/>
                  </a:lnTo>
                  <a:lnTo>
                    <a:pt x="0" y="54864"/>
                  </a:lnTo>
                  <a:lnTo>
                    <a:pt x="332232" y="54864"/>
                  </a:lnTo>
                  <a:lnTo>
                    <a:pt x="332232" y="73152"/>
                  </a:lnTo>
                  <a:close/>
                </a:path>
                <a:path w="459104" h="128270">
                  <a:moveTo>
                    <a:pt x="440653" y="73152"/>
                  </a:moveTo>
                  <a:lnTo>
                    <a:pt x="344424" y="73152"/>
                  </a:lnTo>
                  <a:lnTo>
                    <a:pt x="344424" y="54864"/>
                  </a:lnTo>
                  <a:lnTo>
                    <a:pt x="440653" y="54864"/>
                  </a:lnTo>
                  <a:lnTo>
                    <a:pt x="458724" y="64008"/>
                  </a:lnTo>
                  <a:lnTo>
                    <a:pt x="440653" y="7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3450" y="3051048"/>
              <a:ext cx="104870" cy="1066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296156" y="2993148"/>
              <a:ext cx="1080770" cy="527685"/>
            </a:xfrm>
            <a:custGeom>
              <a:avLst/>
              <a:gdLst/>
              <a:ahLst/>
              <a:cxnLst/>
              <a:rect l="l" t="t" r="r" b="b"/>
              <a:pathLst>
                <a:path w="1080770" h="527685">
                  <a:moveTo>
                    <a:pt x="1080516" y="266687"/>
                  </a:moveTo>
                  <a:lnTo>
                    <a:pt x="1062443" y="257543"/>
                  </a:lnTo>
                  <a:lnTo>
                    <a:pt x="954024" y="202679"/>
                  </a:lnTo>
                  <a:lnTo>
                    <a:pt x="954024" y="257543"/>
                  </a:lnTo>
                  <a:lnTo>
                    <a:pt x="635508" y="257543"/>
                  </a:lnTo>
                  <a:lnTo>
                    <a:pt x="635508" y="96012"/>
                  </a:lnTo>
                  <a:lnTo>
                    <a:pt x="632460" y="77724"/>
                  </a:lnTo>
                  <a:lnTo>
                    <a:pt x="630936" y="67056"/>
                  </a:lnTo>
                  <a:lnTo>
                    <a:pt x="626364" y="59436"/>
                  </a:lnTo>
                  <a:lnTo>
                    <a:pt x="623316" y="50292"/>
                  </a:lnTo>
                  <a:lnTo>
                    <a:pt x="618744" y="42672"/>
                  </a:lnTo>
                  <a:lnTo>
                    <a:pt x="612648" y="35052"/>
                  </a:lnTo>
                  <a:lnTo>
                    <a:pt x="609600" y="32004"/>
                  </a:lnTo>
                  <a:lnTo>
                    <a:pt x="609600" y="89916"/>
                  </a:lnTo>
                  <a:lnTo>
                    <a:pt x="609600" y="438912"/>
                  </a:lnTo>
                  <a:lnTo>
                    <a:pt x="592836" y="477012"/>
                  </a:lnTo>
                  <a:lnTo>
                    <a:pt x="559308" y="499872"/>
                  </a:lnTo>
                  <a:lnTo>
                    <a:pt x="551688" y="501396"/>
                  </a:lnTo>
                  <a:lnTo>
                    <a:pt x="545592" y="501396"/>
                  </a:lnTo>
                  <a:lnTo>
                    <a:pt x="537972" y="502920"/>
                  </a:lnTo>
                  <a:lnTo>
                    <a:pt x="96012" y="502920"/>
                  </a:lnTo>
                  <a:lnTo>
                    <a:pt x="88392" y="501396"/>
                  </a:lnTo>
                  <a:lnTo>
                    <a:pt x="80772" y="501396"/>
                  </a:lnTo>
                  <a:lnTo>
                    <a:pt x="74676" y="498348"/>
                  </a:lnTo>
                  <a:lnTo>
                    <a:pt x="68580" y="496824"/>
                  </a:lnTo>
                  <a:lnTo>
                    <a:pt x="56388" y="490728"/>
                  </a:lnTo>
                  <a:lnTo>
                    <a:pt x="50292" y="486156"/>
                  </a:lnTo>
                  <a:lnTo>
                    <a:pt x="45720" y="481584"/>
                  </a:lnTo>
                  <a:lnTo>
                    <a:pt x="41148" y="475488"/>
                  </a:lnTo>
                  <a:lnTo>
                    <a:pt x="36576" y="470916"/>
                  </a:lnTo>
                  <a:lnTo>
                    <a:pt x="27432" y="452628"/>
                  </a:lnTo>
                  <a:lnTo>
                    <a:pt x="25908" y="445008"/>
                  </a:lnTo>
                  <a:lnTo>
                    <a:pt x="25908" y="89916"/>
                  </a:lnTo>
                  <a:lnTo>
                    <a:pt x="28956" y="74676"/>
                  </a:lnTo>
                  <a:lnTo>
                    <a:pt x="30480" y="68580"/>
                  </a:lnTo>
                  <a:lnTo>
                    <a:pt x="33528" y="62484"/>
                  </a:lnTo>
                  <a:lnTo>
                    <a:pt x="38100" y="56388"/>
                  </a:lnTo>
                  <a:lnTo>
                    <a:pt x="41148" y="51816"/>
                  </a:lnTo>
                  <a:lnTo>
                    <a:pt x="76200" y="28956"/>
                  </a:lnTo>
                  <a:lnTo>
                    <a:pt x="89916" y="25908"/>
                  </a:lnTo>
                  <a:lnTo>
                    <a:pt x="547116" y="25908"/>
                  </a:lnTo>
                  <a:lnTo>
                    <a:pt x="553212" y="27432"/>
                  </a:lnTo>
                  <a:lnTo>
                    <a:pt x="560832" y="28956"/>
                  </a:lnTo>
                  <a:lnTo>
                    <a:pt x="579120" y="38100"/>
                  </a:lnTo>
                  <a:lnTo>
                    <a:pt x="583692" y="42672"/>
                  </a:lnTo>
                  <a:lnTo>
                    <a:pt x="589788" y="47244"/>
                  </a:lnTo>
                  <a:lnTo>
                    <a:pt x="594360" y="51816"/>
                  </a:lnTo>
                  <a:lnTo>
                    <a:pt x="606552" y="76200"/>
                  </a:lnTo>
                  <a:lnTo>
                    <a:pt x="608076" y="83820"/>
                  </a:lnTo>
                  <a:lnTo>
                    <a:pt x="609600" y="89916"/>
                  </a:lnTo>
                  <a:lnTo>
                    <a:pt x="609600" y="32004"/>
                  </a:lnTo>
                  <a:lnTo>
                    <a:pt x="606552" y="28956"/>
                  </a:lnTo>
                  <a:lnTo>
                    <a:pt x="602742" y="25908"/>
                  </a:lnTo>
                  <a:lnTo>
                    <a:pt x="591312" y="16764"/>
                  </a:lnTo>
                  <a:lnTo>
                    <a:pt x="576072" y="7620"/>
                  </a:lnTo>
                  <a:lnTo>
                    <a:pt x="566928" y="4572"/>
                  </a:lnTo>
                  <a:lnTo>
                    <a:pt x="548640" y="1524"/>
                  </a:lnTo>
                  <a:lnTo>
                    <a:pt x="537972" y="0"/>
                  </a:lnTo>
                  <a:lnTo>
                    <a:pt x="96012" y="0"/>
                  </a:lnTo>
                  <a:lnTo>
                    <a:pt x="85344" y="1524"/>
                  </a:lnTo>
                  <a:lnTo>
                    <a:pt x="67056" y="4572"/>
                  </a:lnTo>
                  <a:lnTo>
                    <a:pt x="57912" y="9144"/>
                  </a:lnTo>
                  <a:lnTo>
                    <a:pt x="50292" y="12192"/>
                  </a:lnTo>
                  <a:lnTo>
                    <a:pt x="41148" y="16764"/>
                  </a:lnTo>
                  <a:lnTo>
                    <a:pt x="35052" y="22860"/>
                  </a:lnTo>
                  <a:lnTo>
                    <a:pt x="27432" y="28956"/>
                  </a:lnTo>
                  <a:lnTo>
                    <a:pt x="1524" y="77724"/>
                  </a:lnTo>
                  <a:lnTo>
                    <a:pt x="0" y="88392"/>
                  </a:lnTo>
                  <a:lnTo>
                    <a:pt x="0" y="441960"/>
                  </a:lnTo>
                  <a:lnTo>
                    <a:pt x="12192" y="478536"/>
                  </a:lnTo>
                  <a:lnTo>
                    <a:pt x="42672" y="512064"/>
                  </a:lnTo>
                  <a:lnTo>
                    <a:pt x="59436" y="519684"/>
                  </a:lnTo>
                  <a:lnTo>
                    <a:pt x="68580" y="524256"/>
                  </a:lnTo>
                  <a:lnTo>
                    <a:pt x="86868" y="527304"/>
                  </a:lnTo>
                  <a:lnTo>
                    <a:pt x="548640" y="527304"/>
                  </a:lnTo>
                  <a:lnTo>
                    <a:pt x="585216" y="515112"/>
                  </a:lnTo>
                  <a:lnTo>
                    <a:pt x="603504" y="502920"/>
                  </a:lnTo>
                  <a:lnTo>
                    <a:pt x="606552" y="499872"/>
                  </a:lnTo>
                  <a:lnTo>
                    <a:pt x="627888" y="467868"/>
                  </a:lnTo>
                  <a:lnTo>
                    <a:pt x="635508" y="431292"/>
                  </a:lnTo>
                  <a:lnTo>
                    <a:pt x="635508" y="275831"/>
                  </a:lnTo>
                  <a:lnTo>
                    <a:pt x="954024" y="275831"/>
                  </a:lnTo>
                  <a:lnTo>
                    <a:pt x="954024" y="330695"/>
                  </a:lnTo>
                  <a:lnTo>
                    <a:pt x="1062443" y="275831"/>
                  </a:lnTo>
                  <a:lnTo>
                    <a:pt x="1080516" y="26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5020" y="2095500"/>
              <a:ext cx="159543" cy="10820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21629" y="3195827"/>
            <a:ext cx="123729" cy="15697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203211" y="206905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75460" y="2404872"/>
            <a:ext cx="180975" cy="494030"/>
            <a:chOff x="1775460" y="2404872"/>
            <a:chExt cx="180975" cy="494030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6796" y="2404872"/>
              <a:ext cx="159543" cy="1082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5460" y="2790444"/>
              <a:ext cx="159543" cy="10820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39555" y="237846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18190" y="276400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936" y="4110228"/>
            <a:ext cx="159543" cy="10820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87083" y="4016853"/>
            <a:ext cx="108204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941705">
              <a:lnSpc>
                <a:spcPct val="100000"/>
              </a:lnSpc>
              <a:spcBef>
                <a:spcPts val="645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67628" y="2069591"/>
            <a:ext cx="1861185" cy="774700"/>
            <a:chOff x="6167628" y="2069591"/>
            <a:chExt cx="1861185" cy="774700"/>
          </a:xfrm>
        </p:grpSpPr>
        <p:sp>
          <p:nvSpPr>
            <p:cNvPr id="46" name="object 46"/>
            <p:cNvSpPr/>
            <p:nvPr/>
          </p:nvSpPr>
          <p:spPr>
            <a:xfrm>
              <a:off x="6172199" y="2074163"/>
              <a:ext cx="1851660" cy="765175"/>
            </a:xfrm>
            <a:custGeom>
              <a:avLst/>
              <a:gdLst/>
              <a:ahLst/>
              <a:cxnLst/>
              <a:rect l="l" t="t" r="r" b="b"/>
              <a:pathLst>
                <a:path w="1851659" h="765175">
                  <a:moveTo>
                    <a:pt x="1851660" y="765047"/>
                  </a:moveTo>
                  <a:lnTo>
                    <a:pt x="0" y="765047"/>
                  </a:lnTo>
                  <a:lnTo>
                    <a:pt x="0" y="0"/>
                  </a:lnTo>
                  <a:lnTo>
                    <a:pt x="1851660" y="0"/>
                  </a:lnTo>
                  <a:lnTo>
                    <a:pt x="1851660" y="76504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67628" y="2069591"/>
              <a:ext cx="1861185" cy="774700"/>
            </a:xfrm>
            <a:custGeom>
              <a:avLst/>
              <a:gdLst/>
              <a:ahLst/>
              <a:cxnLst/>
              <a:rect l="l" t="t" r="r" b="b"/>
              <a:pathLst>
                <a:path w="1861184" h="774700">
                  <a:moveTo>
                    <a:pt x="1859280" y="774192"/>
                  </a:moveTo>
                  <a:lnTo>
                    <a:pt x="3048" y="774192"/>
                  </a:lnTo>
                  <a:lnTo>
                    <a:pt x="0" y="772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59280" y="0"/>
                  </a:lnTo>
                  <a:lnTo>
                    <a:pt x="1860804" y="3048"/>
                  </a:lnTo>
                  <a:lnTo>
                    <a:pt x="1860804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765047"/>
                  </a:lnTo>
                  <a:lnTo>
                    <a:pt x="4572" y="765047"/>
                  </a:lnTo>
                  <a:lnTo>
                    <a:pt x="10668" y="769620"/>
                  </a:lnTo>
                  <a:lnTo>
                    <a:pt x="1860804" y="769620"/>
                  </a:lnTo>
                  <a:lnTo>
                    <a:pt x="1860804" y="772668"/>
                  </a:lnTo>
                  <a:lnTo>
                    <a:pt x="1859280" y="774192"/>
                  </a:lnTo>
                  <a:close/>
                </a:path>
                <a:path w="1861184" h="77470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861184" h="774700">
                  <a:moveTo>
                    <a:pt x="1851659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851659" y="4572"/>
                  </a:lnTo>
                  <a:lnTo>
                    <a:pt x="1851659" y="9144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851659" y="4572"/>
                  </a:lnTo>
                  <a:lnTo>
                    <a:pt x="1856232" y="9144"/>
                  </a:lnTo>
                  <a:lnTo>
                    <a:pt x="1860804" y="9144"/>
                  </a:lnTo>
                  <a:lnTo>
                    <a:pt x="1860804" y="765047"/>
                  </a:lnTo>
                  <a:lnTo>
                    <a:pt x="1856232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9144"/>
                  </a:moveTo>
                  <a:lnTo>
                    <a:pt x="1856232" y="9144"/>
                  </a:lnTo>
                  <a:lnTo>
                    <a:pt x="1851659" y="4572"/>
                  </a:lnTo>
                  <a:lnTo>
                    <a:pt x="1860804" y="4572"/>
                  </a:lnTo>
                  <a:lnTo>
                    <a:pt x="1860804" y="9144"/>
                  </a:lnTo>
                  <a:close/>
                </a:path>
                <a:path w="1861184" h="774700">
                  <a:moveTo>
                    <a:pt x="10668" y="769620"/>
                  </a:moveTo>
                  <a:lnTo>
                    <a:pt x="4572" y="765047"/>
                  </a:lnTo>
                  <a:lnTo>
                    <a:pt x="10668" y="765047"/>
                  </a:lnTo>
                  <a:lnTo>
                    <a:pt x="10668" y="769620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0668" y="769620"/>
                  </a:lnTo>
                  <a:lnTo>
                    <a:pt x="10668" y="765047"/>
                  </a:lnTo>
                  <a:lnTo>
                    <a:pt x="1851659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769620"/>
                  </a:moveTo>
                  <a:lnTo>
                    <a:pt x="1851659" y="769620"/>
                  </a:lnTo>
                  <a:lnTo>
                    <a:pt x="1856232" y="765047"/>
                  </a:lnTo>
                  <a:lnTo>
                    <a:pt x="1860804" y="765047"/>
                  </a:lnTo>
                  <a:lnTo>
                    <a:pt x="1860804" y="769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5358" y="2386583"/>
              <a:ext cx="104870" cy="10667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487465" y="2209812"/>
              <a:ext cx="501650" cy="436245"/>
            </a:xfrm>
            <a:custGeom>
              <a:avLst/>
              <a:gdLst/>
              <a:ahLst/>
              <a:cxnLst/>
              <a:rect l="l" t="t" r="r" b="b"/>
              <a:pathLst>
                <a:path w="501650" h="436244">
                  <a:moveTo>
                    <a:pt x="137541" y="234683"/>
                  </a:moveTo>
                  <a:lnTo>
                    <a:pt x="0" y="234683"/>
                  </a:lnTo>
                  <a:lnTo>
                    <a:pt x="0" y="249923"/>
                  </a:lnTo>
                  <a:lnTo>
                    <a:pt x="137541" y="249923"/>
                  </a:lnTo>
                  <a:lnTo>
                    <a:pt x="137541" y="234683"/>
                  </a:lnTo>
                  <a:close/>
                </a:path>
                <a:path w="501650" h="436244">
                  <a:moveTo>
                    <a:pt x="137541" y="185915"/>
                  </a:moveTo>
                  <a:lnTo>
                    <a:pt x="0" y="185915"/>
                  </a:lnTo>
                  <a:lnTo>
                    <a:pt x="0" y="201155"/>
                  </a:lnTo>
                  <a:lnTo>
                    <a:pt x="137541" y="201155"/>
                  </a:lnTo>
                  <a:lnTo>
                    <a:pt x="137541" y="185915"/>
                  </a:lnTo>
                  <a:close/>
                </a:path>
                <a:path w="501650" h="436244">
                  <a:moveTo>
                    <a:pt x="501205" y="355092"/>
                  </a:moveTo>
                  <a:lnTo>
                    <a:pt x="484632" y="355092"/>
                  </a:lnTo>
                  <a:lnTo>
                    <a:pt x="482104" y="369214"/>
                  </a:lnTo>
                  <a:lnTo>
                    <a:pt x="479323" y="380580"/>
                  </a:lnTo>
                  <a:lnTo>
                    <a:pt x="476300" y="389178"/>
                  </a:lnTo>
                  <a:lnTo>
                    <a:pt x="473011" y="394995"/>
                  </a:lnTo>
                  <a:lnTo>
                    <a:pt x="468439" y="400900"/>
                  </a:lnTo>
                  <a:lnTo>
                    <a:pt x="461873" y="403860"/>
                  </a:lnTo>
                  <a:lnTo>
                    <a:pt x="259651" y="403860"/>
                  </a:lnTo>
                  <a:lnTo>
                    <a:pt x="403390" y="208686"/>
                  </a:lnTo>
                  <a:lnTo>
                    <a:pt x="403390" y="195262"/>
                  </a:lnTo>
                  <a:lnTo>
                    <a:pt x="270230" y="15240"/>
                  </a:lnTo>
                  <a:lnTo>
                    <a:pt x="446341" y="15240"/>
                  </a:lnTo>
                  <a:lnTo>
                    <a:pt x="476580" y="45720"/>
                  </a:lnTo>
                  <a:lnTo>
                    <a:pt x="480441" y="67056"/>
                  </a:lnTo>
                  <a:lnTo>
                    <a:pt x="495109" y="67056"/>
                  </a:lnTo>
                  <a:lnTo>
                    <a:pt x="495109" y="0"/>
                  </a:lnTo>
                  <a:lnTo>
                    <a:pt x="225552" y="0"/>
                  </a:lnTo>
                  <a:lnTo>
                    <a:pt x="225552" y="11239"/>
                  </a:lnTo>
                  <a:lnTo>
                    <a:pt x="377380" y="213169"/>
                  </a:lnTo>
                  <a:lnTo>
                    <a:pt x="220980" y="425196"/>
                  </a:lnTo>
                  <a:lnTo>
                    <a:pt x="220980" y="435864"/>
                  </a:lnTo>
                  <a:lnTo>
                    <a:pt x="495490" y="435864"/>
                  </a:lnTo>
                  <a:lnTo>
                    <a:pt x="501205" y="355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0024" y="2386583"/>
              <a:ext cx="173735" cy="1066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1484" y="2386583"/>
              <a:ext cx="105156" cy="1066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555801" y="2420111"/>
              <a:ext cx="137795" cy="15240"/>
            </a:xfrm>
            <a:custGeom>
              <a:avLst/>
              <a:gdLst/>
              <a:ahLst/>
              <a:cxnLst/>
              <a:rect l="l" t="t" r="r" b="b"/>
              <a:pathLst>
                <a:path w="137795" h="15239">
                  <a:moveTo>
                    <a:pt x="137541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137541" y="0"/>
                  </a:lnTo>
                  <a:lnTo>
                    <a:pt x="137541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018" y="2340864"/>
              <a:ext cx="124872" cy="15240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172200" y="2074163"/>
            <a:ext cx="1851660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00380" algn="ctr">
              <a:lnSpc>
                <a:spcPct val="100000"/>
              </a:lnSpc>
              <a:spcBef>
                <a:spcPts val="875"/>
              </a:spcBef>
              <a:tabLst>
                <a:tab pos="690880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R="480695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6BE890D-CB6F-2D5A-BC18-68F26BC22C1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193" y="720298"/>
            <a:ext cx="44977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Other</a:t>
            </a:r>
            <a:r>
              <a:rPr sz="4400" spc="-75" dirty="0"/>
              <a:t> </a:t>
            </a:r>
            <a:r>
              <a:rPr sz="4400" spc="-20" dirty="0"/>
              <a:t>“activations”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103" y="5587488"/>
            <a:ext cx="7847965" cy="11963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Does </a:t>
            </a:r>
            <a:r>
              <a:rPr sz="2200" spc="-10" dirty="0">
                <a:latin typeface="Calibri"/>
                <a:cs typeface="Calibri"/>
              </a:rPr>
              <a:t>not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always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spc="-10" dirty="0">
                <a:latin typeface="Calibri"/>
                <a:cs typeface="Calibri"/>
              </a:rPr>
              <a:t> to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squashing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30" dirty="0">
                <a:latin typeface="Calibri"/>
                <a:cs typeface="Calibri"/>
              </a:rPr>
              <a:t>We</a:t>
            </a:r>
            <a:r>
              <a:rPr sz="2000" spc="-10" dirty="0">
                <a:latin typeface="Calibri"/>
                <a:cs typeface="Calibri"/>
              </a:rPr>
              <a:t> will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activations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later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BF0000"/>
                </a:solidFill>
                <a:latin typeface="Calibri"/>
                <a:cs typeface="Calibri"/>
              </a:rPr>
              <a:t>We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BF0000"/>
                </a:solidFill>
                <a:latin typeface="Calibri"/>
                <a:cs typeface="Calibri"/>
              </a:rPr>
              <a:t>will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continue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assume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“threshold”</a:t>
            </a:r>
            <a:r>
              <a:rPr sz="2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activation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 in this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lecture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456" y="1740407"/>
            <a:ext cx="3666744" cy="13472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39384" y="1994916"/>
            <a:ext cx="1280160" cy="828040"/>
            <a:chOff x="5739384" y="1994916"/>
            <a:chExt cx="1280160" cy="828040"/>
          </a:xfrm>
        </p:grpSpPr>
        <p:sp>
          <p:nvSpPr>
            <p:cNvPr id="6" name="object 6"/>
            <p:cNvSpPr/>
            <p:nvPr/>
          </p:nvSpPr>
          <p:spPr>
            <a:xfrm>
              <a:off x="6155436" y="1994916"/>
              <a:ext cx="864235" cy="828040"/>
            </a:xfrm>
            <a:custGeom>
              <a:avLst/>
              <a:gdLst/>
              <a:ahLst/>
              <a:cxnLst/>
              <a:rect l="l" t="t" r="r" b="b"/>
              <a:pathLst>
                <a:path w="864234" h="828039">
                  <a:moveTo>
                    <a:pt x="454151" y="827532"/>
                  </a:moveTo>
                  <a:lnTo>
                    <a:pt x="409956" y="827532"/>
                  </a:lnTo>
                  <a:lnTo>
                    <a:pt x="388619" y="826008"/>
                  </a:lnTo>
                  <a:lnTo>
                    <a:pt x="345948" y="819911"/>
                  </a:lnTo>
                  <a:lnTo>
                    <a:pt x="284987" y="803148"/>
                  </a:lnTo>
                  <a:lnTo>
                    <a:pt x="245364" y="787908"/>
                  </a:lnTo>
                  <a:lnTo>
                    <a:pt x="208787" y="768095"/>
                  </a:lnTo>
                  <a:lnTo>
                    <a:pt x="192024" y="757427"/>
                  </a:lnTo>
                  <a:lnTo>
                    <a:pt x="173735" y="746759"/>
                  </a:lnTo>
                  <a:lnTo>
                    <a:pt x="158496" y="734567"/>
                  </a:lnTo>
                  <a:lnTo>
                    <a:pt x="141732" y="720851"/>
                  </a:lnTo>
                  <a:lnTo>
                    <a:pt x="128016" y="707135"/>
                  </a:lnTo>
                  <a:lnTo>
                    <a:pt x="112776" y="693419"/>
                  </a:lnTo>
                  <a:lnTo>
                    <a:pt x="86867" y="662940"/>
                  </a:lnTo>
                  <a:lnTo>
                    <a:pt x="53340" y="612648"/>
                  </a:lnTo>
                  <a:lnTo>
                    <a:pt x="27432" y="557783"/>
                  </a:lnTo>
                  <a:lnTo>
                    <a:pt x="13716" y="518159"/>
                  </a:lnTo>
                  <a:lnTo>
                    <a:pt x="6096" y="477011"/>
                  </a:lnTo>
                  <a:lnTo>
                    <a:pt x="3048" y="457200"/>
                  </a:lnTo>
                  <a:lnTo>
                    <a:pt x="0" y="414528"/>
                  </a:lnTo>
                  <a:lnTo>
                    <a:pt x="3048" y="371855"/>
                  </a:lnTo>
                  <a:lnTo>
                    <a:pt x="6096" y="352043"/>
                  </a:lnTo>
                  <a:lnTo>
                    <a:pt x="9144" y="330708"/>
                  </a:lnTo>
                  <a:lnTo>
                    <a:pt x="13716" y="310896"/>
                  </a:lnTo>
                  <a:lnTo>
                    <a:pt x="19812" y="291083"/>
                  </a:lnTo>
                  <a:lnTo>
                    <a:pt x="27432" y="272796"/>
                  </a:lnTo>
                  <a:lnTo>
                    <a:pt x="35051" y="252983"/>
                  </a:lnTo>
                  <a:lnTo>
                    <a:pt x="42671" y="234696"/>
                  </a:lnTo>
                  <a:lnTo>
                    <a:pt x="53340" y="216408"/>
                  </a:lnTo>
                  <a:lnTo>
                    <a:pt x="62483" y="199643"/>
                  </a:lnTo>
                  <a:lnTo>
                    <a:pt x="86867" y="166116"/>
                  </a:lnTo>
                  <a:lnTo>
                    <a:pt x="112776" y="135635"/>
                  </a:lnTo>
                  <a:lnTo>
                    <a:pt x="156971" y="94487"/>
                  </a:lnTo>
                  <a:lnTo>
                    <a:pt x="190500" y="71628"/>
                  </a:lnTo>
                  <a:lnTo>
                    <a:pt x="227076" y="50291"/>
                  </a:lnTo>
                  <a:lnTo>
                    <a:pt x="263651" y="33528"/>
                  </a:lnTo>
                  <a:lnTo>
                    <a:pt x="303276" y="18287"/>
                  </a:lnTo>
                  <a:lnTo>
                    <a:pt x="324612" y="13716"/>
                  </a:lnTo>
                  <a:lnTo>
                    <a:pt x="344424" y="9143"/>
                  </a:lnTo>
                  <a:lnTo>
                    <a:pt x="365760" y="4571"/>
                  </a:lnTo>
                  <a:lnTo>
                    <a:pt x="431292" y="0"/>
                  </a:lnTo>
                  <a:lnTo>
                    <a:pt x="498348" y="4571"/>
                  </a:lnTo>
                  <a:lnTo>
                    <a:pt x="519683" y="9143"/>
                  </a:lnTo>
                  <a:lnTo>
                    <a:pt x="539496" y="13716"/>
                  </a:lnTo>
                  <a:lnTo>
                    <a:pt x="560832" y="18287"/>
                  </a:lnTo>
                  <a:lnTo>
                    <a:pt x="580644" y="25908"/>
                  </a:lnTo>
                  <a:lnTo>
                    <a:pt x="411480" y="25908"/>
                  </a:lnTo>
                  <a:lnTo>
                    <a:pt x="391667" y="27432"/>
                  </a:lnTo>
                  <a:lnTo>
                    <a:pt x="350519" y="33528"/>
                  </a:lnTo>
                  <a:lnTo>
                    <a:pt x="312419" y="42671"/>
                  </a:lnTo>
                  <a:lnTo>
                    <a:pt x="256032" y="64008"/>
                  </a:lnTo>
                  <a:lnTo>
                    <a:pt x="239267" y="73151"/>
                  </a:lnTo>
                  <a:lnTo>
                    <a:pt x="220980" y="82296"/>
                  </a:lnTo>
                  <a:lnTo>
                    <a:pt x="205740" y="91439"/>
                  </a:lnTo>
                  <a:lnTo>
                    <a:pt x="188976" y="103632"/>
                  </a:lnTo>
                  <a:lnTo>
                    <a:pt x="173735" y="114300"/>
                  </a:lnTo>
                  <a:lnTo>
                    <a:pt x="158496" y="126491"/>
                  </a:lnTo>
                  <a:lnTo>
                    <a:pt x="144780" y="140208"/>
                  </a:lnTo>
                  <a:lnTo>
                    <a:pt x="131064" y="152400"/>
                  </a:lnTo>
                  <a:lnTo>
                    <a:pt x="118871" y="167639"/>
                  </a:lnTo>
                  <a:lnTo>
                    <a:pt x="106680" y="181355"/>
                  </a:lnTo>
                  <a:lnTo>
                    <a:pt x="96012" y="196596"/>
                  </a:lnTo>
                  <a:lnTo>
                    <a:pt x="85344" y="213359"/>
                  </a:lnTo>
                  <a:lnTo>
                    <a:pt x="74676" y="228600"/>
                  </a:lnTo>
                  <a:lnTo>
                    <a:pt x="65532" y="245363"/>
                  </a:lnTo>
                  <a:lnTo>
                    <a:pt x="57912" y="263651"/>
                  </a:lnTo>
                  <a:lnTo>
                    <a:pt x="50292" y="280416"/>
                  </a:lnTo>
                  <a:lnTo>
                    <a:pt x="38100" y="316991"/>
                  </a:lnTo>
                  <a:lnTo>
                    <a:pt x="33528" y="335279"/>
                  </a:lnTo>
                  <a:lnTo>
                    <a:pt x="27432" y="374904"/>
                  </a:lnTo>
                  <a:lnTo>
                    <a:pt x="26025" y="393192"/>
                  </a:lnTo>
                  <a:lnTo>
                    <a:pt x="26025" y="435863"/>
                  </a:lnTo>
                  <a:lnTo>
                    <a:pt x="27432" y="454151"/>
                  </a:lnTo>
                  <a:lnTo>
                    <a:pt x="30480" y="472440"/>
                  </a:lnTo>
                  <a:lnTo>
                    <a:pt x="33528" y="492251"/>
                  </a:lnTo>
                  <a:lnTo>
                    <a:pt x="50292" y="547116"/>
                  </a:lnTo>
                  <a:lnTo>
                    <a:pt x="65532" y="582167"/>
                  </a:lnTo>
                  <a:lnTo>
                    <a:pt x="83819" y="615695"/>
                  </a:lnTo>
                  <a:lnTo>
                    <a:pt x="118871" y="661416"/>
                  </a:lnTo>
                  <a:lnTo>
                    <a:pt x="158496" y="701040"/>
                  </a:lnTo>
                  <a:lnTo>
                    <a:pt x="188976" y="725424"/>
                  </a:lnTo>
                  <a:lnTo>
                    <a:pt x="220980" y="746759"/>
                  </a:lnTo>
                  <a:lnTo>
                    <a:pt x="256032" y="765048"/>
                  </a:lnTo>
                  <a:lnTo>
                    <a:pt x="310896" y="784859"/>
                  </a:lnTo>
                  <a:lnTo>
                    <a:pt x="350519" y="795527"/>
                  </a:lnTo>
                  <a:lnTo>
                    <a:pt x="390144" y="800100"/>
                  </a:lnTo>
                  <a:lnTo>
                    <a:pt x="411480" y="803148"/>
                  </a:lnTo>
                  <a:lnTo>
                    <a:pt x="580644" y="803148"/>
                  </a:lnTo>
                  <a:lnTo>
                    <a:pt x="541019" y="815340"/>
                  </a:lnTo>
                  <a:lnTo>
                    <a:pt x="519683" y="819911"/>
                  </a:lnTo>
                  <a:lnTo>
                    <a:pt x="477012" y="826008"/>
                  </a:lnTo>
                  <a:lnTo>
                    <a:pt x="454151" y="827532"/>
                  </a:lnTo>
                  <a:close/>
                </a:path>
                <a:path w="864234" h="828039">
                  <a:moveTo>
                    <a:pt x="580644" y="803148"/>
                  </a:moveTo>
                  <a:lnTo>
                    <a:pt x="431292" y="803148"/>
                  </a:lnTo>
                  <a:lnTo>
                    <a:pt x="452628" y="801624"/>
                  </a:lnTo>
                  <a:lnTo>
                    <a:pt x="473964" y="801624"/>
                  </a:lnTo>
                  <a:lnTo>
                    <a:pt x="513587" y="795527"/>
                  </a:lnTo>
                  <a:lnTo>
                    <a:pt x="553212" y="784859"/>
                  </a:lnTo>
                  <a:lnTo>
                    <a:pt x="589787" y="772667"/>
                  </a:lnTo>
                  <a:lnTo>
                    <a:pt x="626364" y="755903"/>
                  </a:lnTo>
                  <a:lnTo>
                    <a:pt x="659892" y="736092"/>
                  </a:lnTo>
                  <a:lnTo>
                    <a:pt x="705612" y="702564"/>
                  </a:lnTo>
                  <a:lnTo>
                    <a:pt x="733044" y="675132"/>
                  </a:lnTo>
                  <a:lnTo>
                    <a:pt x="769619" y="630935"/>
                  </a:lnTo>
                  <a:lnTo>
                    <a:pt x="798576" y="582167"/>
                  </a:lnTo>
                  <a:lnTo>
                    <a:pt x="826008" y="512064"/>
                  </a:lnTo>
                  <a:lnTo>
                    <a:pt x="833628" y="473964"/>
                  </a:lnTo>
                  <a:lnTo>
                    <a:pt x="838082" y="435863"/>
                  </a:lnTo>
                  <a:lnTo>
                    <a:pt x="838082" y="393192"/>
                  </a:lnTo>
                  <a:lnTo>
                    <a:pt x="833628" y="355092"/>
                  </a:lnTo>
                  <a:lnTo>
                    <a:pt x="826008" y="316991"/>
                  </a:lnTo>
                  <a:lnTo>
                    <a:pt x="813816" y="281939"/>
                  </a:lnTo>
                  <a:lnTo>
                    <a:pt x="807719" y="263651"/>
                  </a:lnTo>
                  <a:lnTo>
                    <a:pt x="780287" y="213359"/>
                  </a:lnTo>
                  <a:lnTo>
                    <a:pt x="758951" y="182879"/>
                  </a:lnTo>
                  <a:lnTo>
                    <a:pt x="746760" y="167639"/>
                  </a:lnTo>
                  <a:lnTo>
                    <a:pt x="733044" y="153924"/>
                  </a:lnTo>
                  <a:lnTo>
                    <a:pt x="720851" y="140208"/>
                  </a:lnTo>
                  <a:lnTo>
                    <a:pt x="691896" y="114300"/>
                  </a:lnTo>
                  <a:lnTo>
                    <a:pt x="643128" y="82296"/>
                  </a:lnTo>
                  <a:lnTo>
                    <a:pt x="609600" y="64008"/>
                  </a:lnTo>
                  <a:lnTo>
                    <a:pt x="573024" y="48767"/>
                  </a:lnTo>
                  <a:lnTo>
                    <a:pt x="534924" y="38100"/>
                  </a:lnTo>
                  <a:lnTo>
                    <a:pt x="495300" y="30479"/>
                  </a:lnTo>
                  <a:lnTo>
                    <a:pt x="454151" y="25908"/>
                  </a:lnTo>
                  <a:lnTo>
                    <a:pt x="580644" y="25908"/>
                  </a:lnTo>
                  <a:lnTo>
                    <a:pt x="655319" y="59435"/>
                  </a:lnTo>
                  <a:lnTo>
                    <a:pt x="707135" y="94487"/>
                  </a:lnTo>
                  <a:lnTo>
                    <a:pt x="722376" y="108204"/>
                  </a:lnTo>
                  <a:lnTo>
                    <a:pt x="737616" y="120396"/>
                  </a:lnTo>
                  <a:lnTo>
                    <a:pt x="778764" y="166116"/>
                  </a:lnTo>
                  <a:lnTo>
                    <a:pt x="789432" y="182879"/>
                  </a:lnTo>
                  <a:lnTo>
                    <a:pt x="801624" y="199643"/>
                  </a:lnTo>
                  <a:lnTo>
                    <a:pt x="830580" y="252983"/>
                  </a:lnTo>
                  <a:lnTo>
                    <a:pt x="850392" y="310896"/>
                  </a:lnTo>
                  <a:lnTo>
                    <a:pt x="859535" y="350520"/>
                  </a:lnTo>
                  <a:lnTo>
                    <a:pt x="864108" y="393192"/>
                  </a:lnTo>
                  <a:lnTo>
                    <a:pt x="864108" y="435863"/>
                  </a:lnTo>
                  <a:lnTo>
                    <a:pt x="862584" y="455675"/>
                  </a:lnTo>
                  <a:lnTo>
                    <a:pt x="859535" y="477011"/>
                  </a:lnTo>
                  <a:lnTo>
                    <a:pt x="854964" y="496824"/>
                  </a:lnTo>
                  <a:lnTo>
                    <a:pt x="850392" y="518159"/>
                  </a:lnTo>
                  <a:lnTo>
                    <a:pt x="838200" y="556259"/>
                  </a:lnTo>
                  <a:lnTo>
                    <a:pt x="821435" y="594359"/>
                  </a:lnTo>
                  <a:lnTo>
                    <a:pt x="801624" y="629411"/>
                  </a:lnTo>
                  <a:lnTo>
                    <a:pt x="778764" y="661416"/>
                  </a:lnTo>
                  <a:lnTo>
                    <a:pt x="751332" y="693419"/>
                  </a:lnTo>
                  <a:lnTo>
                    <a:pt x="722376" y="720851"/>
                  </a:lnTo>
                  <a:lnTo>
                    <a:pt x="707135" y="733043"/>
                  </a:lnTo>
                  <a:lnTo>
                    <a:pt x="690371" y="746759"/>
                  </a:lnTo>
                  <a:lnTo>
                    <a:pt x="656844" y="768095"/>
                  </a:lnTo>
                  <a:lnTo>
                    <a:pt x="638556" y="778764"/>
                  </a:lnTo>
                  <a:lnTo>
                    <a:pt x="620267" y="787908"/>
                  </a:lnTo>
                  <a:lnTo>
                    <a:pt x="580644" y="80314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53100" y="2240279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924" y="307848"/>
                  </a:moveTo>
                  <a:lnTo>
                    <a:pt x="105143" y="300032"/>
                  </a:lnTo>
                  <a:lnTo>
                    <a:pt x="62874" y="278245"/>
                  </a:lnTo>
                  <a:lnTo>
                    <a:pt x="29602" y="244973"/>
                  </a:lnTo>
                  <a:lnTo>
                    <a:pt x="7815" y="202704"/>
                  </a:lnTo>
                  <a:lnTo>
                    <a:pt x="0" y="153924"/>
                  </a:lnTo>
                  <a:lnTo>
                    <a:pt x="7815" y="105729"/>
                  </a:lnTo>
                  <a:lnTo>
                    <a:pt x="29602" y="63532"/>
                  </a:lnTo>
                  <a:lnTo>
                    <a:pt x="62874" y="30041"/>
                  </a:lnTo>
                  <a:lnTo>
                    <a:pt x="105143" y="7961"/>
                  </a:lnTo>
                  <a:lnTo>
                    <a:pt x="153924" y="0"/>
                  </a:lnTo>
                  <a:lnTo>
                    <a:pt x="202704" y="7961"/>
                  </a:lnTo>
                  <a:lnTo>
                    <a:pt x="244973" y="30041"/>
                  </a:lnTo>
                  <a:lnTo>
                    <a:pt x="278245" y="63532"/>
                  </a:lnTo>
                  <a:lnTo>
                    <a:pt x="300032" y="105729"/>
                  </a:lnTo>
                  <a:lnTo>
                    <a:pt x="307848" y="153924"/>
                  </a:lnTo>
                  <a:lnTo>
                    <a:pt x="300032" y="202704"/>
                  </a:lnTo>
                  <a:lnTo>
                    <a:pt x="278245" y="244973"/>
                  </a:lnTo>
                  <a:lnTo>
                    <a:pt x="244973" y="278245"/>
                  </a:lnTo>
                  <a:lnTo>
                    <a:pt x="202704" y="300032"/>
                  </a:lnTo>
                  <a:lnTo>
                    <a:pt x="153924" y="307848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9384" y="222808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7640" y="333756"/>
                  </a:moveTo>
                  <a:lnTo>
                    <a:pt x="118872" y="326136"/>
                  </a:lnTo>
                  <a:lnTo>
                    <a:pt x="74676" y="304800"/>
                  </a:lnTo>
                  <a:lnTo>
                    <a:pt x="28956" y="260604"/>
                  </a:lnTo>
                  <a:lnTo>
                    <a:pt x="4572" y="201168"/>
                  </a:lnTo>
                  <a:lnTo>
                    <a:pt x="0" y="167640"/>
                  </a:lnTo>
                  <a:lnTo>
                    <a:pt x="1524" y="150876"/>
                  </a:lnTo>
                  <a:lnTo>
                    <a:pt x="13716" y="102108"/>
                  </a:lnTo>
                  <a:lnTo>
                    <a:pt x="38100" y="60960"/>
                  </a:lnTo>
                  <a:lnTo>
                    <a:pt x="73152" y="28956"/>
                  </a:lnTo>
                  <a:lnTo>
                    <a:pt x="117348" y="7620"/>
                  </a:lnTo>
                  <a:lnTo>
                    <a:pt x="166116" y="0"/>
                  </a:lnTo>
                  <a:lnTo>
                    <a:pt x="184404" y="0"/>
                  </a:lnTo>
                  <a:lnTo>
                    <a:pt x="201168" y="3047"/>
                  </a:lnTo>
                  <a:lnTo>
                    <a:pt x="231648" y="12192"/>
                  </a:lnTo>
                  <a:lnTo>
                    <a:pt x="246888" y="19812"/>
                  </a:lnTo>
                  <a:lnTo>
                    <a:pt x="257860" y="25908"/>
                  </a:lnTo>
                  <a:lnTo>
                    <a:pt x="153924" y="25908"/>
                  </a:lnTo>
                  <a:lnTo>
                    <a:pt x="140208" y="27432"/>
                  </a:lnTo>
                  <a:lnTo>
                    <a:pt x="88392" y="48768"/>
                  </a:lnTo>
                  <a:lnTo>
                    <a:pt x="59436" y="76200"/>
                  </a:lnTo>
                  <a:lnTo>
                    <a:pt x="32004" y="123444"/>
                  </a:lnTo>
                  <a:lnTo>
                    <a:pt x="25908" y="166116"/>
                  </a:lnTo>
                  <a:lnTo>
                    <a:pt x="27432" y="179832"/>
                  </a:lnTo>
                  <a:lnTo>
                    <a:pt x="28956" y="195072"/>
                  </a:lnTo>
                  <a:lnTo>
                    <a:pt x="42672" y="233172"/>
                  </a:lnTo>
                  <a:lnTo>
                    <a:pt x="67056" y="266700"/>
                  </a:lnTo>
                  <a:lnTo>
                    <a:pt x="99060" y="291084"/>
                  </a:lnTo>
                  <a:lnTo>
                    <a:pt x="152400" y="307848"/>
                  </a:lnTo>
                  <a:lnTo>
                    <a:pt x="255117" y="307848"/>
                  </a:lnTo>
                  <a:lnTo>
                    <a:pt x="233172" y="320040"/>
                  </a:lnTo>
                  <a:lnTo>
                    <a:pt x="217931" y="326136"/>
                  </a:lnTo>
                  <a:lnTo>
                    <a:pt x="201168" y="330708"/>
                  </a:lnTo>
                  <a:lnTo>
                    <a:pt x="167640" y="333756"/>
                  </a:lnTo>
                  <a:close/>
                </a:path>
                <a:path w="334010" h="334010">
                  <a:moveTo>
                    <a:pt x="255117" y="307848"/>
                  </a:moveTo>
                  <a:lnTo>
                    <a:pt x="181356" y="307848"/>
                  </a:lnTo>
                  <a:lnTo>
                    <a:pt x="208788" y="301752"/>
                  </a:lnTo>
                  <a:lnTo>
                    <a:pt x="222504" y="297180"/>
                  </a:lnTo>
                  <a:lnTo>
                    <a:pt x="257556" y="275844"/>
                  </a:lnTo>
                  <a:lnTo>
                    <a:pt x="284988" y="246888"/>
                  </a:lnTo>
                  <a:lnTo>
                    <a:pt x="306324" y="195072"/>
                  </a:lnTo>
                  <a:lnTo>
                    <a:pt x="309372" y="167640"/>
                  </a:lnTo>
                  <a:lnTo>
                    <a:pt x="307848" y="152400"/>
                  </a:lnTo>
                  <a:lnTo>
                    <a:pt x="298704" y="112776"/>
                  </a:lnTo>
                  <a:lnTo>
                    <a:pt x="277368" y="77724"/>
                  </a:lnTo>
                  <a:lnTo>
                    <a:pt x="246888" y="50292"/>
                  </a:lnTo>
                  <a:lnTo>
                    <a:pt x="210312" y="32004"/>
                  </a:lnTo>
                  <a:lnTo>
                    <a:pt x="182880" y="25908"/>
                  </a:lnTo>
                  <a:lnTo>
                    <a:pt x="257860" y="25908"/>
                  </a:lnTo>
                  <a:lnTo>
                    <a:pt x="295656" y="59436"/>
                  </a:lnTo>
                  <a:lnTo>
                    <a:pt x="321563" y="100584"/>
                  </a:lnTo>
                  <a:lnTo>
                    <a:pt x="333756" y="149352"/>
                  </a:lnTo>
                  <a:lnTo>
                    <a:pt x="333756" y="182880"/>
                  </a:lnTo>
                  <a:lnTo>
                    <a:pt x="321563" y="231648"/>
                  </a:lnTo>
                  <a:lnTo>
                    <a:pt x="297180" y="272796"/>
                  </a:lnTo>
                  <a:lnTo>
                    <a:pt x="260604" y="304800"/>
                  </a:lnTo>
                  <a:lnTo>
                    <a:pt x="255117" y="307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20139" y="3733800"/>
            <a:ext cx="2019300" cy="876300"/>
            <a:chOff x="1120139" y="3733800"/>
            <a:chExt cx="2019300" cy="8763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139" y="3733800"/>
              <a:ext cx="2019300" cy="876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30183" y="3820667"/>
              <a:ext cx="687705" cy="337185"/>
            </a:xfrm>
            <a:custGeom>
              <a:avLst/>
              <a:gdLst/>
              <a:ahLst/>
              <a:cxnLst/>
              <a:rect l="l" t="t" r="r" b="b"/>
              <a:pathLst>
                <a:path w="687705" h="337185">
                  <a:moveTo>
                    <a:pt x="687336" y="6096"/>
                  </a:moveTo>
                  <a:lnTo>
                    <a:pt x="681240" y="0"/>
                  </a:lnTo>
                  <a:lnTo>
                    <a:pt x="120408" y="0"/>
                  </a:lnTo>
                  <a:lnTo>
                    <a:pt x="114312" y="6096"/>
                  </a:lnTo>
                  <a:lnTo>
                    <a:pt x="114312" y="102108"/>
                  </a:lnTo>
                  <a:lnTo>
                    <a:pt x="6096" y="102108"/>
                  </a:lnTo>
                  <a:lnTo>
                    <a:pt x="0" y="108204"/>
                  </a:lnTo>
                  <a:lnTo>
                    <a:pt x="0" y="330708"/>
                  </a:lnTo>
                  <a:lnTo>
                    <a:pt x="6096" y="336804"/>
                  </a:lnTo>
                  <a:lnTo>
                    <a:pt x="681228" y="336804"/>
                  </a:lnTo>
                  <a:lnTo>
                    <a:pt x="687336" y="330708"/>
                  </a:lnTo>
                  <a:lnTo>
                    <a:pt x="687336" y="324612"/>
                  </a:lnTo>
                  <a:lnTo>
                    <a:pt x="687336" y="310896"/>
                  </a:lnTo>
                  <a:lnTo>
                    <a:pt x="687336" y="12192"/>
                  </a:lnTo>
                  <a:lnTo>
                    <a:pt x="687336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1479803" cy="9585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42983" y="3416291"/>
            <a:ext cx="75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sigmoid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31896" y="3416291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1092" y="2982467"/>
            <a:ext cx="2540507" cy="19156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833328" y="2229092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47032" y="1699259"/>
            <a:ext cx="1338580" cy="1403985"/>
          </a:xfrm>
          <a:custGeom>
            <a:avLst/>
            <a:gdLst/>
            <a:ahLst/>
            <a:cxnLst/>
            <a:rect l="l" t="t" r="r" b="b"/>
            <a:pathLst>
              <a:path w="1338579" h="1403985">
                <a:moveTo>
                  <a:pt x="1336548" y="800112"/>
                </a:moveTo>
                <a:lnTo>
                  <a:pt x="1284693" y="804024"/>
                </a:lnTo>
                <a:lnTo>
                  <a:pt x="1286370" y="801624"/>
                </a:lnTo>
                <a:lnTo>
                  <a:pt x="1318260" y="755904"/>
                </a:lnTo>
                <a:lnTo>
                  <a:pt x="1176528" y="760476"/>
                </a:lnTo>
                <a:lnTo>
                  <a:pt x="1201851" y="806716"/>
                </a:lnTo>
                <a:lnTo>
                  <a:pt x="345948" y="1147572"/>
                </a:lnTo>
                <a:lnTo>
                  <a:pt x="0" y="1147572"/>
                </a:lnTo>
                <a:lnTo>
                  <a:pt x="0" y="1165860"/>
                </a:lnTo>
                <a:lnTo>
                  <a:pt x="353568" y="1165860"/>
                </a:lnTo>
                <a:lnTo>
                  <a:pt x="1203477" y="825309"/>
                </a:lnTo>
                <a:lnTo>
                  <a:pt x="1222692" y="857465"/>
                </a:lnTo>
                <a:lnTo>
                  <a:pt x="345427" y="1385328"/>
                </a:lnTo>
                <a:lnTo>
                  <a:pt x="0" y="1385328"/>
                </a:lnTo>
                <a:lnTo>
                  <a:pt x="0" y="1403616"/>
                </a:lnTo>
                <a:lnTo>
                  <a:pt x="352044" y="1403616"/>
                </a:lnTo>
                <a:lnTo>
                  <a:pt x="353568" y="1402092"/>
                </a:lnTo>
                <a:lnTo>
                  <a:pt x="378917" y="1386852"/>
                </a:lnTo>
                <a:lnTo>
                  <a:pt x="381457" y="1385328"/>
                </a:lnTo>
                <a:lnTo>
                  <a:pt x="1232471" y="873836"/>
                </a:lnTo>
                <a:lnTo>
                  <a:pt x="1260348" y="920508"/>
                </a:lnTo>
                <a:lnTo>
                  <a:pt x="1304709" y="850404"/>
                </a:lnTo>
                <a:lnTo>
                  <a:pt x="1336548" y="800112"/>
                </a:lnTo>
                <a:close/>
              </a:path>
              <a:path w="1338579" h="1403985">
                <a:moveTo>
                  <a:pt x="1338072" y="603504"/>
                </a:moveTo>
                <a:lnTo>
                  <a:pt x="1305826" y="553212"/>
                </a:lnTo>
                <a:lnTo>
                  <a:pt x="1261872" y="484632"/>
                </a:lnTo>
                <a:lnTo>
                  <a:pt x="1234376" y="530021"/>
                </a:lnTo>
                <a:lnTo>
                  <a:pt x="353568" y="1524"/>
                </a:lnTo>
                <a:lnTo>
                  <a:pt x="352044" y="0"/>
                </a:lnTo>
                <a:lnTo>
                  <a:pt x="0" y="0"/>
                </a:lnTo>
                <a:lnTo>
                  <a:pt x="0" y="18288"/>
                </a:lnTo>
                <a:lnTo>
                  <a:pt x="344424" y="18288"/>
                </a:lnTo>
                <a:lnTo>
                  <a:pt x="1224495" y="546341"/>
                </a:lnTo>
                <a:lnTo>
                  <a:pt x="1211338" y="568083"/>
                </a:lnTo>
                <a:lnTo>
                  <a:pt x="1211338" y="593966"/>
                </a:lnTo>
                <a:lnTo>
                  <a:pt x="1210792" y="594982"/>
                </a:lnTo>
                <a:lnTo>
                  <a:pt x="1207516" y="593686"/>
                </a:lnTo>
                <a:lnTo>
                  <a:pt x="1211338" y="593966"/>
                </a:lnTo>
                <a:lnTo>
                  <a:pt x="1211338" y="568083"/>
                </a:lnTo>
                <a:lnTo>
                  <a:pt x="1198105" y="589927"/>
                </a:lnTo>
                <a:lnTo>
                  <a:pt x="395579" y="269760"/>
                </a:lnTo>
                <a:lnTo>
                  <a:pt x="353568" y="252996"/>
                </a:lnTo>
                <a:lnTo>
                  <a:pt x="352044" y="251472"/>
                </a:lnTo>
                <a:lnTo>
                  <a:pt x="0" y="251472"/>
                </a:lnTo>
                <a:lnTo>
                  <a:pt x="0" y="271284"/>
                </a:lnTo>
                <a:lnTo>
                  <a:pt x="348996" y="271284"/>
                </a:lnTo>
                <a:lnTo>
                  <a:pt x="345948" y="269760"/>
                </a:lnTo>
                <a:lnTo>
                  <a:pt x="1196340" y="609930"/>
                </a:lnTo>
                <a:lnTo>
                  <a:pt x="1192745" y="628357"/>
                </a:lnTo>
                <a:lnTo>
                  <a:pt x="1182712" y="646925"/>
                </a:lnTo>
                <a:lnTo>
                  <a:pt x="350520" y="484632"/>
                </a:lnTo>
                <a:lnTo>
                  <a:pt x="0" y="484632"/>
                </a:lnTo>
                <a:lnTo>
                  <a:pt x="0" y="502920"/>
                </a:lnTo>
                <a:lnTo>
                  <a:pt x="347472" y="502920"/>
                </a:lnTo>
                <a:lnTo>
                  <a:pt x="1185291" y="666584"/>
                </a:lnTo>
                <a:lnTo>
                  <a:pt x="1175004" y="719328"/>
                </a:lnTo>
                <a:lnTo>
                  <a:pt x="1312164" y="681228"/>
                </a:lnTo>
                <a:lnTo>
                  <a:pt x="1296327" y="669048"/>
                </a:lnTo>
                <a:lnTo>
                  <a:pt x="1285519" y="660730"/>
                </a:lnTo>
                <a:lnTo>
                  <a:pt x="1318260" y="661428"/>
                </a:lnTo>
                <a:lnTo>
                  <a:pt x="1287437" y="617232"/>
                </a:lnTo>
                <a:lnTo>
                  <a:pt x="1274521" y="598728"/>
                </a:lnTo>
                <a:lnTo>
                  <a:pt x="1338072" y="603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14719" y="2212349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4719" y="2364748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14719" y="2440948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4719" y="2517148"/>
            <a:ext cx="64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4984" y="1550928"/>
            <a:ext cx="2184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30480" indent="-1905">
              <a:lnSpc>
                <a:spcPct val="137500"/>
              </a:lnSpc>
              <a:spcBef>
                <a:spcPts val="100"/>
              </a:spcBef>
            </a:pPr>
            <a:r>
              <a:rPr sz="1200" spc="-5" dirty="0">
                <a:latin typeface="Cambria Math"/>
                <a:cs typeface="Cambria Math"/>
              </a:rPr>
              <a:t>x</a:t>
            </a:r>
            <a:r>
              <a:rPr sz="1275" spc="30" baseline="-16339" dirty="0">
                <a:latin typeface="Cambria Math"/>
                <a:cs typeface="Cambria Math"/>
              </a:rPr>
              <a:t>1  </a:t>
            </a:r>
            <a:r>
              <a:rPr sz="1200" spc="20" dirty="0">
                <a:latin typeface="Cambria Math"/>
                <a:cs typeface="Cambria Math"/>
              </a:rPr>
              <a:t>x</a:t>
            </a:r>
            <a:r>
              <a:rPr sz="1275" spc="52" baseline="-16339" dirty="0">
                <a:latin typeface="Cambria Math"/>
                <a:cs typeface="Cambria Math"/>
              </a:rPr>
              <a:t>2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56547" y="2105639"/>
            <a:ext cx="217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Cambria Math"/>
                <a:cs typeface="Cambria Math"/>
              </a:rPr>
              <a:t>x</a:t>
            </a:r>
            <a:r>
              <a:rPr sz="1275" spc="37" baseline="-16339" dirty="0">
                <a:latin typeface="Cambria Math"/>
                <a:cs typeface="Cambria Math"/>
              </a:rPr>
              <a:t>3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54984" y="3004782"/>
            <a:ext cx="236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Cambria Math"/>
                <a:cs typeface="Cambria Math"/>
              </a:rPr>
              <a:t>x</a:t>
            </a:r>
            <a:r>
              <a:rPr sz="1275" spc="75" baseline="-16339" dirty="0">
                <a:latin typeface="Cambria Math"/>
                <a:cs typeface="Cambria Math"/>
              </a:rPr>
              <a:t>N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43015" y="2545080"/>
            <a:ext cx="128270" cy="390525"/>
          </a:xfrm>
          <a:custGeom>
            <a:avLst/>
            <a:gdLst/>
            <a:ahLst/>
            <a:cxnLst/>
            <a:rect l="l" t="t" r="r" b="b"/>
            <a:pathLst>
              <a:path w="128270" h="390525">
                <a:moveTo>
                  <a:pt x="54864" y="128015"/>
                </a:moveTo>
                <a:lnTo>
                  <a:pt x="0" y="128015"/>
                </a:lnTo>
                <a:lnTo>
                  <a:pt x="64008" y="0"/>
                </a:lnTo>
                <a:lnTo>
                  <a:pt x="121158" y="114300"/>
                </a:lnTo>
                <a:lnTo>
                  <a:pt x="54864" y="114300"/>
                </a:lnTo>
                <a:lnTo>
                  <a:pt x="54864" y="128015"/>
                </a:lnTo>
                <a:close/>
              </a:path>
              <a:path w="128270" h="390525">
                <a:moveTo>
                  <a:pt x="73152" y="390144"/>
                </a:moveTo>
                <a:lnTo>
                  <a:pt x="54864" y="390144"/>
                </a:lnTo>
                <a:lnTo>
                  <a:pt x="54864" y="114300"/>
                </a:lnTo>
                <a:lnTo>
                  <a:pt x="73152" y="114300"/>
                </a:lnTo>
                <a:lnTo>
                  <a:pt x="73152" y="390144"/>
                </a:lnTo>
                <a:close/>
              </a:path>
              <a:path w="128270" h="390525">
                <a:moveTo>
                  <a:pt x="128016" y="128015"/>
                </a:moveTo>
                <a:lnTo>
                  <a:pt x="73152" y="128015"/>
                </a:lnTo>
                <a:lnTo>
                  <a:pt x="73152" y="114300"/>
                </a:lnTo>
                <a:lnTo>
                  <a:pt x="121158" y="114300"/>
                </a:lnTo>
                <a:lnTo>
                  <a:pt x="128016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48601" y="2956041"/>
            <a:ext cx="107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𝑏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60948" y="2228087"/>
            <a:ext cx="928369" cy="330835"/>
          </a:xfrm>
          <a:custGeom>
            <a:avLst/>
            <a:gdLst/>
            <a:ahLst/>
            <a:cxnLst/>
            <a:rect l="l" t="t" r="r" b="b"/>
            <a:pathLst>
              <a:path w="928370" h="330835">
                <a:moveTo>
                  <a:pt x="928103" y="166116"/>
                </a:moveTo>
                <a:lnTo>
                  <a:pt x="909599" y="156972"/>
                </a:lnTo>
                <a:lnTo>
                  <a:pt x="801611" y="103632"/>
                </a:lnTo>
                <a:lnTo>
                  <a:pt x="801611" y="156972"/>
                </a:lnTo>
                <a:lnTo>
                  <a:pt x="661416" y="156972"/>
                </a:lnTo>
                <a:lnTo>
                  <a:pt x="661416" y="54864"/>
                </a:lnTo>
                <a:lnTo>
                  <a:pt x="661416" y="50292"/>
                </a:lnTo>
                <a:lnTo>
                  <a:pt x="659892" y="48768"/>
                </a:lnTo>
                <a:lnTo>
                  <a:pt x="659384" y="47244"/>
                </a:lnTo>
                <a:lnTo>
                  <a:pt x="657860" y="42672"/>
                </a:lnTo>
                <a:lnTo>
                  <a:pt x="656844" y="39624"/>
                </a:lnTo>
                <a:lnTo>
                  <a:pt x="656844" y="38100"/>
                </a:lnTo>
                <a:lnTo>
                  <a:pt x="655320" y="35052"/>
                </a:lnTo>
                <a:lnTo>
                  <a:pt x="653796" y="32004"/>
                </a:lnTo>
                <a:lnTo>
                  <a:pt x="653034" y="30480"/>
                </a:lnTo>
                <a:lnTo>
                  <a:pt x="652272" y="28956"/>
                </a:lnTo>
                <a:lnTo>
                  <a:pt x="650748" y="28956"/>
                </a:lnTo>
                <a:lnTo>
                  <a:pt x="650748" y="27432"/>
                </a:lnTo>
                <a:lnTo>
                  <a:pt x="649528" y="25908"/>
                </a:lnTo>
                <a:lnTo>
                  <a:pt x="644652" y="19812"/>
                </a:lnTo>
                <a:lnTo>
                  <a:pt x="643128" y="18288"/>
                </a:lnTo>
                <a:lnTo>
                  <a:pt x="637032" y="13411"/>
                </a:lnTo>
                <a:lnTo>
                  <a:pt x="637032" y="65532"/>
                </a:lnTo>
                <a:lnTo>
                  <a:pt x="637032" y="266712"/>
                </a:lnTo>
                <a:lnTo>
                  <a:pt x="635508" y="275844"/>
                </a:lnTo>
                <a:lnTo>
                  <a:pt x="635508" y="272796"/>
                </a:lnTo>
                <a:lnTo>
                  <a:pt x="633984" y="283476"/>
                </a:lnTo>
                <a:lnTo>
                  <a:pt x="633984" y="280416"/>
                </a:lnTo>
                <a:lnTo>
                  <a:pt x="630936" y="286524"/>
                </a:lnTo>
                <a:lnTo>
                  <a:pt x="625513" y="293293"/>
                </a:lnTo>
                <a:lnTo>
                  <a:pt x="618744" y="298704"/>
                </a:lnTo>
                <a:lnTo>
                  <a:pt x="620268" y="297180"/>
                </a:lnTo>
                <a:lnTo>
                  <a:pt x="612648" y="301752"/>
                </a:lnTo>
                <a:lnTo>
                  <a:pt x="614172" y="301752"/>
                </a:lnTo>
                <a:lnTo>
                  <a:pt x="605028" y="304812"/>
                </a:lnTo>
                <a:lnTo>
                  <a:pt x="608076" y="303288"/>
                </a:lnTo>
                <a:lnTo>
                  <a:pt x="597408" y="304812"/>
                </a:lnTo>
                <a:lnTo>
                  <a:pt x="329184" y="304812"/>
                </a:lnTo>
                <a:lnTo>
                  <a:pt x="320040" y="303288"/>
                </a:lnTo>
                <a:lnTo>
                  <a:pt x="323088" y="304812"/>
                </a:lnTo>
                <a:lnTo>
                  <a:pt x="313944" y="301752"/>
                </a:lnTo>
                <a:lnTo>
                  <a:pt x="315468" y="301752"/>
                </a:lnTo>
                <a:lnTo>
                  <a:pt x="310388" y="298704"/>
                </a:lnTo>
                <a:lnTo>
                  <a:pt x="307848" y="297180"/>
                </a:lnTo>
                <a:lnTo>
                  <a:pt x="309372" y="298704"/>
                </a:lnTo>
                <a:lnTo>
                  <a:pt x="303657" y="294132"/>
                </a:lnTo>
                <a:lnTo>
                  <a:pt x="302590" y="293293"/>
                </a:lnTo>
                <a:lnTo>
                  <a:pt x="302056" y="292608"/>
                </a:lnTo>
                <a:lnTo>
                  <a:pt x="299618" y="289560"/>
                </a:lnTo>
                <a:lnTo>
                  <a:pt x="297180" y="286524"/>
                </a:lnTo>
                <a:lnTo>
                  <a:pt x="294132" y="280416"/>
                </a:lnTo>
                <a:lnTo>
                  <a:pt x="295656" y="283464"/>
                </a:lnTo>
                <a:lnTo>
                  <a:pt x="294779" y="280416"/>
                </a:lnTo>
                <a:lnTo>
                  <a:pt x="293471" y="275844"/>
                </a:lnTo>
                <a:lnTo>
                  <a:pt x="292608" y="272796"/>
                </a:lnTo>
                <a:lnTo>
                  <a:pt x="292608" y="275844"/>
                </a:lnTo>
                <a:lnTo>
                  <a:pt x="291084" y="265188"/>
                </a:lnTo>
                <a:lnTo>
                  <a:pt x="291084" y="64008"/>
                </a:lnTo>
                <a:lnTo>
                  <a:pt x="292608" y="54864"/>
                </a:lnTo>
                <a:lnTo>
                  <a:pt x="292608" y="56388"/>
                </a:lnTo>
                <a:lnTo>
                  <a:pt x="293116" y="54864"/>
                </a:lnTo>
                <a:lnTo>
                  <a:pt x="294640" y="50292"/>
                </a:lnTo>
                <a:lnTo>
                  <a:pt x="295656" y="47244"/>
                </a:lnTo>
                <a:lnTo>
                  <a:pt x="297942" y="42672"/>
                </a:lnTo>
                <a:lnTo>
                  <a:pt x="298704" y="41148"/>
                </a:lnTo>
                <a:lnTo>
                  <a:pt x="297180" y="42672"/>
                </a:lnTo>
                <a:lnTo>
                  <a:pt x="303276" y="35052"/>
                </a:lnTo>
                <a:lnTo>
                  <a:pt x="301752" y="38100"/>
                </a:lnTo>
                <a:lnTo>
                  <a:pt x="304800" y="35052"/>
                </a:lnTo>
                <a:lnTo>
                  <a:pt x="307848" y="32004"/>
                </a:lnTo>
                <a:lnTo>
                  <a:pt x="310388" y="30480"/>
                </a:lnTo>
                <a:lnTo>
                  <a:pt x="315468" y="27432"/>
                </a:lnTo>
                <a:lnTo>
                  <a:pt x="313944" y="28956"/>
                </a:lnTo>
                <a:lnTo>
                  <a:pt x="318516" y="27432"/>
                </a:lnTo>
                <a:lnTo>
                  <a:pt x="323088" y="25908"/>
                </a:lnTo>
                <a:lnTo>
                  <a:pt x="605028" y="25908"/>
                </a:lnTo>
                <a:lnTo>
                  <a:pt x="614172" y="28956"/>
                </a:lnTo>
                <a:lnTo>
                  <a:pt x="612648" y="27432"/>
                </a:lnTo>
                <a:lnTo>
                  <a:pt x="620268" y="32004"/>
                </a:lnTo>
                <a:lnTo>
                  <a:pt x="626364" y="38100"/>
                </a:lnTo>
                <a:lnTo>
                  <a:pt x="624840" y="35052"/>
                </a:lnTo>
                <a:lnTo>
                  <a:pt x="630936" y="42672"/>
                </a:lnTo>
                <a:lnTo>
                  <a:pt x="629412" y="41148"/>
                </a:lnTo>
                <a:lnTo>
                  <a:pt x="633984" y="50292"/>
                </a:lnTo>
                <a:lnTo>
                  <a:pt x="633984" y="47244"/>
                </a:lnTo>
                <a:lnTo>
                  <a:pt x="635508" y="56388"/>
                </a:lnTo>
                <a:lnTo>
                  <a:pt x="635508" y="54864"/>
                </a:lnTo>
                <a:lnTo>
                  <a:pt x="637032" y="65532"/>
                </a:lnTo>
                <a:lnTo>
                  <a:pt x="637032" y="13411"/>
                </a:lnTo>
                <a:lnTo>
                  <a:pt x="635508" y="12192"/>
                </a:lnTo>
                <a:lnTo>
                  <a:pt x="633984" y="10668"/>
                </a:lnTo>
                <a:lnTo>
                  <a:pt x="632460" y="10668"/>
                </a:lnTo>
                <a:lnTo>
                  <a:pt x="624840" y="6096"/>
                </a:lnTo>
                <a:lnTo>
                  <a:pt x="623316" y="4572"/>
                </a:lnTo>
                <a:lnTo>
                  <a:pt x="621792" y="4572"/>
                </a:lnTo>
                <a:lnTo>
                  <a:pt x="612648" y="1524"/>
                </a:lnTo>
                <a:lnTo>
                  <a:pt x="609600" y="1524"/>
                </a:lnTo>
                <a:lnTo>
                  <a:pt x="598932" y="0"/>
                </a:lnTo>
                <a:lnTo>
                  <a:pt x="329184" y="0"/>
                </a:lnTo>
                <a:lnTo>
                  <a:pt x="318516" y="1524"/>
                </a:lnTo>
                <a:lnTo>
                  <a:pt x="315468" y="1524"/>
                </a:lnTo>
                <a:lnTo>
                  <a:pt x="306324" y="4572"/>
                </a:lnTo>
                <a:lnTo>
                  <a:pt x="304800" y="4572"/>
                </a:lnTo>
                <a:lnTo>
                  <a:pt x="303276" y="6096"/>
                </a:lnTo>
                <a:lnTo>
                  <a:pt x="295656" y="10668"/>
                </a:lnTo>
                <a:lnTo>
                  <a:pt x="294132" y="10668"/>
                </a:lnTo>
                <a:lnTo>
                  <a:pt x="292608" y="12192"/>
                </a:lnTo>
                <a:lnTo>
                  <a:pt x="284988" y="18288"/>
                </a:lnTo>
                <a:lnTo>
                  <a:pt x="283464" y="19812"/>
                </a:lnTo>
                <a:lnTo>
                  <a:pt x="277368" y="27432"/>
                </a:lnTo>
                <a:lnTo>
                  <a:pt x="277368" y="28956"/>
                </a:lnTo>
                <a:lnTo>
                  <a:pt x="275844" y="28956"/>
                </a:lnTo>
                <a:lnTo>
                  <a:pt x="271272" y="38100"/>
                </a:lnTo>
                <a:lnTo>
                  <a:pt x="271272" y="39624"/>
                </a:lnTo>
                <a:lnTo>
                  <a:pt x="268224" y="48768"/>
                </a:lnTo>
                <a:lnTo>
                  <a:pt x="268224" y="50292"/>
                </a:lnTo>
                <a:lnTo>
                  <a:pt x="266700" y="51816"/>
                </a:lnTo>
                <a:lnTo>
                  <a:pt x="266700" y="160096"/>
                </a:lnTo>
                <a:lnTo>
                  <a:pt x="260375" y="156972"/>
                </a:lnTo>
                <a:lnTo>
                  <a:pt x="152400" y="103632"/>
                </a:lnTo>
                <a:lnTo>
                  <a:pt x="152400" y="156972"/>
                </a:lnTo>
                <a:lnTo>
                  <a:pt x="0" y="156972"/>
                </a:lnTo>
                <a:lnTo>
                  <a:pt x="0" y="176784"/>
                </a:lnTo>
                <a:lnTo>
                  <a:pt x="152400" y="176784"/>
                </a:lnTo>
                <a:lnTo>
                  <a:pt x="152400" y="230124"/>
                </a:lnTo>
                <a:lnTo>
                  <a:pt x="257810" y="176784"/>
                </a:lnTo>
                <a:lnTo>
                  <a:pt x="266700" y="172288"/>
                </a:lnTo>
                <a:lnTo>
                  <a:pt x="266700" y="278892"/>
                </a:lnTo>
                <a:lnTo>
                  <a:pt x="268224" y="280416"/>
                </a:lnTo>
                <a:lnTo>
                  <a:pt x="271272" y="291084"/>
                </a:lnTo>
                <a:lnTo>
                  <a:pt x="271272" y="292608"/>
                </a:lnTo>
                <a:lnTo>
                  <a:pt x="275844" y="301752"/>
                </a:lnTo>
                <a:lnTo>
                  <a:pt x="277368" y="301752"/>
                </a:lnTo>
                <a:lnTo>
                  <a:pt x="277368" y="303288"/>
                </a:lnTo>
                <a:lnTo>
                  <a:pt x="283464" y="310896"/>
                </a:lnTo>
                <a:lnTo>
                  <a:pt x="284988" y="310896"/>
                </a:lnTo>
                <a:lnTo>
                  <a:pt x="284988" y="312420"/>
                </a:lnTo>
                <a:lnTo>
                  <a:pt x="292608" y="318516"/>
                </a:lnTo>
                <a:lnTo>
                  <a:pt x="294132" y="318516"/>
                </a:lnTo>
                <a:lnTo>
                  <a:pt x="294132" y="320040"/>
                </a:lnTo>
                <a:lnTo>
                  <a:pt x="295656" y="320040"/>
                </a:lnTo>
                <a:lnTo>
                  <a:pt x="303276" y="324624"/>
                </a:lnTo>
                <a:lnTo>
                  <a:pt x="304800" y="324624"/>
                </a:lnTo>
                <a:lnTo>
                  <a:pt x="304800" y="326136"/>
                </a:lnTo>
                <a:lnTo>
                  <a:pt x="306324" y="326136"/>
                </a:lnTo>
                <a:lnTo>
                  <a:pt x="315468" y="329184"/>
                </a:lnTo>
                <a:lnTo>
                  <a:pt x="318516" y="329184"/>
                </a:lnTo>
                <a:lnTo>
                  <a:pt x="329184" y="330708"/>
                </a:lnTo>
                <a:lnTo>
                  <a:pt x="600456" y="330708"/>
                </a:lnTo>
                <a:lnTo>
                  <a:pt x="609600" y="329184"/>
                </a:lnTo>
                <a:lnTo>
                  <a:pt x="612648" y="329184"/>
                </a:lnTo>
                <a:lnTo>
                  <a:pt x="621792" y="326136"/>
                </a:lnTo>
                <a:lnTo>
                  <a:pt x="623316" y="326136"/>
                </a:lnTo>
                <a:lnTo>
                  <a:pt x="623316" y="324624"/>
                </a:lnTo>
                <a:lnTo>
                  <a:pt x="624840" y="324624"/>
                </a:lnTo>
                <a:lnTo>
                  <a:pt x="632460" y="320040"/>
                </a:lnTo>
                <a:lnTo>
                  <a:pt x="633984" y="320040"/>
                </a:lnTo>
                <a:lnTo>
                  <a:pt x="633984" y="318516"/>
                </a:lnTo>
                <a:lnTo>
                  <a:pt x="635508" y="318516"/>
                </a:lnTo>
                <a:lnTo>
                  <a:pt x="643128" y="312420"/>
                </a:lnTo>
                <a:lnTo>
                  <a:pt x="643128" y="310896"/>
                </a:lnTo>
                <a:lnTo>
                  <a:pt x="644652" y="310896"/>
                </a:lnTo>
                <a:lnTo>
                  <a:pt x="649528" y="304812"/>
                </a:lnTo>
                <a:lnTo>
                  <a:pt x="650748" y="303288"/>
                </a:lnTo>
                <a:lnTo>
                  <a:pt x="650748" y="301752"/>
                </a:lnTo>
                <a:lnTo>
                  <a:pt x="652272" y="301752"/>
                </a:lnTo>
                <a:lnTo>
                  <a:pt x="653796" y="298704"/>
                </a:lnTo>
                <a:lnTo>
                  <a:pt x="656082" y="294132"/>
                </a:lnTo>
                <a:lnTo>
                  <a:pt x="656844" y="292608"/>
                </a:lnTo>
                <a:lnTo>
                  <a:pt x="656844" y="291084"/>
                </a:lnTo>
                <a:lnTo>
                  <a:pt x="657275" y="289560"/>
                </a:lnTo>
                <a:lnTo>
                  <a:pt x="659015" y="283476"/>
                </a:lnTo>
                <a:lnTo>
                  <a:pt x="659892" y="280416"/>
                </a:lnTo>
                <a:lnTo>
                  <a:pt x="661416" y="280416"/>
                </a:lnTo>
                <a:lnTo>
                  <a:pt x="661416" y="275844"/>
                </a:lnTo>
                <a:lnTo>
                  <a:pt x="661416" y="176784"/>
                </a:lnTo>
                <a:lnTo>
                  <a:pt x="801611" y="176784"/>
                </a:lnTo>
                <a:lnTo>
                  <a:pt x="801611" y="230124"/>
                </a:lnTo>
                <a:lnTo>
                  <a:pt x="907021" y="176784"/>
                </a:lnTo>
                <a:lnTo>
                  <a:pt x="92810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16863" y="2081306"/>
            <a:ext cx="9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𝑧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40340" y="2286986"/>
            <a:ext cx="111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𝑦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96057" y="1616442"/>
            <a:ext cx="421640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mbria Math"/>
                <a:cs typeface="Cambria Math"/>
              </a:rPr>
              <a:t>𝑤</a:t>
            </a:r>
            <a:r>
              <a:rPr sz="1275" spc="-22" baseline="-16339" dirty="0">
                <a:latin typeface="Cambria Math"/>
                <a:cs typeface="Cambria Math"/>
              </a:rPr>
              <a:t>1</a:t>
            </a:r>
            <a:endParaRPr sz="1275" baseline="-16339">
              <a:latin typeface="Cambria Math"/>
              <a:cs typeface="Cambria Math"/>
            </a:endParaRPr>
          </a:p>
          <a:p>
            <a:pPr marL="51435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latin typeface="Cambria Math"/>
                <a:cs typeface="Cambria Math"/>
              </a:rPr>
              <a:t>𝑤</a:t>
            </a:r>
            <a:r>
              <a:rPr sz="1275" baseline="-16339" dirty="0">
                <a:latin typeface="Cambria Math"/>
                <a:cs typeface="Cambria Math"/>
              </a:rPr>
              <a:t>2</a:t>
            </a:r>
            <a:endParaRPr sz="1275" baseline="-16339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latin typeface="Cambria Math"/>
                <a:cs typeface="Cambria Math"/>
              </a:rPr>
              <a:t>𝑤</a:t>
            </a:r>
            <a:r>
              <a:rPr sz="1275" baseline="-16339" dirty="0">
                <a:latin typeface="Cambria Math"/>
                <a:cs typeface="Cambria Math"/>
              </a:rPr>
              <a:t>3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96057" y="2841741"/>
            <a:ext cx="268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Cambria Math"/>
                <a:cs typeface="Cambria Math"/>
              </a:rPr>
              <a:t>𝑤</a:t>
            </a:r>
            <a:r>
              <a:rPr sz="1275" spc="30" baseline="-16339" dirty="0">
                <a:latin typeface="Cambria Math"/>
                <a:cs typeface="Cambria Math"/>
              </a:rPr>
              <a:t>N</a:t>
            </a:r>
            <a:endParaRPr sz="1275" baseline="-16339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63128" y="3952744"/>
            <a:ext cx="6070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mbria Math"/>
                <a:cs typeface="Cambria Math"/>
              </a:rPr>
              <a:t>ta</a:t>
            </a:r>
            <a:r>
              <a:rPr sz="1400" spc="-15" dirty="0">
                <a:latin typeface="Cambria Math"/>
                <a:cs typeface="Cambria Math"/>
              </a:rPr>
              <a:t>n</a:t>
            </a:r>
            <a:r>
              <a:rPr sz="1400" spc="10" dirty="0">
                <a:latin typeface="Cambria Math"/>
                <a:cs typeface="Cambria Math"/>
              </a:rPr>
              <a:t>h</a:t>
            </a:r>
            <a:r>
              <a:rPr sz="1400" spc="5" dirty="0">
                <a:latin typeface="Cambria Math"/>
                <a:cs typeface="Cambria Math"/>
              </a:rPr>
              <a:t>(</a:t>
            </a:r>
            <a:r>
              <a:rPr sz="1400" dirty="0">
                <a:latin typeface="Cambria Math"/>
                <a:cs typeface="Cambria Math"/>
              </a:rPr>
              <a:t>𝑧)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43911" y="3905487"/>
            <a:ext cx="661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1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27603" y="4123446"/>
            <a:ext cx="840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1</a:t>
            </a:r>
            <a:r>
              <a:rPr sz="1200" spc="-35" dirty="0">
                <a:latin typeface="Cambria Math"/>
                <a:cs typeface="Cambria Math"/>
              </a:rPr>
              <a:t> </a:t>
            </a:r>
            <a:r>
              <a:rPr sz="1200" dirty="0">
                <a:latin typeface="Cambria Math"/>
                <a:cs typeface="Cambria Math"/>
              </a:rPr>
              <a:t>+</a:t>
            </a:r>
            <a:r>
              <a:rPr sz="1200" spc="-20" dirty="0">
                <a:latin typeface="Cambria Math"/>
                <a:cs typeface="Cambria Math"/>
              </a:rPr>
              <a:t> </a:t>
            </a:r>
            <a:r>
              <a:rPr sz="1200" spc="-5" dirty="0">
                <a:latin typeface="Cambria Math"/>
                <a:cs typeface="Cambria Math"/>
              </a:rPr>
              <a:t>exp(−𝑧)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40279" y="4139184"/>
            <a:ext cx="815340" cy="10795"/>
          </a:xfrm>
          <a:custGeom>
            <a:avLst/>
            <a:gdLst/>
            <a:ahLst/>
            <a:cxnLst/>
            <a:rect l="l" t="t" r="r" b="b"/>
            <a:pathLst>
              <a:path w="815339" h="10795">
                <a:moveTo>
                  <a:pt x="815339" y="10668"/>
                </a:moveTo>
                <a:lnTo>
                  <a:pt x="0" y="10668"/>
                </a:lnTo>
                <a:lnTo>
                  <a:pt x="0" y="0"/>
                </a:lnTo>
                <a:lnTo>
                  <a:pt x="815339" y="0"/>
                </a:lnTo>
                <a:lnTo>
                  <a:pt x="815339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01586" y="3763814"/>
            <a:ext cx="946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mbria Math"/>
                <a:cs typeface="Cambria Math"/>
              </a:rPr>
              <a:t>log(1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+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90" dirty="0">
                <a:latin typeface="Cambria Math"/>
                <a:cs typeface="Cambria Math"/>
              </a:rPr>
              <a:t>𝑒</a:t>
            </a:r>
            <a:r>
              <a:rPr sz="1500" spc="135" baseline="27777" dirty="0">
                <a:latin typeface="Cambria Math"/>
                <a:cs typeface="Cambria Math"/>
              </a:rPr>
              <a:t>z</a:t>
            </a:r>
            <a:r>
              <a:rPr sz="1400" spc="90" dirty="0"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72544C-9A06-7A8B-69DC-FE11F127DB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9814" y="918568"/>
            <a:ext cx="6263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i="1" spc="-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4400" i="1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spc="-15" dirty="0"/>
              <a:t>perceptron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635" y="4859734"/>
            <a:ext cx="4592955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perceptrons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Generally </a:t>
            </a:r>
            <a:r>
              <a:rPr sz="2800" spc="-20" dirty="0">
                <a:latin typeface="Calibri"/>
                <a:cs typeface="Calibri"/>
              </a:rPr>
              <a:t>“layered”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736" y="41211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34000" y="2273807"/>
            <a:ext cx="3505199" cy="21015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21552" y="4721352"/>
            <a:ext cx="2282951" cy="115214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95FDC-74B0-7FCE-0A1D-1C2A6DF194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9666" y="918568"/>
            <a:ext cx="39382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Defining</a:t>
            </a:r>
            <a:r>
              <a:rPr sz="4400" spc="-114" dirty="0"/>
              <a:t> </a:t>
            </a:r>
            <a:r>
              <a:rPr sz="4400" spc="-25" dirty="0"/>
              <a:t>“depth”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569764"/>
            <a:ext cx="46228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“deep” </a:t>
            </a:r>
            <a:r>
              <a:rPr sz="3200" spc="-10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34000" y="2273807"/>
            <a:ext cx="3505199" cy="210159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F5A3A7-651E-92FE-755E-A06B4D6003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797" y="918568"/>
            <a:ext cx="37503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Deep</a:t>
            </a:r>
            <a:r>
              <a:rPr sz="4400" spc="-60" dirty="0"/>
              <a:t> </a:t>
            </a:r>
            <a:r>
              <a:rPr sz="4400" spc="-10" dirty="0"/>
              <a:t>Structures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2037653"/>
            <a:ext cx="7906384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In</a:t>
            </a:r>
            <a:r>
              <a:rPr sz="3200" spc="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BF0000"/>
                </a:solidFill>
                <a:latin typeface="Calibri"/>
                <a:cs typeface="Calibri"/>
              </a:rPr>
              <a:t>any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directed</a:t>
            </a:r>
            <a:r>
              <a:rPr sz="3200" spc="-4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network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computational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elements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with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input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source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nodes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and output </a:t>
            </a:r>
            <a:r>
              <a:rPr sz="3200" spc="-7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sink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nodes,</a:t>
            </a:r>
            <a:r>
              <a:rPr sz="3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BF0000"/>
                </a:solidFill>
                <a:latin typeface="Calibri"/>
                <a:cs typeface="Calibri"/>
              </a:rPr>
              <a:t>“depth”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length</a:t>
            </a:r>
            <a:r>
              <a:rPr sz="3200" spc="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the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longest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path</a:t>
            </a:r>
            <a:r>
              <a:rPr sz="3200" spc="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from</a:t>
            </a:r>
            <a:r>
              <a:rPr sz="3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source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3200" spc="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3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sink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635" y="6200590"/>
            <a:ext cx="29127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Left: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Depth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2.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7242" y="6200590"/>
            <a:ext cx="26898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Right: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8008" y="4623816"/>
            <a:ext cx="2336800" cy="1003300"/>
            <a:chOff x="1588008" y="4623816"/>
            <a:chExt cx="2336800" cy="1003300"/>
          </a:xfrm>
        </p:grpSpPr>
        <p:sp>
          <p:nvSpPr>
            <p:cNvPr id="7" name="object 7"/>
            <p:cNvSpPr/>
            <p:nvPr/>
          </p:nvSpPr>
          <p:spPr>
            <a:xfrm>
              <a:off x="1600200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8008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89916" y="371856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2796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184404" y="381000"/>
                  </a:lnTo>
                  <a:lnTo>
                    <a:pt x="302622" y="381000"/>
                  </a:lnTo>
                  <a:lnTo>
                    <a:pt x="300228" y="382524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2622" y="381000"/>
                  </a:moveTo>
                  <a:lnTo>
                    <a:pt x="220980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1752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5636"/>
                  </a:lnTo>
                  <a:lnTo>
                    <a:pt x="341376" y="91440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04216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6680"/>
                  </a:lnTo>
                  <a:lnTo>
                    <a:pt x="397763" y="143256"/>
                  </a:lnTo>
                  <a:lnTo>
                    <a:pt x="405384" y="182880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262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31108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7391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74676" y="361188"/>
                  </a:lnTo>
                  <a:lnTo>
                    <a:pt x="47244" y="333756"/>
                  </a:lnTo>
                  <a:lnTo>
                    <a:pt x="25908" y="30175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7244" y="74676"/>
                  </a:lnTo>
                  <a:lnTo>
                    <a:pt x="74676" y="47244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9164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202692"/>
                  </a:lnTo>
                  <a:lnTo>
                    <a:pt x="28956" y="239268"/>
                  </a:lnTo>
                  <a:lnTo>
                    <a:pt x="47244" y="288036"/>
                  </a:lnTo>
                  <a:lnTo>
                    <a:pt x="77724" y="329184"/>
                  </a:lnTo>
                  <a:lnTo>
                    <a:pt x="118872" y="359664"/>
                  </a:lnTo>
                  <a:lnTo>
                    <a:pt x="167640" y="377952"/>
                  </a:lnTo>
                  <a:lnTo>
                    <a:pt x="184404" y="381000"/>
                  </a:lnTo>
                  <a:lnTo>
                    <a:pt x="304146" y="381000"/>
                  </a:lnTo>
                  <a:lnTo>
                    <a:pt x="301752" y="38252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4146" y="381000"/>
                  </a:moveTo>
                  <a:lnTo>
                    <a:pt x="220980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3276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77952" y="167640"/>
                  </a:lnTo>
                  <a:lnTo>
                    <a:pt x="373380" y="150876"/>
                  </a:lnTo>
                  <a:lnTo>
                    <a:pt x="367284" y="135636"/>
                  </a:lnTo>
                  <a:lnTo>
                    <a:pt x="361187" y="118872"/>
                  </a:lnTo>
                  <a:lnTo>
                    <a:pt x="329184" y="77724"/>
                  </a:lnTo>
                  <a:lnTo>
                    <a:pt x="289560" y="47244"/>
                  </a:lnTo>
                  <a:lnTo>
                    <a:pt x="240792" y="28956"/>
                  </a:lnTo>
                  <a:lnTo>
                    <a:pt x="204216" y="25908"/>
                  </a:lnTo>
                  <a:lnTo>
                    <a:pt x="302622" y="25908"/>
                  </a:lnTo>
                  <a:lnTo>
                    <a:pt x="347472" y="59436"/>
                  </a:lnTo>
                  <a:lnTo>
                    <a:pt x="371856" y="89916"/>
                  </a:lnTo>
                  <a:lnTo>
                    <a:pt x="390144" y="123444"/>
                  </a:lnTo>
                  <a:lnTo>
                    <a:pt x="402336" y="161544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8515" y="371856"/>
                  </a:lnTo>
                  <a:lnTo>
                    <a:pt x="304146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1200" y="5367528"/>
              <a:ext cx="1550035" cy="111760"/>
            </a:xfrm>
            <a:custGeom>
              <a:avLst/>
              <a:gdLst/>
              <a:ahLst/>
              <a:cxnLst/>
              <a:rect l="l" t="t" r="r" b="b"/>
              <a:pathLst>
                <a:path w="1550035" h="111760">
                  <a:moveTo>
                    <a:pt x="1511072" y="55626"/>
                  </a:moveTo>
                  <a:lnTo>
                    <a:pt x="1449324" y="19812"/>
                  </a:lnTo>
                  <a:lnTo>
                    <a:pt x="1444751" y="16764"/>
                  </a:lnTo>
                  <a:lnTo>
                    <a:pt x="1443228" y="10668"/>
                  </a:lnTo>
                  <a:lnTo>
                    <a:pt x="1449324" y="1524"/>
                  </a:lnTo>
                  <a:lnTo>
                    <a:pt x="1453896" y="0"/>
                  </a:lnTo>
                  <a:lnTo>
                    <a:pt x="1458467" y="3048"/>
                  </a:lnTo>
                  <a:lnTo>
                    <a:pt x="1531620" y="45720"/>
                  </a:lnTo>
                  <a:lnTo>
                    <a:pt x="1530096" y="45720"/>
                  </a:lnTo>
                  <a:lnTo>
                    <a:pt x="1530096" y="47244"/>
                  </a:lnTo>
                  <a:lnTo>
                    <a:pt x="1525524" y="47244"/>
                  </a:lnTo>
                  <a:lnTo>
                    <a:pt x="1511072" y="55626"/>
                  </a:lnTo>
                  <a:close/>
                </a:path>
                <a:path w="1550035" h="111760">
                  <a:moveTo>
                    <a:pt x="1493993" y="65532"/>
                  </a:moveTo>
                  <a:lnTo>
                    <a:pt x="0" y="65532"/>
                  </a:lnTo>
                  <a:lnTo>
                    <a:pt x="0" y="45720"/>
                  </a:lnTo>
                  <a:lnTo>
                    <a:pt x="1493993" y="45720"/>
                  </a:lnTo>
                  <a:lnTo>
                    <a:pt x="1511072" y="55626"/>
                  </a:lnTo>
                  <a:lnTo>
                    <a:pt x="1493993" y="65532"/>
                  </a:lnTo>
                  <a:close/>
                </a:path>
                <a:path w="1550035" h="111760">
                  <a:moveTo>
                    <a:pt x="1533771" y="65532"/>
                  </a:moveTo>
                  <a:lnTo>
                    <a:pt x="1530096" y="65532"/>
                  </a:lnTo>
                  <a:lnTo>
                    <a:pt x="1530096" y="45720"/>
                  </a:lnTo>
                  <a:lnTo>
                    <a:pt x="1531620" y="45720"/>
                  </a:lnTo>
                  <a:lnTo>
                    <a:pt x="1549908" y="56388"/>
                  </a:lnTo>
                  <a:lnTo>
                    <a:pt x="1533771" y="65532"/>
                  </a:lnTo>
                  <a:close/>
                </a:path>
                <a:path w="1550035" h="111760">
                  <a:moveTo>
                    <a:pt x="1525524" y="64008"/>
                  </a:moveTo>
                  <a:lnTo>
                    <a:pt x="1511072" y="55626"/>
                  </a:lnTo>
                  <a:lnTo>
                    <a:pt x="1525524" y="47244"/>
                  </a:lnTo>
                  <a:lnTo>
                    <a:pt x="1525524" y="64008"/>
                  </a:lnTo>
                  <a:close/>
                </a:path>
                <a:path w="1550035" h="111760">
                  <a:moveTo>
                    <a:pt x="1530096" y="64008"/>
                  </a:moveTo>
                  <a:lnTo>
                    <a:pt x="1525524" y="64008"/>
                  </a:lnTo>
                  <a:lnTo>
                    <a:pt x="1525524" y="47244"/>
                  </a:lnTo>
                  <a:lnTo>
                    <a:pt x="1530096" y="47244"/>
                  </a:lnTo>
                  <a:lnTo>
                    <a:pt x="1530096" y="64008"/>
                  </a:lnTo>
                  <a:close/>
                </a:path>
                <a:path w="1550035" h="111760">
                  <a:moveTo>
                    <a:pt x="1453896" y="111252"/>
                  </a:moveTo>
                  <a:lnTo>
                    <a:pt x="1449324" y="109728"/>
                  </a:lnTo>
                  <a:lnTo>
                    <a:pt x="1443228" y="100584"/>
                  </a:lnTo>
                  <a:lnTo>
                    <a:pt x="1444751" y="94488"/>
                  </a:lnTo>
                  <a:lnTo>
                    <a:pt x="1449324" y="91440"/>
                  </a:lnTo>
                  <a:lnTo>
                    <a:pt x="1511072" y="55626"/>
                  </a:lnTo>
                  <a:lnTo>
                    <a:pt x="1525524" y="64008"/>
                  </a:lnTo>
                  <a:lnTo>
                    <a:pt x="1530096" y="64008"/>
                  </a:lnTo>
                  <a:lnTo>
                    <a:pt x="1530096" y="65532"/>
                  </a:lnTo>
                  <a:lnTo>
                    <a:pt x="1533771" y="65532"/>
                  </a:lnTo>
                  <a:lnTo>
                    <a:pt x="1458467" y="108204"/>
                  </a:lnTo>
                  <a:lnTo>
                    <a:pt x="1453896" y="11125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2032" y="463600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28316" y="4623816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0144"/>
                  </a:lnTo>
                  <a:lnTo>
                    <a:pt x="89916" y="371856"/>
                  </a:lnTo>
                  <a:lnTo>
                    <a:pt x="47244" y="332232"/>
                  </a:lnTo>
                  <a:lnTo>
                    <a:pt x="16764" y="283464"/>
                  </a:lnTo>
                  <a:lnTo>
                    <a:pt x="4572" y="245364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59436" y="59436"/>
                  </a:lnTo>
                  <a:lnTo>
                    <a:pt x="89916" y="35052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9164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7348"/>
                  </a:lnTo>
                  <a:lnTo>
                    <a:pt x="28956" y="166116"/>
                  </a:lnTo>
                  <a:lnTo>
                    <a:pt x="25908" y="202692"/>
                  </a:lnTo>
                  <a:lnTo>
                    <a:pt x="27432" y="220980"/>
                  </a:lnTo>
                  <a:lnTo>
                    <a:pt x="39624" y="271272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50876" y="373380"/>
                  </a:lnTo>
                  <a:lnTo>
                    <a:pt x="202692" y="381000"/>
                  </a:lnTo>
                  <a:lnTo>
                    <a:pt x="301752" y="381000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1752" y="381000"/>
                  </a:moveTo>
                  <a:lnTo>
                    <a:pt x="202692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3276" y="350520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4112"/>
                  </a:lnTo>
                  <a:lnTo>
                    <a:pt x="341376" y="89916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22504" y="25908"/>
                  </a:lnTo>
                  <a:lnTo>
                    <a:pt x="302622" y="25908"/>
                  </a:lnTo>
                  <a:lnTo>
                    <a:pt x="347472" y="59436"/>
                  </a:lnTo>
                  <a:lnTo>
                    <a:pt x="382524" y="105156"/>
                  </a:lnTo>
                  <a:lnTo>
                    <a:pt x="397763" y="141732"/>
                  </a:lnTo>
                  <a:lnTo>
                    <a:pt x="405384" y="181356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8515" y="371856"/>
                  </a:lnTo>
                  <a:lnTo>
                    <a:pt x="30175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5104" y="4820412"/>
              <a:ext cx="1556385" cy="610235"/>
            </a:xfrm>
            <a:custGeom>
              <a:avLst/>
              <a:gdLst/>
              <a:ahLst/>
              <a:cxnLst/>
              <a:rect l="l" t="t" r="r" b="b"/>
              <a:pathLst>
                <a:path w="1556385" h="610235">
                  <a:moveTo>
                    <a:pt x="566928" y="6108"/>
                  </a:moveTo>
                  <a:lnTo>
                    <a:pt x="466344" y="36588"/>
                  </a:lnTo>
                  <a:lnTo>
                    <a:pt x="461772" y="38112"/>
                  </a:lnTo>
                  <a:lnTo>
                    <a:pt x="458724" y="42684"/>
                  </a:lnTo>
                  <a:lnTo>
                    <a:pt x="460248" y="48780"/>
                  </a:lnTo>
                  <a:lnTo>
                    <a:pt x="461772" y="53352"/>
                  </a:lnTo>
                  <a:lnTo>
                    <a:pt x="466344" y="56400"/>
                  </a:lnTo>
                  <a:lnTo>
                    <a:pt x="472440" y="54876"/>
                  </a:lnTo>
                  <a:lnTo>
                    <a:pt x="523176" y="39179"/>
                  </a:lnTo>
                  <a:lnTo>
                    <a:pt x="0" y="595896"/>
                  </a:lnTo>
                  <a:lnTo>
                    <a:pt x="13716" y="609612"/>
                  </a:lnTo>
                  <a:lnTo>
                    <a:pt x="535749" y="54127"/>
                  </a:lnTo>
                  <a:lnTo>
                    <a:pt x="524256" y="103644"/>
                  </a:lnTo>
                  <a:lnTo>
                    <a:pt x="522732" y="109740"/>
                  </a:lnTo>
                  <a:lnTo>
                    <a:pt x="525780" y="114312"/>
                  </a:lnTo>
                  <a:lnTo>
                    <a:pt x="531876" y="115836"/>
                  </a:lnTo>
                  <a:lnTo>
                    <a:pt x="536448" y="117360"/>
                  </a:lnTo>
                  <a:lnTo>
                    <a:pt x="542544" y="114312"/>
                  </a:lnTo>
                  <a:lnTo>
                    <a:pt x="542544" y="108216"/>
                  </a:lnTo>
                  <a:lnTo>
                    <a:pt x="565099" y="13728"/>
                  </a:lnTo>
                  <a:lnTo>
                    <a:pt x="566928" y="6108"/>
                  </a:lnTo>
                  <a:close/>
                </a:path>
                <a:path w="1556385" h="610235">
                  <a:moveTo>
                    <a:pt x="1555991" y="603504"/>
                  </a:moveTo>
                  <a:lnTo>
                    <a:pt x="1553946" y="595884"/>
                  </a:lnTo>
                  <a:lnTo>
                    <a:pt x="1528559" y="501396"/>
                  </a:lnTo>
                  <a:lnTo>
                    <a:pt x="1527035" y="496824"/>
                  </a:lnTo>
                  <a:lnTo>
                    <a:pt x="1520939" y="493776"/>
                  </a:lnTo>
                  <a:lnTo>
                    <a:pt x="1511795" y="496824"/>
                  </a:lnTo>
                  <a:lnTo>
                    <a:pt x="1508747" y="501396"/>
                  </a:lnTo>
                  <a:lnTo>
                    <a:pt x="1510271" y="507492"/>
                  </a:lnTo>
                  <a:lnTo>
                    <a:pt x="1523847" y="558139"/>
                  </a:lnTo>
                  <a:lnTo>
                    <a:pt x="954011" y="0"/>
                  </a:lnTo>
                  <a:lnTo>
                    <a:pt x="940295" y="13716"/>
                  </a:lnTo>
                  <a:lnTo>
                    <a:pt x="1510639" y="572363"/>
                  </a:lnTo>
                  <a:lnTo>
                    <a:pt x="1458455" y="559308"/>
                  </a:lnTo>
                  <a:lnTo>
                    <a:pt x="1453883" y="557784"/>
                  </a:lnTo>
                  <a:lnTo>
                    <a:pt x="1449311" y="560832"/>
                  </a:lnTo>
                  <a:lnTo>
                    <a:pt x="1447787" y="565404"/>
                  </a:lnTo>
                  <a:lnTo>
                    <a:pt x="1446263" y="571500"/>
                  </a:lnTo>
                  <a:lnTo>
                    <a:pt x="1449311" y="576072"/>
                  </a:lnTo>
                  <a:lnTo>
                    <a:pt x="1453883" y="577596"/>
                  </a:lnTo>
                  <a:lnTo>
                    <a:pt x="1555991" y="603504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48300" y="4623816"/>
            <a:ext cx="3176270" cy="1397635"/>
            <a:chOff x="5448300" y="4623816"/>
            <a:chExt cx="3176270" cy="1397635"/>
          </a:xfrm>
        </p:grpSpPr>
        <p:sp>
          <p:nvSpPr>
            <p:cNvPr id="16" name="object 16"/>
            <p:cNvSpPr/>
            <p:nvPr/>
          </p:nvSpPr>
          <p:spPr>
            <a:xfrm>
              <a:off x="5460492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8300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89916" y="371856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05156" y="25908"/>
                  </a:lnTo>
                  <a:lnTo>
                    <a:pt x="141732" y="9144"/>
                  </a:lnTo>
                  <a:lnTo>
                    <a:pt x="181356" y="1524"/>
                  </a:lnTo>
                  <a:lnTo>
                    <a:pt x="202692" y="0"/>
                  </a:lnTo>
                  <a:lnTo>
                    <a:pt x="222504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405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2796"/>
                  </a:lnTo>
                  <a:lnTo>
                    <a:pt x="76200" y="329184"/>
                  </a:lnTo>
                  <a:lnTo>
                    <a:pt x="117348" y="359664"/>
                  </a:lnTo>
                  <a:lnTo>
                    <a:pt x="166116" y="377952"/>
                  </a:lnTo>
                  <a:lnTo>
                    <a:pt x="184404" y="381000"/>
                  </a:lnTo>
                  <a:lnTo>
                    <a:pt x="302622" y="381000"/>
                  </a:lnTo>
                  <a:lnTo>
                    <a:pt x="300228" y="382524"/>
                  </a:lnTo>
                  <a:lnTo>
                    <a:pt x="283464" y="390144"/>
                  </a:lnTo>
                  <a:lnTo>
                    <a:pt x="263652" y="397764"/>
                  </a:lnTo>
                  <a:lnTo>
                    <a:pt x="245364" y="402336"/>
                  </a:lnTo>
                  <a:lnTo>
                    <a:pt x="224028" y="405384"/>
                  </a:lnTo>
                  <a:lnTo>
                    <a:pt x="204216" y="406908"/>
                  </a:lnTo>
                  <a:close/>
                </a:path>
                <a:path w="407035" h="407035">
                  <a:moveTo>
                    <a:pt x="302622" y="381000"/>
                  </a:moveTo>
                  <a:lnTo>
                    <a:pt x="220980" y="381000"/>
                  </a:lnTo>
                  <a:lnTo>
                    <a:pt x="237743" y="377952"/>
                  </a:lnTo>
                  <a:lnTo>
                    <a:pt x="256031" y="373380"/>
                  </a:lnTo>
                  <a:lnTo>
                    <a:pt x="301752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76428" y="239268"/>
                  </a:lnTo>
                  <a:lnTo>
                    <a:pt x="379476" y="222504"/>
                  </a:lnTo>
                  <a:lnTo>
                    <a:pt x="377952" y="167640"/>
                  </a:lnTo>
                  <a:lnTo>
                    <a:pt x="359663" y="118872"/>
                  </a:lnTo>
                  <a:lnTo>
                    <a:pt x="329184" y="77724"/>
                  </a:lnTo>
                  <a:lnTo>
                    <a:pt x="288036" y="47244"/>
                  </a:lnTo>
                  <a:lnTo>
                    <a:pt x="239268" y="28956"/>
                  </a:lnTo>
                  <a:lnTo>
                    <a:pt x="204216" y="25908"/>
                  </a:lnTo>
                  <a:lnTo>
                    <a:pt x="302405" y="25908"/>
                  </a:lnTo>
                  <a:lnTo>
                    <a:pt x="315467" y="35052"/>
                  </a:lnTo>
                  <a:lnTo>
                    <a:pt x="332232" y="45720"/>
                  </a:lnTo>
                  <a:lnTo>
                    <a:pt x="359663" y="73152"/>
                  </a:lnTo>
                  <a:lnTo>
                    <a:pt x="371856" y="89916"/>
                  </a:lnTo>
                  <a:lnTo>
                    <a:pt x="390144" y="123444"/>
                  </a:lnTo>
                  <a:lnTo>
                    <a:pt x="396239" y="143256"/>
                  </a:lnTo>
                  <a:lnTo>
                    <a:pt x="402336" y="161544"/>
                  </a:lnTo>
                  <a:lnTo>
                    <a:pt x="405384" y="182880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47472" y="347472"/>
                  </a:lnTo>
                  <a:lnTo>
                    <a:pt x="316991" y="371856"/>
                  </a:lnTo>
                  <a:lnTo>
                    <a:pt x="30262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9600" y="523341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17407" y="5219700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24968" y="391668"/>
                  </a:lnTo>
                  <a:lnTo>
                    <a:pt x="89916" y="371856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9144" y="265176"/>
                  </a:lnTo>
                  <a:lnTo>
                    <a:pt x="1524" y="225552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23444" y="16764"/>
                  </a:lnTo>
                  <a:lnTo>
                    <a:pt x="161543" y="4572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43840" y="4572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8872"/>
                  </a:lnTo>
                  <a:lnTo>
                    <a:pt x="28956" y="167640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2796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184404" y="381000"/>
                  </a:lnTo>
                  <a:lnTo>
                    <a:pt x="302622" y="381000"/>
                  </a:lnTo>
                  <a:lnTo>
                    <a:pt x="300228" y="382524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4" h="407035">
                  <a:moveTo>
                    <a:pt x="302622" y="381000"/>
                  </a:moveTo>
                  <a:lnTo>
                    <a:pt x="220980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01752" y="352044"/>
                  </a:lnTo>
                  <a:lnTo>
                    <a:pt x="339852" y="316992"/>
                  </a:lnTo>
                  <a:lnTo>
                    <a:pt x="367284" y="272796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5636"/>
                  </a:lnTo>
                  <a:lnTo>
                    <a:pt x="341376" y="91440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04216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6680"/>
                  </a:lnTo>
                  <a:lnTo>
                    <a:pt x="397763" y="143256"/>
                  </a:lnTo>
                  <a:lnTo>
                    <a:pt x="405384" y="182880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2622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1492" y="5356860"/>
              <a:ext cx="2390140" cy="132715"/>
            </a:xfrm>
            <a:custGeom>
              <a:avLst/>
              <a:gdLst/>
              <a:ahLst/>
              <a:cxnLst/>
              <a:rect l="l" t="t" r="r" b="b"/>
              <a:pathLst>
                <a:path w="2390140" h="132714">
                  <a:moveTo>
                    <a:pt x="2331073" y="66294"/>
                  </a:moveTo>
                  <a:lnTo>
                    <a:pt x="2267712" y="28956"/>
                  </a:lnTo>
                  <a:lnTo>
                    <a:pt x="2260092" y="24384"/>
                  </a:lnTo>
                  <a:lnTo>
                    <a:pt x="2258568" y="16764"/>
                  </a:lnTo>
                  <a:lnTo>
                    <a:pt x="2263140" y="9144"/>
                  </a:lnTo>
                  <a:lnTo>
                    <a:pt x="2266188" y="3048"/>
                  </a:lnTo>
                  <a:lnTo>
                    <a:pt x="2275332" y="0"/>
                  </a:lnTo>
                  <a:lnTo>
                    <a:pt x="2281428" y="4572"/>
                  </a:lnTo>
                  <a:lnTo>
                    <a:pt x="2363240" y="51816"/>
                  </a:lnTo>
                  <a:lnTo>
                    <a:pt x="2360676" y="51816"/>
                  </a:lnTo>
                  <a:lnTo>
                    <a:pt x="2360676" y="53340"/>
                  </a:lnTo>
                  <a:lnTo>
                    <a:pt x="2353056" y="53340"/>
                  </a:lnTo>
                  <a:lnTo>
                    <a:pt x="2331073" y="66294"/>
                  </a:lnTo>
                  <a:close/>
                </a:path>
                <a:path w="2390140" h="132714">
                  <a:moveTo>
                    <a:pt x="2306504" y="80772"/>
                  </a:moveTo>
                  <a:lnTo>
                    <a:pt x="0" y="80772"/>
                  </a:lnTo>
                  <a:lnTo>
                    <a:pt x="0" y="51816"/>
                  </a:lnTo>
                  <a:lnTo>
                    <a:pt x="2306504" y="51816"/>
                  </a:lnTo>
                  <a:lnTo>
                    <a:pt x="2331073" y="66294"/>
                  </a:lnTo>
                  <a:lnTo>
                    <a:pt x="2306504" y="80772"/>
                  </a:lnTo>
                  <a:close/>
                </a:path>
                <a:path w="2390140" h="132714">
                  <a:moveTo>
                    <a:pt x="2365286" y="80772"/>
                  </a:moveTo>
                  <a:lnTo>
                    <a:pt x="2360676" y="80772"/>
                  </a:lnTo>
                  <a:lnTo>
                    <a:pt x="2360676" y="51816"/>
                  </a:lnTo>
                  <a:lnTo>
                    <a:pt x="2363240" y="51816"/>
                  </a:lnTo>
                  <a:lnTo>
                    <a:pt x="2389632" y="67056"/>
                  </a:lnTo>
                  <a:lnTo>
                    <a:pt x="2365286" y="80772"/>
                  </a:lnTo>
                  <a:close/>
                </a:path>
                <a:path w="2390140" h="132714">
                  <a:moveTo>
                    <a:pt x="2353056" y="79248"/>
                  </a:moveTo>
                  <a:lnTo>
                    <a:pt x="2331073" y="66294"/>
                  </a:lnTo>
                  <a:lnTo>
                    <a:pt x="2353056" y="53340"/>
                  </a:lnTo>
                  <a:lnTo>
                    <a:pt x="2353056" y="79248"/>
                  </a:lnTo>
                  <a:close/>
                </a:path>
                <a:path w="2390140" h="132714">
                  <a:moveTo>
                    <a:pt x="2360676" y="79248"/>
                  </a:moveTo>
                  <a:lnTo>
                    <a:pt x="2353056" y="79248"/>
                  </a:lnTo>
                  <a:lnTo>
                    <a:pt x="2353056" y="53340"/>
                  </a:lnTo>
                  <a:lnTo>
                    <a:pt x="2360676" y="53340"/>
                  </a:lnTo>
                  <a:lnTo>
                    <a:pt x="2360676" y="79248"/>
                  </a:lnTo>
                  <a:close/>
                </a:path>
                <a:path w="2390140" h="132714">
                  <a:moveTo>
                    <a:pt x="2275332" y="132588"/>
                  </a:moveTo>
                  <a:lnTo>
                    <a:pt x="2266188" y="131064"/>
                  </a:lnTo>
                  <a:lnTo>
                    <a:pt x="2263140" y="123444"/>
                  </a:lnTo>
                  <a:lnTo>
                    <a:pt x="2258568" y="117348"/>
                  </a:lnTo>
                  <a:lnTo>
                    <a:pt x="2260092" y="108204"/>
                  </a:lnTo>
                  <a:lnTo>
                    <a:pt x="2267712" y="103632"/>
                  </a:lnTo>
                  <a:lnTo>
                    <a:pt x="2331073" y="66294"/>
                  </a:lnTo>
                  <a:lnTo>
                    <a:pt x="2353056" y="79248"/>
                  </a:lnTo>
                  <a:lnTo>
                    <a:pt x="2360676" y="79248"/>
                  </a:lnTo>
                  <a:lnTo>
                    <a:pt x="2360676" y="80772"/>
                  </a:lnTo>
                  <a:lnTo>
                    <a:pt x="2365286" y="80772"/>
                  </a:lnTo>
                  <a:lnTo>
                    <a:pt x="2281428" y="128016"/>
                  </a:lnTo>
                  <a:lnTo>
                    <a:pt x="2275332" y="13258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00800" y="463600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88607" y="4623816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06680" y="382524"/>
                  </a:lnTo>
                  <a:lnTo>
                    <a:pt x="59436" y="347472"/>
                  </a:lnTo>
                  <a:lnTo>
                    <a:pt x="35052" y="316992"/>
                  </a:lnTo>
                  <a:lnTo>
                    <a:pt x="16764" y="283464"/>
                  </a:lnTo>
                  <a:lnTo>
                    <a:pt x="4572" y="245364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06680" y="24384"/>
                  </a:lnTo>
                  <a:lnTo>
                    <a:pt x="141732" y="9144"/>
                  </a:lnTo>
                  <a:lnTo>
                    <a:pt x="181356" y="1524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7348"/>
                  </a:lnTo>
                  <a:lnTo>
                    <a:pt x="28956" y="166116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1272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202692" y="381000"/>
                  </a:lnTo>
                  <a:lnTo>
                    <a:pt x="300228" y="381000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4" h="407035">
                  <a:moveTo>
                    <a:pt x="300228" y="381000"/>
                  </a:moveTo>
                  <a:lnTo>
                    <a:pt x="202692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15467" y="341376"/>
                  </a:lnTo>
                  <a:lnTo>
                    <a:pt x="350520" y="303276"/>
                  </a:lnTo>
                  <a:lnTo>
                    <a:pt x="373380" y="256032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4112"/>
                  </a:lnTo>
                  <a:lnTo>
                    <a:pt x="341376" y="89916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22504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5156"/>
                  </a:lnTo>
                  <a:lnTo>
                    <a:pt x="397763" y="141732"/>
                  </a:lnTo>
                  <a:lnTo>
                    <a:pt x="405384" y="181356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0228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0824" y="4814328"/>
              <a:ext cx="2400300" cy="626745"/>
            </a:xfrm>
            <a:custGeom>
              <a:avLst/>
              <a:gdLst/>
              <a:ahLst/>
              <a:cxnLst/>
              <a:rect l="l" t="t" r="r" b="b"/>
              <a:pathLst>
                <a:path w="2400300" h="626745">
                  <a:moveTo>
                    <a:pt x="569976" y="12192"/>
                  </a:moveTo>
                  <a:lnTo>
                    <a:pt x="452628" y="47244"/>
                  </a:lnTo>
                  <a:lnTo>
                    <a:pt x="445008" y="50292"/>
                  </a:lnTo>
                  <a:lnTo>
                    <a:pt x="440436" y="57912"/>
                  </a:lnTo>
                  <a:lnTo>
                    <a:pt x="441960" y="65532"/>
                  </a:lnTo>
                  <a:lnTo>
                    <a:pt x="445008" y="73152"/>
                  </a:lnTo>
                  <a:lnTo>
                    <a:pt x="452628" y="77724"/>
                  </a:lnTo>
                  <a:lnTo>
                    <a:pt x="460248" y="74676"/>
                  </a:lnTo>
                  <a:lnTo>
                    <a:pt x="504393" y="61849"/>
                  </a:lnTo>
                  <a:lnTo>
                    <a:pt x="0" y="598932"/>
                  </a:lnTo>
                  <a:lnTo>
                    <a:pt x="21336" y="618744"/>
                  </a:lnTo>
                  <a:lnTo>
                    <a:pt x="525792" y="81584"/>
                  </a:lnTo>
                  <a:lnTo>
                    <a:pt x="515112" y="126492"/>
                  </a:lnTo>
                  <a:lnTo>
                    <a:pt x="513588" y="134112"/>
                  </a:lnTo>
                  <a:lnTo>
                    <a:pt x="518160" y="141732"/>
                  </a:lnTo>
                  <a:lnTo>
                    <a:pt x="525780" y="143256"/>
                  </a:lnTo>
                  <a:lnTo>
                    <a:pt x="533400" y="146304"/>
                  </a:lnTo>
                  <a:lnTo>
                    <a:pt x="541020" y="140208"/>
                  </a:lnTo>
                  <a:lnTo>
                    <a:pt x="542544" y="132588"/>
                  </a:lnTo>
                  <a:lnTo>
                    <a:pt x="567537" y="22860"/>
                  </a:lnTo>
                  <a:lnTo>
                    <a:pt x="569976" y="12192"/>
                  </a:lnTo>
                  <a:close/>
                </a:path>
                <a:path w="2400300" h="626745">
                  <a:moveTo>
                    <a:pt x="2400300" y="609600"/>
                  </a:moveTo>
                  <a:lnTo>
                    <a:pt x="2324100" y="510540"/>
                  </a:lnTo>
                  <a:lnTo>
                    <a:pt x="2319528" y="504444"/>
                  </a:lnTo>
                  <a:lnTo>
                    <a:pt x="2310384" y="502920"/>
                  </a:lnTo>
                  <a:lnTo>
                    <a:pt x="2298192" y="512064"/>
                  </a:lnTo>
                  <a:lnTo>
                    <a:pt x="2296668" y="521208"/>
                  </a:lnTo>
                  <a:lnTo>
                    <a:pt x="2301240" y="527304"/>
                  </a:lnTo>
                  <a:lnTo>
                    <a:pt x="2330412" y="565226"/>
                  </a:lnTo>
                  <a:lnTo>
                    <a:pt x="957072" y="0"/>
                  </a:lnTo>
                  <a:lnTo>
                    <a:pt x="946404" y="25908"/>
                  </a:lnTo>
                  <a:lnTo>
                    <a:pt x="2319388" y="590994"/>
                  </a:lnTo>
                  <a:lnTo>
                    <a:pt x="2273808" y="597408"/>
                  </a:lnTo>
                  <a:lnTo>
                    <a:pt x="2264664" y="598932"/>
                  </a:lnTo>
                  <a:lnTo>
                    <a:pt x="2260092" y="606552"/>
                  </a:lnTo>
                  <a:lnTo>
                    <a:pt x="2261616" y="614172"/>
                  </a:lnTo>
                  <a:lnTo>
                    <a:pt x="2261616" y="621792"/>
                  </a:lnTo>
                  <a:lnTo>
                    <a:pt x="2269236" y="626364"/>
                  </a:lnTo>
                  <a:lnTo>
                    <a:pt x="2276856" y="626364"/>
                  </a:lnTo>
                  <a:lnTo>
                    <a:pt x="2389073" y="611124"/>
                  </a:lnTo>
                  <a:lnTo>
                    <a:pt x="2400300" y="6096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89876" y="562660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381000"/>
                  </a:move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642" y="5034"/>
                  </a:lnTo>
                  <a:lnTo>
                    <a:pt x="274919" y="19372"/>
                  </a:lnTo>
                  <a:lnTo>
                    <a:pt x="310265" y="41867"/>
                  </a:lnTo>
                  <a:lnTo>
                    <a:pt x="339612" y="71374"/>
                  </a:lnTo>
                  <a:lnTo>
                    <a:pt x="361894" y="106746"/>
                  </a:lnTo>
                  <a:lnTo>
                    <a:pt x="376045" y="146837"/>
                  </a:lnTo>
                  <a:lnTo>
                    <a:pt x="381000" y="190500"/>
                  </a:lnTo>
                  <a:lnTo>
                    <a:pt x="376045" y="234162"/>
                  </a:lnTo>
                  <a:lnTo>
                    <a:pt x="361894" y="274253"/>
                  </a:lnTo>
                  <a:lnTo>
                    <a:pt x="339612" y="309625"/>
                  </a:lnTo>
                  <a:lnTo>
                    <a:pt x="310265" y="339132"/>
                  </a:lnTo>
                  <a:lnTo>
                    <a:pt x="274919" y="361627"/>
                  </a:lnTo>
                  <a:lnTo>
                    <a:pt x="234642" y="375965"/>
                  </a:lnTo>
                  <a:lnTo>
                    <a:pt x="190500" y="38100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77683" y="5614416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4" h="407035">
                  <a:moveTo>
                    <a:pt x="204216" y="406908"/>
                  </a:moveTo>
                  <a:lnTo>
                    <a:pt x="163068" y="402336"/>
                  </a:lnTo>
                  <a:lnTo>
                    <a:pt x="106680" y="382524"/>
                  </a:lnTo>
                  <a:lnTo>
                    <a:pt x="74676" y="359664"/>
                  </a:lnTo>
                  <a:lnTo>
                    <a:pt x="47244" y="332232"/>
                  </a:lnTo>
                  <a:lnTo>
                    <a:pt x="16764" y="283464"/>
                  </a:lnTo>
                  <a:lnTo>
                    <a:pt x="4572" y="245364"/>
                  </a:lnTo>
                  <a:lnTo>
                    <a:pt x="0" y="204216"/>
                  </a:lnTo>
                  <a:lnTo>
                    <a:pt x="1524" y="182880"/>
                  </a:lnTo>
                  <a:lnTo>
                    <a:pt x="9144" y="143256"/>
                  </a:lnTo>
                  <a:lnTo>
                    <a:pt x="24384" y="106680"/>
                  </a:lnTo>
                  <a:lnTo>
                    <a:pt x="45720" y="74676"/>
                  </a:lnTo>
                  <a:lnTo>
                    <a:pt x="73152" y="47244"/>
                  </a:lnTo>
                  <a:lnTo>
                    <a:pt x="106680" y="24384"/>
                  </a:lnTo>
                  <a:lnTo>
                    <a:pt x="141732" y="9144"/>
                  </a:lnTo>
                  <a:lnTo>
                    <a:pt x="181356" y="1524"/>
                  </a:lnTo>
                  <a:lnTo>
                    <a:pt x="202692" y="0"/>
                  </a:lnTo>
                  <a:lnTo>
                    <a:pt x="224028" y="1524"/>
                  </a:lnTo>
                  <a:lnTo>
                    <a:pt x="263652" y="9144"/>
                  </a:lnTo>
                  <a:lnTo>
                    <a:pt x="300228" y="24384"/>
                  </a:lnTo>
                  <a:lnTo>
                    <a:pt x="302622" y="25908"/>
                  </a:lnTo>
                  <a:lnTo>
                    <a:pt x="185928" y="25908"/>
                  </a:lnTo>
                  <a:lnTo>
                    <a:pt x="167640" y="28956"/>
                  </a:lnTo>
                  <a:lnTo>
                    <a:pt x="118872" y="47244"/>
                  </a:lnTo>
                  <a:lnTo>
                    <a:pt x="77724" y="77724"/>
                  </a:lnTo>
                  <a:lnTo>
                    <a:pt x="47244" y="117348"/>
                  </a:lnTo>
                  <a:lnTo>
                    <a:pt x="28956" y="166116"/>
                  </a:lnTo>
                  <a:lnTo>
                    <a:pt x="25908" y="184404"/>
                  </a:lnTo>
                  <a:lnTo>
                    <a:pt x="25908" y="220980"/>
                  </a:lnTo>
                  <a:lnTo>
                    <a:pt x="39624" y="271272"/>
                  </a:lnTo>
                  <a:lnTo>
                    <a:pt x="65532" y="315468"/>
                  </a:lnTo>
                  <a:lnTo>
                    <a:pt x="103632" y="350520"/>
                  </a:lnTo>
                  <a:lnTo>
                    <a:pt x="149352" y="373380"/>
                  </a:lnTo>
                  <a:lnTo>
                    <a:pt x="202692" y="381000"/>
                  </a:lnTo>
                  <a:lnTo>
                    <a:pt x="300228" y="381000"/>
                  </a:lnTo>
                  <a:lnTo>
                    <a:pt x="283464" y="390144"/>
                  </a:lnTo>
                  <a:lnTo>
                    <a:pt x="265176" y="397764"/>
                  </a:lnTo>
                  <a:lnTo>
                    <a:pt x="245364" y="402336"/>
                  </a:lnTo>
                  <a:lnTo>
                    <a:pt x="225552" y="405384"/>
                  </a:lnTo>
                  <a:lnTo>
                    <a:pt x="204216" y="406908"/>
                  </a:lnTo>
                  <a:close/>
                </a:path>
                <a:path w="407034" h="407035">
                  <a:moveTo>
                    <a:pt x="300228" y="381000"/>
                  </a:moveTo>
                  <a:lnTo>
                    <a:pt x="202692" y="381000"/>
                  </a:lnTo>
                  <a:lnTo>
                    <a:pt x="239268" y="377952"/>
                  </a:lnTo>
                  <a:lnTo>
                    <a:pt x="256031" y="373380"/>
                  </a:lnTo>
                  <a:lnTo>
                    <a:pt x="315467" y="341376"/>
                  </a:lnTo>
                  <a:lnTo>
                    <a:pt x="350520" y="303276"/>
                  </a:lnTo>
                  <a:lnTo>
                    <a:pt x="373380" y="256032"/>
                  </a:lnTo>
                  <a:lnTo>
                    <a:pt x="381000" y="222504"/>
                  </a:lnTo>
                  <a:lnTo>
                    <a:pt x="381000" y="185928"/>
                  </a:lnTo>
                  <a:lnTo>
                    <a:pt x="367284" y="134112"/>
                  </a:lnTo>
                  <a:lnTo>
                    <a:pt x="341376" y="89916"/>
                  </a:lnTo>
                  <a:lnTo>
                    <a:pt x="303276" y="56388"/>
                  </a:lnTo>
                  <a:lnTo>
                    <a:pt x="257556" y="33528"/>
                  </a:lnTo>
                  <a:lnTo>
                    <a:pt x="222504" y="25908"/>
                  </a:lnTo>
                  <a:lnTo>
                    <a:pt x="302622" y="25908"/>
                  </a:lnTo>
                  <a:lnTo>
                    <a:pt x="359663" y="73152"/>
                  </a:lnTo>
                  <a:lnTo>
                    <a:pt x="382524" y="105156"/>
                  </a:lnTo>
                  <a:lnTo>
                    <a:pt x="397763" y="141732"/>
                  </a:lnTo>
                  <a:lnTo>
                    <a:pt x="405384" y="181356"/>
                  </a:lnTo>
                  <a:lnTo>
                    <a:pt x="406908" y="202692"/>
                  </a:lnTo>
                  <a:lnTo>
                    <a:pt x="405384" y="224028"/>
                  </a:lnTo>
                  <a:lnTo>
                    <a:pt x="397763" y="263652"/>
                  </a:lnTo>
                  <a:lnTo>
                    <a:pt x="382524" y="300228"/>
                  </a:lnTo>
                  <a:lnTo>
                    <a:pt x="361187" y="332232"/>
                  </a:lnTo>
                  <a:lnTo>
                    <a:pt x="333756" y="359664"/>
                  </a:lnTo>
                  <a:lnTo>
                    <a:pt x="316991" y="371856"/>
                  </a:lnTo>
                  <a:lnTo>
                    <a:pt x="300228" y="3810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14731" y="4953000"/>
              <a:ext cx="1515110" cy="871855"/>
            </a:xfrm>
            <a:custGeom>
              <a:avLst/>
              <a:gdLst/>
              <a:ahLst/>
              <a:cxnLst/>
              <a:rect l="l" t="t" r="r" b="b"/>
              <a:pathLst>
                <a:path w="1515109" h="871854">
                  <a:moveTo>
                    <a:pt x="676656" y="864120"/>
                  </a:moveTo>
                  <a:lnTo>
                    <a:pt x="674776" y="850404"/>
                  </a:lnTo>
                  <a:lnTo>
                    <a:pt x="659892" y="742200"/>
                  </a:lnTo>
                  <a:lnTo>
                    <a:pt x="658368" y="734580"/>
                  </a:lnTo>
                  <a:lnTo>
                    <a:pt x="650748" y="728484"/>
                  </a:lnTo>
                  <a:lnTo>
                    <a:pt x="635508" y="731532"/>
                  </a:lnTo>
                  <a:lnTo>
                    <a:pt x="630936" y="737628"/>
                  </a:lnTo>
                  <a:lnTo>
                    <a:pt x="630936" y="745248"/>
                  </a:lnTo>
                  <a:lnTo>
                    <a:pt x="637247" y="790740"/>
                  </a:lnTo>
                  <a:lnTo>
                    <a:pt x="22860" y="0"/>
                  </a:lnTo>
                  <a:lnTo>
                    <a:pt x="0" y="16776"/>
                  </a:lnTo>
                  <a:lnTo>
                    <a:pt x="616445" y="810171"/>
                  </a:lnTo>
                  <a:lnTo>
                    <a:pt x="563880" y="789432"/>
                  </a:lnTo>
                  <a:lnTo>
                    <a:pt x="556260" y="792480"/>
                  </a:lnTo>
                  <a:lnTo>
                    <a:pt x="550164" y="807732"/>
                  </a:lnTo>
                  <a:lnTo>
                    <a:pt x="553212" y="815352"/>
                  </a:lnTo>
                  <a:lnTo>
                    <a:pt x="676656" y="864120"/>
                  </a:lnTo>
                  <a:close/>
                </a:path>
                <a:path w="1515109" h="871854">
                  <a:moveTo>
                    <a:pt x="1514868" y="470928"/>
                  </a:moveTo>
                  <a:lnTo>
                    <a:pt x="1412760" y="489216"/>
                  </a:lnTo>
                  <a:lnTo>
                    <a:pt x="1408188" y="490740"/>
                  </a:lnTo>
                  <a:lnTo>
                    <a:pt x="1403616" y="495312"/>
                  </a:lnTo>
                  <a:lnTo>
                    <a:pt x="1405140" y="499884"/>
                  </a:lnTo>
                  <a:lnTo>
                    <a:pt x="1406664" y="505980"/>
                  </a:lnTo>
                  <a:lnTo>
                    <a:pt x="1411236" y="509028"/>
                  </a:lnTo>
                  <a:lnTo>
                    <a:pt x="1415808" y="507504"/>
                  </a:lnTo>
                  <a:lnTo>
                    <a:pt x="1468589" y="498233"/>
                  </a:lnTo>
                  <a:lnTo>
                    <a:pt x="1050048" y="858024"/>
                  </a:lnTo>
                  <a:lnTo>
                    <a:pt x="1063764" y="871740"/>
                  </a:lnTo>
                  <a:lnTo>
                    <a:pt x="1480743" y="512064"/>
                  </a:lnTo>
                  <a:lnTo>
                    <a:pt x="1463052" y="562368"/>
                  </a:lnTo>
                  <a:lnTo>
                    <a:pt x="1461528" y="568464"/>
                  </a:lnTo>
                  <a:lnTo>
                    <a:pt x="1464576" y="573036"/>
                  </a:lnTo>
                  <a:lnTo>
                    <a:pt x="1473720" y="576084"/>
                  </a:lnTo>
                  <a:lnTo>
                    <a:pt x="1479816" y="574560"/>
                  </a:lnTo>
                  <a:lnTo>
                    <a:pt x="1481340" y="568464"/>
                  </a:lnTo>
                  <a:lnTo>
                    <a:pt x="1513293" y="475500"/>
                  </a:lnTo>
                  <a:lnTo>
                    <a:pt x="1514868" y="470928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CA6A37-E469-C5AA-97D3-EBCB530DE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797" y="918568"/>
            <a:ext cx="37503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Deep</a:t>
            </a:r>
            <a:r>
              <a:rPr sz="4400" spc="-60" dirty="0"/>
              <a:t> </a:t>
            </a:r>
            <a:r>
              <a:rPr sz="4400" spc="-10" dirty="0"/>
              <a:t>Structures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2085815"/>
            <a:ext cx="41897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i="1" spc="-5" dirty="0">
                <a:solidFill>
                  <a:srgbClr val="BF0000"/>
                </a:solidFill>
                <a:latin typeface="Calibri"/>
                <a:cs typeface="Calibri"/>
              </a:rPr>
              <a:t>Layered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deep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structure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635" y="6200590"/>
            <a:ext cx="3769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“Deep”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Depth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&gt; 2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380" y="2725781"/>
            <a:ext cx="3827306" cy="33138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EDCE0-86D1-4232-63EA-34D4C8DA7A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6095" y="918568"/>
            <a:ext cx="62433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5" dirty="0"/>
              <a:t>multi-layer</a:t>
            </a:r>
            <a:r>
              <a:rPr sz="4400" spc="-65" dirty="0"/>
              <a:t> </a:t>
            </a:r>
            <a:r>
              <a:rPr sz="4400" spc="-15" dirty="0"/>
              <a:t>perceptron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59" y="4348816"/>
            <a:ext cx="7735570" cy="21901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Inputs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 </a:t>
            </a:r>
            <a:r>
              <a:rPr sz="2700" spc="-15" dirty="0">
                <a:latin typeface="Calibri"/>
                <a:cs typeface="Calibri"/>
              </a:rPr>
              <a:t>real</a:t>
            </a:r>
            <a:r>
              <a:rPr sz="2700" dirty="0">
                <a:latin typeface="Calibri"/>
                <a:cs typeface="Calibri"/>
              </a:rPr>
              <a:t> or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stimuli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Outputs </a:t>
            </a:r>
            <a:r>
              <a:rPr sz="2700" spc="-20" dirty="0">
                <a:latin typeface="Calibri"/>
                <a:cs typeface="Calibri"/>
              </a:rPr>
              <a:t>are </a:t>
            </a:r>
            <a:r>
              <a:rPr sz="2700" spc="-15" dirty="0">
                <a:latin typeface="Calibri"/>
                <a:cs typeface="Calibri"/>
              </a:rPr>
              <a:t>real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or </a:t>
            </a:r>
            <a:r>
              <a:rPr sz="2700" spc="-5" dirty="0">
                <a:latin typeface="Calibri"/>
                <a:cs typeface="Calibri"/>
              </a:rPr>
              <a:t>Boolean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values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solidFill>
                  <a:srgbClr val="0000CC"/>
                </a:solidFill>
                <a:latin typeface="Calibri"/>
                <a:cs typeface="Calibri"/>
              </a:rPr>
              <a:t>What</a:t>
            </a:r>
            <a:r>
              <a:rPr sz="2700" b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0000CC"/>
                </a:solidFill>
                <a:latin typeface="Calibri"/>
                <a:cs typeface="Calibri"/>
              </a:rPr>
              <a:t>can</a:t>
            </a:r>
            <a:r>
              <a:rPr sz="2700" b="1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00" b="1" spc="-5" dirty="0">
                <a:solidFill>
                  <a:srgbClr val="0000CC"/>
                </a:solidFill>
                <a:latin typeface="Calibri"/>
                <a:cs typeface="Calibri"/>
              </a:rPr>
              <a:t>this </a:t>
            </a:r>
            <a:r>
              <a:rPr sz="2700" b="1" spc="-10" dirty="0">
                <a:solidFill>
                  <a:srgbClr val="0000CC"/>
                </a:solidFill>
                <a:latin typeface="Calibri"/>
                <a:cs typeface="Calibri"/>
              </a:rPr>
              <a:t>network</a:t>
            </a:r>
            <a:r>
              <a:rPr sz="2700" b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00CC"/>
                </a:solidFill>
                <a:latin typeface="Calibri"/>
                <a:cs typeface="Calibri"/>
              </a:rPr>
              <a:t>compute?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24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kinds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input/output</a:t>
            </a:r>
            <a:r>
              <a:rPr sz="2400" b="1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relationships</a:t>
            </a:r>
            <a:r>
              <a:rPr sz="24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can</a:t>
            </a:r>
            <a:r>
              <a:rPr sz="24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F0000"/>
                </a:solidFill>
                <a:latin typeface="Calibri"/>
                <a:cs typeface="Calibri"/>
              </a:rPr>
              <a:t>it</a:t>
            </a:r>
            <a:r>
              <a:rPr sz="2400" b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F0000"/>
                </a:solidFill>
                <a:latin typeface="Calibri"/>
                <a:cs typeface="Calibri"/>
              </a:rPr>
              <a:t>model?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1882139"/>
            <a:ext cx="4217035" cy="2246630"/>
            <a:chOff x="839724" y="1882139"/>
            <a:chExt cx="4217035" cy="2246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1882139"/>
              <a:ext cx="4216907" cy="22037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342144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027932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340620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5275" y="692848"/>
                  </a:lnTo>
                  <a:lnTo>
                    <a:pt x="75666" y="33312"/>
                  </a:lnTo>
                  <a:lnTo>
                    <a:pt x="76365" y="30480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1764" y="60375"/>
                  </a:lnTo>
                  <a:lnTo>
                    <a:pt x="2908516" y="687425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6280"/>
                  </a:lnTo>
                  <a:lnTo>
                    <a:pt x="2959227" y="712851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155" y="92710"/>
                  </a:lnTo>
                  <a:lnTo>
                    <a:pt x="2877312" y="85344"/>
                  </a:lnTo>
                  <a:lnTo>
                    <a:pt x="2873489" y="80772"/>
                  </a:lnTo>
                  <a:lnTo>
                    <a:pt x="2822448" y="19812"/>
                  </a:lnTo>
                  <a:lnTo>
                    <a:pt x="2804160" y="102108"/>
                  </a:lnTo>
                  <a:lnTo>
                    <a:pt x="2836138" y="94780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59898" y="58724"/>
                  </a:lnTo>
                  <a:lnTo>
                    <a:pt x="3027451" y="695172"/>
                  </a:lnTo>
                  <a:lnTo>
                    <a:pt x="3360204" y="89230"/>
                  </a:lnTo>
                  <a:lnTo>
                    <a:pt x="3389388" y="105156"/>
                  </a:lnTo>
                  <a:lnTo>
                    <a:pt x="3390531" y="73152"/>
                  </a:lnTo>
                  <a:lnTo>
                    <a:pt x="3392436" y="19812"/>
                  </a:lnTo>
                  <a:lnTo>
                    <a:pt x="3322332" y="68580"/>
                  </a:lnTo>
                  <a:lnTo>
                    <a:pt x="3352381" y="84963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295" y="66814"/>
                  </a:lnTo>
                  <a:lnTo>
                    <a:pt x="3983748" y="94488"/>
                  </a:lnTo>
                  <a:lnTo>
                    <a:pt x="4007256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027932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2881896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57" y="160108"/>
                  </a:lnTo>
                  <a:lnTo>
                    <a:pt x="2749004" y="53530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1221" y="41148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12"/>
                  </a:lnTo>
                  <a:lnTo>
                    <a:pt x="2700769" y="37439"/>
                  </a:lnTo>
                  <a:lnTo>
                    <a:pt x="2700769" y="54851"/>
                  </a:lnTo>
                  <a:lnTo>
                    <a:pt x="2259939" y="156933"/>
                  </a:lnTo>
                  <a:lnTo>
                    <a:pt x="2232914" y="153885"/>
                  </a:lnTo>
                  <a:lnTo>
                    <a:pt x="2232914" y="163195"/>
                  </a:lnTo>
                  <a:lnTo>
                    <a:pt x="2147570" y="182956"/>
                  </a:lnTo>
                  <a:lnTo>
                    <a:pt x="2121395" y="179019"/>
                  </a:lnTo>
                  <a:lnTo>
                    <a:pt x="2121395" y="189014"/>
                  </a:lnTo>
                  <a:lnTo>
                    <a:pt x="1983117" y="221030"/>
                  </a:lnTo>
                  <a:lnTo>
                    <a:pt x="1827136" y="186347"/>
                  </a:lnTo>
                  <a:lnTo>
                    <a:pt x="1965109" y="165582"/>
                  </a:lnTo>
                  <a:lnTo>
                    <a:pt x="2121395" y="189014"/>
                  </a:lnTo>
                  <a:lnTo>
                    <a:pt x="2121395" y="179019"/>
                  </a:lnTo>
                  <a:lnTo>
                    <a:pt x="1998789" y="160515"/>
                  </a:lnTo>
                  <a:lnTo>
                    <a:pt x="2088959" y="146939"/>
                  </a:lnTo>
                  <a:lnTo>
                    <a:pt x="2232914" y="163195"/>
                  </a:lnTo>
                  <a:lnTo>
                    <a:pt x="2232914" y="153885"/>
                  </a:lnTo>
                  <a:lnTo>
                    <a:pt x="2124303" y="141617"/>
                  </a:lnTo>
                  <a:lnTo>
                    <a:pt x="2700769" y="54851"/>
                  </a:lnTo>
                  <a:lnTo>
                    <a:pt x="2700769" y="37439"/>
                  </a:lnTo>
                  <a:lnTo>
                    <a:pt x="2540635" y="52108"/>
                  </a:lnTo>
                  <a:lnTo>
                    <a:pt x="2540635" y="68262"/>
                  </a:lnTo>
                  <a:lnTo>
                    <a:pt x="2085301" y="137210"/>
                  </a:lnTo>
                  <a:lnTo>
                    <a:pt x="2050072" y="133235"/>
                  </a:lnTo>
                  <a:lnTo>
                    <a:pt x="2050072" y="142544"/>
                  </a:lnTo>
                  <a:lnTo>
                    <a:pt x="1965058" y="155422"/>
                  </a:lnTo>
                  <a:lnTo>
                    <a:pt x="1931377" y="150355"/>
                  </a:lnTo>
                  <a:lnTo>
                    <a:pt x="1931377" y="160528"/>
                  </a:lnTo>
                  <a:lnTo>
                    <a:pt x="1800275" y="180378"/>
                  </a:lnTo>
                  <a:lnTo>
                    <a:pt x="1722424" y="163068"/>
                  </a:lnTo>
                  <a:lnTo>
                    <a:pt x="1849856" y="148310"/>
                  </a:lnTo>
                  <a:lnTo>
                    <a:pt x="1931377" y="160528"/>
                  </a:lnTo>
                  <a:lnTo>
                    <a:pt x="1931377" y="150355"/>
                  </a:lnTo>
                  <a:lnTo>
                    <a:pt x="1888324" y="143852"/>
                  </a:lnTo>
                  <a:lnTo>
                    <a:pt x="1973846" y="133946"/>
                  </a:lnTo>
                  <a:lnTo>
                    <a:pt x="2050072" y="142544"/>
                  </a:lnTo>
                  <a:lnTo>
                    <a:pt x="2050072" y="133235"/>
                  </a:lnTo>
                  <a:lnTo>
                    <a:pt x="2014537" y="129222"/>
                  </a:lnTo>
                  <a:lnTo>
                    <a:pt x="2540635" y="68262"/>
                  </a:lnTo>
                  <a:lnTo>
                    <a:pt x="2540635" y="52108"/>
                  </a:lnTo>
                  <a:lnTo>
                    <a:pt x="2444800" y="60896"/>
                  </a:lnTo>
                  <a:lnTo>
                    <a:pt x="2444800" y="70053"/>
                  </a:lnTo>
                  <a:lnTo>
                    <a:pt x="1973795" y="124625"/>
                  </a:lnTo>
                  <a:lnTo>
                    <a:pt x="1933105" y="120040"/>
                  </a:lnTo>
                  <a:lnTo>
                    <a:pt x="1933105" y="129336"/>
                  </a:lnTo>
                  <a:lnTo>
                    <a:pt x="1853374" y="138582"/>
                  </a:lnTo>
                  <a:lnTo>
                    <a:pt x="1814791" y="132765"/>
                  </a:lnTo>
                  <a:lnTo>
                    <a:pt x="1814791" y="143052"/>
                  </a:lnTo>
                  <a:lnTo>
                    <a:pt x="1694878" y="156946"/>
                  </a:lnTo>
                  <a:lnTo>
                    <a:pt x="1637182" y="144119"/>
                  </a:lnTo>
                  <a:lnTo>
                    <a:pt x="1751799" y="133616"/>
                  </a:lnTo>
                  <a:lnTo>
                    <a:pt x="1814791" y="143052"/>
                  </a:lnTo>
                  <a:lnTo>
                    <a:pt x="1814791" y="132765"/>
                  </a:lnTo>
                  <a:lnTo>
                    <a:pt x="1794459" y="129692"/>
                  </a:lnTo>
                  <a:lnTo>
                    <a:pt x="1872703" y="122516"/>
                  </a:lnTo>
                  <a:lnTo>
                    <a:pt x="1933105" y="129336"/>
                  </a:lnTo>
                  <a:lnTo>
                    <a:pt x="1933105" y="120040"/>
                  </a:lnTo>
                  <a:lnTo>
                    <a:pt x="1918182" y="118351"/>
                  </a:lnTo>
                  <a:lnTo>
                    <a:pt x="2444800" y="70053"/>
                  </a:lnTo>
                  <a:lnTo>
                    <a:pt x="2444800" y="60896"/>
                  </a:lnTo>
                  <a:lnTo>
                    <a:pt x="1873275" y="113271"/>
                  </a:lnTo>
                  <a:lnTo>
                    <a:pt x="1827784" y="108140"/>
                  </a:lnTo>
                  <a:lnTo>
                    <a:pt x="1827784" y="117449"/>
                  </a:lnTo>
                  <a:lnTo>
                    <a:pt x="1756549" y="123977"/>
                  </a:lnTo>
                  <a:lnTo>
                    <a:pt x="1713738" y="117525"/>
                  </a:lnTo>
                  <a:lnTo>
                    <a:pt x="1713738" y="127901"/>
                  </a:lnTo>
                  <a:lnTo>
                    <a:pt x="1607883" y="137604"/>
                  </a:lnTo>
                  <a:lnTo>
                    <a:pt x="1254645" y="59029"/>
                  </a:lnTo>
                  <a:lnTo>
                    <a:pt x="1713738" y="127901"/>
                  </a:lnTo>
                  <a:lnTo>
                    <a:pt x="1713738" y="117525"/>
                  </a:lnTo>
                  <a:lnTo>
                    <a:pt x="1372514" y="66014"/>
                  </a:lnTo>
                  <a:lnTo>
                    <a:pt x="1827784" y="117449"/>
                  </a:lnTo>
                  <a:lnTo>
                    <a:pt x="1827784" y="108140"/>
                  </a:lnTo>
                  <a:lnTo>
                    <a:pt x="1181582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41"/>
                  </a:lnTo>
                  <a:lnTo>
                    <a:pt x="1576971" y="140436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08" y="146951"/>
                  </a:lnTo>
                  <a:lnTo>
                    <a:pt x="1666252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37" y="166382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801291" y="190233"/>
                  </a:lnTo>
                  <a:lnTo>
                    <a:pt x="1962010" y="225920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06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6655" y="192798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805" y="186753"/>
                  </a:lnTo>
                  <a:lnTo>
                    <a:pt x="2261006" y="166357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78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20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055363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055363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055363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055363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055363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055363"/>
              <a:ext cx="51816" cy="5181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993892" y="1950720"/>
            <a:ext cx="2225040" cy="2083435"/>
            <a:chOff x="5993892" y="1950720"/>
            <a:chExt cx="2225040" cy="2083435"/>
          </a:xfrm>
        </p:grpSpPr>
        <p:sp>
          <p:nvSpPr>
            <p:cNvPr id="18" name="object 18"/>
            <p:cNvSpPr/>
            <p:nvPr/>
          </p:nvSpPr>
          <p:spPr>
            <a:xfrm>
              <a:off x="5995416" y="1952244"/>
              <a:ext cx="2222500" cy="2080260"/>
            </a:xfrm>
            <a:custGeom>
              <a:avLst/>
              <a:gdLst/>
              <a:ahLst/>
              <a:cxnLst/>
              <a:rect l="l" t="t" r="r" b="b"/>
              <a:pathLst>
                <a:path w="2222500" h="2080260">
                  <a:moveTo>
                    <a:pt x="2221991" y="2080259"/>
                  </a:moveTo>
                  <a:lnTo>
                    <a:pt x="0" y="2080259"/>
                  </a:lnTo>
                  <a:lnTo>
                    <a:pt x="0" y="0"/>
                  </a:lnTo>
                  <a:lnTo>
                    <a:pt x="2221991" y="0"/>
                  </a:lnTo>
                  <a:lnTo>
                    <a:pt x="2221991" y="208025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93892" y="1950720"/>
              <a:ext cx="2225040" cy="2083435"/>
            </a:xfrm>
            <a:custGeom>
              <a:avLst/>
              <a:gdLst/>
              <a:ahLst/>
              <a:cxnLst/>
              <a:rect l="l" t="t" r="r" b="b"/>
              <a:pathLst>
                <a:path w="2225040" h="2083435">
                  <a:moveTo>
                    <a:pt x="2225040" y="2083308"/>
                  </a:moveTo>
                  <a:lnTo>
                    <a:pt x="0" y="2083308"/>
                  </a:lnTo>
                  <a:lnTo>
                    <a:pt x="0" y="0"/>
                  </a:lnTo>
                  <a:lnTo>
                    <a:pt x="2225040" y="0"/>
                  </a:lnTo>
                  <a:lnTo>
                    <a:pt x="222504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2080260"/>
                  </a:lnTo>
                  <a:lnTo>
                    <a:pt x="1524" y="2080260"/>
                  </a:lnTo>
                  <a:lnTo>
                    <a:pt x="3048" y="2081784"/>
                  </a:lnTo>
                  <a:lnTo>
                    <a:pt x="2225040" y="2081784"/>
                  </a:lnTo>
                  <a:lnTo>
                    <a:pt x="2225040" y="2083308"/>
                  </a:lnTo>
                  <a:close/>
                </a:path>
                <a:path w="2225040" h="2083435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2225040" h="2083435">
                  <a:moveTo>
                    <a:pt x="2221992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221992" y="1524"/>
                  </a:lnTo>
                  <a:lnTo>
                    <a:pt x="2221992" y="3048"/>
                  </a:lnTo>
                  <a:close/>
                </a:path>
                <a:path w="2225040" h="2083435">
                  <a:moveTo>
                    <a:pt x="2221992" y="2081784"/>
                  </a:moveTo>
                  <a:lnTo>
                    <a:pt x="2221992" y="1524"/>
                  </a:lnTo>
                  <a:lnTo>
                    <a:pt x="2223516" y="3048"/>
                  </a:lnTo>
                  <a:lnTo>
                    <a:pt x="2225040" y="3048"/>
                  </a:lnTo>
                  <a:lnTo>
                    <a:pt x="2225040" y="2080260"/>
                  </a:lnTo>
                  <a:lnTo>
                    <a:pt x="2223516" y="2080260"/>
                  </a:lnTo>
                  <a:lnTo>
                    <a:pt x="2221992" y="2081784"/>
                  </a:lnTo>
                  <a:close/>
                </a:path>
                <a:path w="2225040" h="2083435">
                  <a:moveTo>
                    <a:pt x="2225040" y="3048"/>
                  </a:moveTo>
                  <a:lnTo>
                    <a:pt x="2223516" y="3048"/>
                  </a:lnTo>
                  <a:lnTo>
                    <a:pt x="2221992" y="1524"/>
                  </a:lnTo>
                  <a:lnTo>
                    <a:pt x="2225040" y="1524"/>
                  </a:lnTo>
                  <a:lnTo>
                    <a:pt x="2225040" y="3048"/>
                  </a:lnTo>
                  <a:close/>
                </a:path>
                <a:path w="2225040" h="2083435">
                  <a:moveTo>
                    <a:pt x="3048" y="2081784"/>
                  </a:moveTo>
                  <a:lnTo>
                    <a:pt x="1524" y="2080260"/>
                  </a:lnTo>
                  <a:lnTo>
                    <a:pt x="3048" y="2080260"/>
                  </a:lnTo>
                  <a:lnTo>
                    <a:pt x="3048" y="2081784"/>
                  </a:lnTo>
                  <a:close/>
                </a:path>
                <a:path w="2225040" h="2083435">
                  <a:moveTo>
                    <a:pt x="2221992" y="2081784"/>
                  </a:moveTo>
                  <a:lnTo>
                    <a:pt x="3048" y="2081784"/>
                  </a:lnTo>
                  <a:lnTo>
                    <a:pt x="3048" y="2080260"/>
                  </a:lnTo>
                  <a:lnTo>
                    <a:pt x="2221992" y="2080260"/>
                  </a:lnTo>
                  <a:lnTo>
                    <a:pt x="2221992" y="2081784"/>
                  </a:lnTo>
                  <a:close/>
                </a:path>
                <a:path w="2225040" h="2083435">
                  <a:moveTo>
                    <a:pt x="2225040" y="2081784"/>
                  </a:moveTo>
                  <a:lnTo>
                    <a:pt x="2221992" y="2081784"/>
                  </a:lnTo>
                  <a:lnTo>
                    <a:pt x="2223516" y="2080260"/>
                  </a:lnTo>
                  <a:lnTo>
                    <a:pt x="2225040" y="2080260"/>
                  </a:lnTo>
                  <a:lnTo>
                    <a:pt x="2225040" y="2081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95415" y="1952244"/>
            <a:ext cx="2222500" cy="208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N.Net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76900" y="2755392"/>
            <a:ext cx="2860675" cy="472440"/>
            <a:chOff x="5676900" y="2755392"/>
            <a:chExt cx="2860675" cy="472440"/>
          </a:xfrm>
        </p:grpSpPr>
        <p:sp>
          <p:nvSpPr>
            <p:cNvPr id="22" name="object 22"/>
            <p:cNvSpPr/>
            <p:nvPr/>
          </p:nvSpPr>
          <p:spPr>
            <a:xfrm>
              <a:off x="5678423" y="2761488"/>
              <a:ext cx="317500" cy="462280"/>
            </a:xfrm>
            <a:custGeom>
              <a:avLst/>
              <a:gdLst/>
              <a:ahLst/>
              <a:cxnLst/>
              <a:rect l="l" t="t" r="r" b="b"/>
              <a:pathLst>
                <a:path w="317500" h="462280">
                  <a:moveTo>
                    <a:pt x="158496" y="461771"/>
                  </a:moveTo>
                  <a:lnTo>
                    <a:pt x="158496" y="345947"/>
                  </a:lnTo>
                  <a:lnTo>
                    <a:pt x="0" y="345947"/>
                  </a:lnTo>
                  <a:lnTo>
                    <a:pt x="0" y="115823"/>
                  </a:lnTo>
                  <a:lnTo>
                    <a:pt x="158496" y="115823"/>
                  </a:lnTo>
                  <a:lnTo>
                    <a:pt x="158496" y="0"/>
                  </a:lnTo>
                  <a:lnTo>
                    <a:pt x="316992" y="230123"/>
                  </a:lnTo>
                  <a:lnTo>
                    <a:pt x="158496" y="46177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76900" y="2755392"/>
              <a:ext cx="320040" cy="472440"/>
            </a:xfrm>
            <a:custGeom>
              <a:avLst/>
              <a:gdLst/>
              <a:ahLst/>
              <a:cxnLst/>
              <a:rect l="l" t="t" r="r" b="b"/>
              <a:pathLst>
                <a:path w="320039" h="472439">
                  <a:moveTo>
                    <a:pt x="316470" y="236982"/>
                  </a:moveTo>
                  <a:lnTo>
                    <a:pt x="161543" y="10550"/>
                  </a:lnTo>
                  <a:lnTo>
                    <a:pt x="161543" y="6096"/>
                  </a:lnTo>
                  <a:lnTo>
                    <a:pt x="158495" y="6096"/>
                  </a:lnTo>
                  <a:lnTo>
                    <a:pt x="158495" y="0"/>
                  </a:lnTo>
                  <a:lnTo>
                    <a:pt x="162664" y="6096"/>
                  </a:lnTo>
                  <a:lnTo>
                    <a:pt x="161543" y="6096"/>
                  </a:lnTo>
                  <a:lnTo>
                    <a:pt x="161543" y="10550"/>
                  </a:lnTo>
                  <a:lnTo>
                    <a:pt x="165711" y="10550"/>
                  </a:lnTo>
                  <a:lnTo>
                    <a:pt x="320039" y="236220"/>
                  </a:lnTo>
                  <a:lnTo>
                    <a:pt x="316991" y="236220"/>
                  </a:lnTo>
                  <a:lnTo>
                    <a:pt x="316470" y="236982"/>
                  </a:lnTo>
                  <a:close/>
                </a:path>
                <a:path w="320039" h="472439">
                  <a:moveTo>
                    <a:pt x="158495" y="121920"/>
                  </a:moveTo>
                  <a:lnTo>
                    <a:pt x="158495" y="6096"/>
                  </a:lnTo>
                  <a:lnTo>
                    <a:pt x="161543" y="10550"/>
                  </a:lnTo>
                  <a:lnTo>
                    <a:pt x="161543" y="120396"/>
                  </a:lnTo>
                  <a:lnTo>
                    <a:pt x="160019" y="120396"/>
                  </a:lnTo>
                  <a:lnTo>
                    <a:pt x="158495" y="121920"/>
                  </a:lnTo>
                  <a:close/>
                </a:path>
                <a:path w="320039" h="472439">
                  <a:moveTo>
                    <a:pt x="158495" y="353568"/>
                  </a:moveTo>
                  <a:lnTo>
                    <a:pt x="0" y="353568"/>
                  </a:lnTo>
                  <a:lnTo>
                    <a:pt x="0" y="120396"/>
                  </a:lnTo>
                  <a:lnTo>
                    <a:pt x="158495" y="120396"/>
                  </a:lnTo>
                  <a:lnTo>
                    <a:pt x="158495" y="121920"/>
                  </a:lnTo>
                  <a:lnTo>
                    <a:pt x="3048" y="121920"/>
                  </a:lnTo>
                  <a:lnTo>
                    <a:pt x="1524" y="123444"/>
                  </a:lnTo>
                  <a:lnTo>
                    <a:pt x="3048" y="123444"/>
                  </a:lnTo>
                  <a:lnTo>
                    <a:pt x="3048" y="350520"/>
                  </a:lnTo>
                  <a:lnTo>
                    <a:pt x="1524" y="350520"/>
                  </a:lnTo>
                  <a:lnTo>
                    <a:pt x="3048" y="352044"/>
                  </a:lnTo>
                  <a:lnTo>
                    <a:pt x="158495" y="352044"/>
                  </a:lnTo>
                  <a:lnTo>
                    <a:pt x="158495" y="353568"/>
                  </a:lnTo>
                  <a:close/>
                </a:path>
                <a:path w="320039" h="472439">
                  <a:moveTo>
                    <a:pt x="161543" y="123444"/>
                  </a:moveTo>
                  <a:lnTo>
                    <a:pt x="3048" y="123444"/>
                  </a:lnTo>
                  <a:lnTo>
                    <a:pt x="3048" y="121920"/>
                  </a:lnTo>
                  <a:lnTo>
                    <a:pt x="158495" y="121920"/>
                  </a:lnTo>
                  <a:lnTo>
                    <a:pt x="160019" y="120396"/>
                  </a:lnTo>
                  <a:lnTo>
                    <a:pt x="161543" y="120396"/>
                  </a:lnTo>
                  <a:lnTo>
                    <a:pt x="161543" y="123444"/>
                  </a:lnTo>
                  <a:close/>
                </a:path>
                <a:path w="320039" h="472439">
                  <a:moveTo>
                    <a:pt x="3048" y="123444"/>
                  </a:moveTo>
                  <a:lnTo>
                    <a:pt x="1524" y="123444"/>
                  </a:lnTo>
                  <a:lnTo>
                    <a:pt x="3048" y="121920"/>
                  </a:lnTo>
                  <a:lnTo>
                    <a:pt x="3048" y="123444"/>
                  </a:lnTo>
                  <a:close/>
                </a:path>
                <a:path w="320039" h="472439">
                  <a:moveTo>
                    <a:pt x="316991" y="237744"/>
                  </a:moveTo>
                  <a:lnTo>
                    <a:pt x="316470" y="236982"/>
                  </a:lnTo>
                  <a:lnTo>
                    <a:pt x="316991" y="236220"/>
                  </a:lnTo>
                  <a:lnTo>
                    <a:pt x="316991" y="237744"/>
                  </a:lnTo>
                  <a:close/>
                </a:path>
                <a:path w="320039" h="472439">
                  <a:moveTo>
                    <a:pt x="318997" y="237744"/>
                  </a:moveTo>
                  <a:lnTo>
                    <a:pt x="316991" y="237744"/>
                  </a:lnTo>
                  <a:lnTo>
                    <a:pt x="316991" y="236220"/>
                  </a:lnTo>
                  <a:lnTo>
                    <a:pt x="320039" y="236220"/>
                  </a:lnTo>
                  <a:lnTo>
                    <a:pt x="318997" y="237744"/>
                  </a:lnTo>
                  <a:close/>
                </a:path>
                <a:path w="320039" h="472439">
                  <a:moveTo>
                    <a:pt x="161622" y="467868"/>
                  </a:moveTo>
                  <a:lnTo>
                    <a:pt x="161543" y="463413"/>
                  </a:lnTo>
                  <a:lnTo>
                    <a:pt x="316470" y="236982"/>
                  </a:lnTo>
                  <a:lnTo>
                    <a:pt x="316991" y="237744"/>
                  </a:lnTo>
                  <a:lnTo>
                    <a:pt x="318997" y="237744"/>
                  </a:lnTo>
                  <a:lnTo>
                    <a:pt x="161622" y="467868"/>
                  </a:lnTo>
                  <a:close/>
                </a:path>
                <a:path w="320039" h="472439">
                  <a:moveTo>
                    <a:pt x="3048" y="352044"/>
                  </a:moveTo>
                  <a:lnTo>
                    <a:pt x="1524" y="350520"/>
                  </a:lnTo>
                  <a:lnTo>
                    <a:pt x="3048" y="350520"/>
                  </a:lnTo>
                  <a:lnTo>
                    <a:pt x="3048" y="352044"/>
                  </a:lnTo>
                  <a:close/>
                </a:path>
                <a:path w="320039" h="472439">
                  <a:moveTo>
                    <a:pt x="161543" y="353568"/>
                  </a:moveTo>
                  <a:lnTo>
                    <a:pt x="160019" y="353568"/>
                  </a:lnTo>
                  <a:lnTo>
                    <a:pt x="158495" y="352044"/>
                  </a:lnTo>
                  <a:lnTo>
                    <a:pt x="3048" y="352044"/>
                  </a:lnTo>
                  <a:lnTo>
                    <a:pt x="3048" y="350520"/>
                  </a:lnTo>
                  <a:lnTo>
                    <a:pt x="161543" y="350520"/>
                  </a:lnTo>
                  <a:lnTo>
                    <a:pt x="161543" y="353568"/>
                  </a:lnTo>
                  <a:close/>
                </a:path>
                <a:path w="320039" h="472439">
                  <a:moveTo>
                    <a:pt x="158495" y="467868"/>
                  </a:moveTo>
                  <a:lnTo>
                    <a:pt x="158495" y="352044"/>
                  </a:lnTo>
                  <a:lnTo>
                    <a:pt x="160019" y="353568"/>
                  </a:lnTo>
                  <a:lnTo>
                    <a:pt x="161543" y="353568"/>
                  </a:lnTo>
                  <a:lnTo>
                    <a:pt x="161543" y="463413"/>
                  </a:lnTo>
                  <a:lnTo>
                    <a:pt x="158495" y="467868"/>
                  </a:lnTo>
                  <a:close/>
                </a:path>
                <a:path w="320039" h="472439">
                  <a:moveTo>
                    <a:pt x="158495" y="472440"/>
                  </a:moveTo>
                  <a:lnTo>
                    <a:pt x="158495" y="467868"/>
                  </a:lnTo>
                  <a:lnTo>
                    <a:pt x="161543" y="463413"/>
                  </a:lnTo>
                  <a:lnTo>
                    <a:pt x="161622" y="467868"/>
                  </a:lnTo>
                  <a:lnTo>
                    <a:pt x="158495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17407" y="2761488"/>
              <a:ext cx="317500" cy="462280"/>
            </a:xfrm>
            <a:custGeom>
              <a:avLst/>
              <a:gdLst/>
              <a:ahLst/>
              <a:cxnLst/>
              <a:rect l="l" t="t" r="r" b="b"/>
              <a:pathLst>
                <a:path w="317500" h="462280">
                  <a:moveTo>
                    <a:pt x="158496" y="461771"/>
                  </a:moveTo>
                  <a:lnTo>
                    <a:pt x="158496" y="345947"/>
                  </a:lnTo>
                  <a:lnTo>
                    <a:pt x="0" y="345947"/>
                  </a:lnTo>
                  <a:lnTo>
                    <a:pt x="0" y="115823"/>
                  </a:lnTo>
                  <a:lnTo>
                    <a:pt x="158496" y="115823"/>
                  </a:lnTo>
                  <a:lnTo>
                    <a:pt x="158496" y="0"/>
                  </a:lnTo>
                  <a:lnTo>
                    <a:pt x="316992" y="230123"/>
                  </a:lnTo>
                  <a:lnTo>
                    <a:pt x="158496" y="46177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15883" y="2755392"/>
              <a:ext cx="321945" cy="472440"/>
            </a:xfrm>
            <a:custGeom>
              <a:avLst/>
              <a:gdLst/>
              <a:ahLst/>
              <a:cxnLst/>
              <a:rect l="l" t="t" r="r" b="b"/>
              <a:pathLst>
                <a:path w="321945" h="472439">
                  <a:moveTo>
                    <a:pt x="317989" y="236982"/>
                  </a:moveTo>
                  <a:lnTo>
                    <a:pt x="161543" y="10508"/>
                  </a:lnTo>
                  <a:lnTo>
                    <a:pt x="161543" y="6096"/>
                  </a:lnTo>
                  <a:lnTo>
                    <a:pt x="158495" y="6096"/>
                  </a:lnTo>
                  <a:lnTo>
                    <a:pt x="158495" y="0"/>
                  </a:lnTo>
                  <a:lnTo>
                    <a:pt x="162704" y="6096"/>
                  </a:lnTo>
                  <a:lnTo>
                    <a:pt x="161543" y="6096"/>
                  </a:lnTo>
                  <a:lnTo>
                    <a:pt x="161543" y="10508"/>
                  </a:lnTo>
                  <a:lnTo>
                    <a:pt x="165750" y="10508"/>
                  </a:lnTo>
                  <a:lnTo>
                    <a:pt x="321563" y="236220"/>
                  </a:lnTo>
                  <a:lnTo>
                    <a:pt x="318515" y="236220"/>
                  </a:lnTo>
                  <a:lnTo>
                    <a:pt x="317989" y="236982"/>
                  </a:lnTo>
                  <a:close/>
                </a:path>
                <a:path w="321945" h="472439">
                  <a:moveTo>
                    <a:pt x="158495" y="121920"/>
                  </a:moveTo>
                  <a:lnTo>
                    <a:pt x="158495" y="6096"/>
                  </a:lnTo>
                  <a:lnTo>
                    <a:pt x="161543" y="10508"/>
                  </a:lnTo>
                  <a:lnTo>
                    <a:pt x="161543" y="120396"/>
                  </a:lnTo>
                  <a:lnTo>
                    <a:pt x="160019" y="120396"/>
                  </a:lnTo>
                  <a:lnTo>
                    <a:pt x="158495" y="121920"/>
                  </a:lnTo>
                  <a:close/>
                </a:path>
                <a:path w="321945" h="472439">
                  <a:moveTo>
                    <a:pt x="158495" y="353568"/>
                  </a:moveTo>
                  <a:lnTo>
                    <a:pt x="0" y="353568"/>
                  </a:lnTo>
                  <a:lnTo>
                    <a:pt x="0" y="120396"/>
                  </a:lnTo>
                  <a:lnTo>
                    <a:pt x="158495" y="120396"/>
                  </a:lnTo>
                  <a:lnTo>
                    <a:pt x="158495" y="121920"/>
                  </a:lnTo>
                  <a:lnTo>
                    <a:pt x="3048" y="121920"/>
                  </a:lnTo>
                  <a:lnTo>
                    <a:pt x="1524" y="123444"/>
                  </a:lnTo>
                  <a:lnTo>
                    <a:pt x="3048" y="123444"/>
                  </a:lnTo>
                  <a:lnTo>
                    <a:pt x="3048" y="350520"/>
                  </a:lnTo>
                  <a:lnTo>
                    <a:pt x="1524" y="350520"/>
                  </a:lnTo>
                  <a:lnTo>
                    <a:pt x="3048" y="352044"/>
                  </a:lnTo>
                  <a:lnTo>
                    <a:pt x="158495" y="352044"/>
                  </a:lnTo>
                  <a:lnTo>
                    <a:pt x="158495" y="353568"/>
                  </a:lnTo>
                  <a:close/>
                </a:path>
                <a:path w="321945" h="472439">
                  <a:moveTo>
                    <a:pt x="161543" y="123444"/>
                  </a:moveTo>
                  <a:lnTo>
                    <a:pt x="3048" y="123444"/>
                  </a:lnTo>
                  <a:lnTo>
                    <a:pt x="3048" y="121920"/>
                  </a:lnTo>
                  <a:lnTo>
                    <a:pt x="158495" y="121920"/>
                  </a:lnTo>
                  <a:lnTo>
                    <a:pt x="160019" y="120396"/>
                  </a:lnTo>
                  <a:lnTo>
                    <a:pt x="161543" y="120396"/>
                  </a:lnTo>
                  <a:lnTo>
                    <a:pt x="161543" y="123444"/>
                  </a:lnTo>
                  <a:close/>
                </a:path>
                <a:path w="321945" h="472439">
                  <a:moveTo>
                    <a:pt x="3048" y="123444"/>
                  </a:moveTo>
                  <a:lnTo>
                    <a:pt x="1524" y="123444"/>
                  </a:lnTo>
                  <a:lnTo>
                    <a:pt x="3048" y="121920"/>
                  </a:lnTo>
                  <a:lnTo>
                    <a:pt x="3048" y="123444"/>
                  </a:lnTo>
                  <a:close/>
                </a:path>
                <a:path w="321945" h="472439">
                  <a:moveTo>
                    <a:pt x="318515" y="237744"/>
                  </a:moveTo>
                  <a:lnTo>
                    <a:pt x="317989" y="236982"/>
                  </a:lnTo>
                  <a:lnTo>
                    <a:pt x="318515" y="236220"/>
                  </a:lnTo>
                  <a:lnTo>
                    <a:pt x="318515" y="237744"/>
                  </a:lnTo>
                  <a:close/>
                </a:path>
                <a:path w="321945" h="472439">
                  <a:moveTo>
                    <a:pt x="320511" y="237744"/>
                  </a:moveTo>
                  <a:lnTo>
                    <a:pt x="318515" y="237744"/>
                  </a:lnTo>
                  <a:lnTo>
                    <a:pt x="318515" y="236220"/>
                  </a:lnTo>
                  <a:lnTo>
                    <a:pt x="321563" y="236220"/>
                  </a:lnTo>
                  <a:lnTo>
                    <a:pt x="320511" y="237744"/>
                  </a:lnTo>
                  <a:close/>
                </a:path>
                <a:path w="321945" h="472439">
                  <a:moveTo>
                    <a:pt x="161652" y="467868"/>
                  </a:moveTo>
                  <a:lnTo>
                    <a:pt x="161543" y="463455"/>
                  </a:lnTo>
                  <a:lnTo>
                    <a:pt x="317989" y="236982"/>
                  </a:lnTo>
                  <a:lnTo>
                    <a:pt x="318515" y="237744"/>
                  </a:lnTo>
                  <a:lnTo>
                    <a:pt x="320511" y="237744"/>
                  </a:lnTo>
                  <a:lnTo>
                    <a:pt x="161652" y="467868"/>
                  </a:lnTo>
                  <a:close/>
                </a:path>
                <a:path w="321945" h="472439">
                  <a:moveTo>
                    <a:pt x="3048" y="352044"/>
                  </a:moveTo>
                  <a:lnTo>
                    <a:pt x="1524" y="350520"/>
                  </a:lnTo>
                  <a:lnTo>
                    <a:pt x="3048" y="350520"/>
                  </a:lnTo>
                  <a:lnTo>
                    <a:pt x="3048" y="352044"/>
                  </a:lnTo>
                  <a:close/>
                </a:path>
                <a:path w="321945" h="472439">
                  <a:moveTo>
                    <a:pt x="161543" y="353568"/>
                  </a:moveTo>
                  <a:lnTo>
                    <a:pt x="160019" y="353568"/>
                  </a:lnTo>
                  <a:lnTo>
                    <a:pt x="158495" y="352044"/>
                  </a:lnTo>
                  <a:lnTo>
                    <a:pt x="3048" y="352044"/>
                  </a:lnTo>
                  <a:lnTo>
                    <a:pt x="3048" y="350520"/>
                  </a:lnTo>
                  <a:lnTo>
                    <a:pt x="161543" y="350520"/>
                  </a:lnTo>
                  <a:lnTo>
                    <a:pt x="161543" y="353568"/>
                  </a:lnTo>
                  <a:close/>
                </a:path>
                <a:path w="321945" h="472439">
                  <a:moveTo>
                    <a:pt x="158495" y="467868"/>
                  </a:moveTo>
                  <a:lnTo>
                    <a:pt x="158495" y="352044"/>
                  </a:lnTo>
                  <a:lnTo>
                    <a:pt x="160019" y="353568"/>
                  </a:lnTo>
                  <a:lnTo>
                    <a:pt x="161543" y="353568"/>
                  </a:lnTo>
                  <a:lnTo>
                    <a:pt x="161543" y="463455"/>
                  </a:lnTo>
                  <a:lnTo>
                    <a:pt x="158495" y="467868"/>
                  </a:lnTo>
                  <a:close/>
                </a:path>
                <a:path w="321945" h="472439">
                  <a:moveTo>
                    <a:pt x="158495" y="472440"/>
                  </a:moveTo>
                  <a:lnTo>
                    <a:pt x="158495" y="467868"/>
                  </a:lnTo>
                  <a:lnTo>
                    <a:pt x="161543" y="463455"/>
                  </a:lnTo>
                  <a:lnTo>
                    <a:pt x="161652" y="467868"/>
                  </a:lnTo>
                  <a:lnTo>
                    <a:pt x="158495" y="47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57544" y="2453639"/>
            <a:ext cx="1693163" cy="101498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307477-9C3D-937F-2311-42B53F0ACF0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106" y="720298"/>
            <a:ext cx="66306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MLPs</a:t>
            </a:r>
            <a:r>
              <a:rPr sz="4400" spc="-40" dirty="0"/>
              <a:t> </a:t>
            </a:r>
            <a:r>
              <a:rPr sz="4400" spc="-25" dirty="0"/>
              <a:t>approximate</a:t>
            </a:r>
            <a:r>
              <a:rPr sz="4400" spc="-15" dirty="0"/>
              <a:t> </a:t>
            </a:r>
            <a:r>
              <a:rPr sz="4400" spc="-5" dirty="0"/>
              <a:t>functions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609600" y="1741932"/>
            <a:ext cx="3977640" cy="387350"/>
            <a:chOff x="609600" y="1741932"/>
            <a:chExt cx="3977640" cy="387350"/>
          </a:xfrm>
        </p:grpSpPr>
        <p:sp>
          <p:nvSpPr>
            <p:cNvPr id="4" name="object 4"/>
            <p:cNvSpPr/>
            <p:nvPr/>
          </p:nvSpPr>
          <p:spPr>
            <a:xfrm>
              <a:off x="609600" y="1741932"/>
              <a:ext cx="3977640" cy="387350"/>
            </a:xfrm>
            <a:custGeom>
              <a:avLst/>
              <a:gdLst/>
              <a:ahLst/>
              <a:cxnLst/>
              <a:rect l="l" t="t" r="r" b="b"/>
              <a:pathLst>
                <a:path w="3977640" h="387350">
                  <a:moveTo>
                    <a:pt x="3977640" y="387095"/>
                  </a:moveTo>
                  <a:lnTo>
                    <a:pt x="0" y="387095"/>
                  </a:lnTo>
                  <a:lnTo>
                    <a:pt x="0" y="0"/>
                  </a:lnTo>
                  <a:lnTo>
                    <a:pt x="3977640" y="0"/>
                  </a:lnTo>
                  <a:lnTo>
                    <a:pt x="3977640" y="387095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956" y="1859280"/>
              <a:ext cx="70961" cy="2118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491" y="1831848"/>
              <a:ext cx="905255" cy="2301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9467" y="1860804"/>
              <a:ext cx="17145" cy="208915"/>
            </a:xfrm>
            <a:custGeom>
              <a:avLst/>
              <a:gdLst/>
              <a:ahLst/>
              <a:cxnLst/>
              <a:rect l="l" t="t" r="r" b="b"/>
              <a:pathLst>
                <a:path w="17144" h="208914">
                  <a:moveTo>
                    <a:pt x="16764" y="208787"/>
                  </a:moveTo>
                  <a:lnTo>
                    <a:pt x="0" y="208787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208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1850136"/>
              <a:ext cx="959453" cy="220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13432" y="1831860"/>
              <a:ext cx="1282065" cy="230504"/>
            </a:xfrm>
            <a:custGeom>
              <a:avLst/>
              <a:gdLst/>
              <a:ahLst/>
              <a:cxnLst/>
              <a:rect l="l" t="t" r="r" b="b"/>
              <a:pathLst>
                <a:path w="1282064" h="230505">
                  <a:moveTo>
                    <a:pt x="9828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98285" y="12192"/>
                  </a:lnTo>
                  <a:lnTo>
                    <a:pt x="98285" y="0"/>
                  </a:lnTo>
                  <a:close/>
                </a:path>
                <a:path w="1282064" h="230505">
                  <a:moveTo>
                    <a:pt x="647687" y="27432"/>
                  </a:moveTo>
                  <a:lnTo>
                    <a:pt x="644639" y="18288"/>
                  </a:lnTo>
                  <a:lnTo>
                    <a:pt x="629500" y="24015"/>
                  </a:lnTo>
                  <a:lnTo>
                    <a:pt x="616064" y="32194"/>
                  </a:lnTo>
                  <a:lnTo>
                    <a:pt x="586587" y="70954"/>
                  </a:lnTo>
                  <a:lnTo>
                    <a:pt x="577583" y="124968"/>
                  </a:lnTo>
                  <a:lnTo>
                    <a:pt x="578497" y="143827"/>
                  </a:lnTo>
                  <a:lnTo>
                    <a:pt x="594347" y="193548"/>
                  </a:lnTo>
                  <a:lnTo>
                    <a:pt x="629500" y="224409"/>
                  </a:lnTo>
                  <a:lnTo>
                    <a:pt x="644639" y="230124"/>
                  </a:lnTo>
                  <a:lnTo>
                    <a:pt x="647687" y="222504"/>
                  </a:lnTo>
                  <a:lnTo>
                    <a:pt x="635101" y="216801"/>
                  </a:lnTo>
                  <a:lnTo>
                    <a:pt x="624636" y="208978"/>
                  </a:lnTo>
                  <a:lnTo>
                    <a:pt x="603592" y="174015"/>
                  </a:lnTo>
                  <a:lnTo>
                    <a:pt x="595871" y="123444"/>
                  </a:lnTo>
                  <a:lnTo>
                    <a:pt x="596734" y="105740"/>
                  </a:lnTo>
                  <a:lnTo>
                    <a:pt x="609587" y="60960"/>
                  </a:lnTo>
                  <a:lnTo>
                    <a:pt x="635736" y="32880"/>
                  </a:lnTo>
                  <a:lnTo>
                    <a:pt x="647687" y="27432"/>
                  </a:lnTo>
                  <a:close/>
                </a:path>
                <a:path w="1282064" h="230505">
                  <a:moveTo>
                    <a:pt x="1281671" y="124968"/>
                  </a:moveTo>
                  <a:lnTo>
                    <a:pt x="1271384" y="70954"/>
                  </a:lnTo>
                  <a:lnTo>
                    <a:pt x="1241666" y="32194"/>
                  </a:lnTo>
                  <a:lnTo>
                    <a:pt x="1213091" y="18288"/>
                  </a:lnTo>
                  <a:lnTo>
                    <a:pt x="1210043" y="27432"/>
                  </a:lnTo>
                  <a:lnTo>
                    <a:pt x="1222667" y="32880"/>
                  </a:lnTo>
                  <a:lnTo>
                    <a:pt x="1233284" y="40195"/>
                  </a:lnTo>
                  <a:lnTo>
                    <a:pt x="1254798" y="74358"/>
                  </a:lnTo>
                  <a:lnTo>
                    <a:pt x="1261859" y="123444"/>
                  </a:lnTo>
                  <a:lnTo>
                    <a:pt x="1261033" y="142011"/>
                  </a:lnTo>
                  <a:lnTo>
                    <a:pt x="1249667" y="187452"/>
                  </a:lnTo>
                  <a:lnTo>
                    <a:pt x="1222667" y="216801"/>
                  </a:lnTo>
                  <a:lnTo>
                    <a:pt x="1210043" y="222504"/>
                  </a:lnTo>
                  <a:lnTo>
                    <a:pt x="1213091" y="230124"/>
                  </a:lnTo>
                  <a:lnTo>
                    <a:pt x="1253604" y="206121"/>
                  </a:lnTo>
                  <a:lnTo>
                    <a:pt x="1277099" y="161544"/>
                  </a:lnTo>
                  <a:lnTo>
                    <a:pt x="1280528" y="143827"/>
                  </a:lnTo>
                  <a:lnTo>
                    <a:pt x="1281671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1798" y="1868424"/>
              <a:ext cx="148113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064" y="1866899"/>
              <a:ext cx="146304" cy="1554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7280" y="1868424"/>
              <a:ext cx="124396" cy="1524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2347" y="1850148"/>
              <a:ext cx="669290" cy="219710"/>
            </a:xfrm>
            <a:custGeom>
              <a:avLst/>
              <a:gdLst/>
              <a:ahLst/>
              <a:cxnLst/>
              <a:rect l="l" t="t" r="r" b="b"/>
              <a:pathLst>
                <a:path w="669289" h="219710">
                  <a:moveTo>
                    <a:pt x="16776" y="10668"/>
                  </a:moveTo>
                  <a:lnTo>
                    <a:pt x="0" y="10668"/>
                  </a:lnTo>
                  <a:lnTo>
                    <a:pt x="0" y="219443"/>
                  </a:lnTo>
                  <a:lnTo>
                    <a:pt x="16776" y="219443"/>
                  </a:lnTo>
                  <a:lnTo>
                    <a:pt x="16776" y="10668"/>
                  </a:lnTo>
                  <a:close/>
                </a:path>
                <a:path w="669289" h="219710">
                  <a:moveTo>
                    <a:pt x="137172" y="9144"/>
                  </a:moveTo>
                  <a:lnTo>
                    <a:pt x="134124" y="0"/>
                  </a:lnTo>
                  <a:lnTo>
                    <a:pt x="118973" y="5727"/>
                  </a:lnTo>
                  <a:lnTo>
                    <a:pt x="105549" y="13906"/>
                  </a:lnTo>
                  <a:lnTo>
                    <a:pt x="76060" y="52666"/>
                  </a:lnTo>
                  <a:lnTo>
                    <a:pt x="67068" y="106680"/>
                  </a:lnTo>
                  <a:lnTo>
                    <a:pt x="67970" y="125539"/>
                  </a:lnTo>
                  <a:lnTo>
                    <a:pt x="83820" y="175260"/>
                  </a:lnTo>
                  <a:lnTo>
                    <a:pt x="118973" y="206121"/>
                  </a:lnTo>
                  <a:lnTo>
                    <a:pt x="134124" y="211836"/>
                  </a:lnTo>
                  <a:lnTo>
                    <a:pt x="137172" y="204216"/>
                  </a:lnTo>
                  <a:lnTo>
                    <a:pt x="124574" y="198513"/>
                  </a:lnTo>
                  <a:lnTo>
                    <a:pt x="114122" y="190690"/>
                  </a:lnTo>
                  <a:lnTo>
                    <a:pt x="93065" y="155727"/>
                  </a:lnTo>
                  <a:lnTo>
                    <a:pt x="85344" y="105156"/>
                  </a:lnTo>
                  <a:lnTo>
                    <a:pt x="86207" y="87452"/>
                  </a:lnTo>
                  <a:lnTo>
                    <a:pt x="99072" y="42672"/>
                  </a:lnTo>
                  <a:lnTo>
                    <a:pt x="125209" y="14592"/>
                  </a:lnTo>
                  <a:lnTo>
                    <a:pt x="137172" y="9144"/>
                  </a:lnTo>
                  <a:close/>
                </a:path>
                <a:path w="669289" h="219710">
                  <a:moveTo>
                    <a:pt x="669048" y="106680"/>
                  </a:moveTo>
                  <a:lnTo>
                    <a:pt x="658761" y="52666"/>
                  </a:lnTo>
                  <a:lnTo>
                    <a:pt x="629043" y="13906"/>
                  </a:lnTo>
                  <a:lnTo>
                    <a:pt x="600468" y="0"/>
                  </a:lnTo>
                  <a:lnTo>
                    <a:pt x="597420" y="9144"/>
                  </a:lnTo>
                  <a:lnTo>
                    <a:pt x="610031" y="14592"/>
                  </a:lnTo>
                  <a:lnTo>
                    <a:pt x="620661" y="21907"/>
                  </a:lnTo>
                  <a:lnTo>
                    <a:pt x="642162" y="56070"/>
                  </a:lnTo>
                  <a:lnTo>
                    <a:pt x="649236" y="105156"/>
                  </a:lnTo>
                  <a:lnTo>
                    <a:pt x="648398" y="123723"/>
                  </a:lnTo>
                  <a:lnTo>
                    <a:pt x="637044" y="169164"/>
                  </a:lnTo>
                  <a:lnTo>
                    <a:pt x="610031" y="198513"/>
                  </a:lnTo>
                  <a:lnTo>
                    <a:pt x="597420" y="204216"/>
                  </a:lnTo>
                  <a:lnTo>
                    <a:pt x="600468" y="211836"/>
                  </a:lnTo>
                  <a:lnTo>
                    <a:pt x="640969" y="187833"/>
                  </a:lnTo>
                  <a:lnTo>
                    <a:pt x="664476" y="143256"/>
                  </a:lnTo>
                  <a:lnTo>
                    <a:pt x="667905" y="125539"/>
                  </a:lnTo>
                  <a:lnTo>
                    <a:pt x="669048" y="10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0186" y="1866899"/>
              <a:ext cx="445293" cy="155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88080" y="1813559"/>
              <a:ext cx="641985" cy="10795"/>
            </a:xfrm>
            <a:custGeom>
              <a:avLst/>
              <a:gdLst/>
              <a:ahLst/>
              <a:cxnLst/>
              <a:rect l="l" t="t" r="r" b="b"/>
              <a:pathLst>
                <a:path w="641985" h="10794">
                  <a:moveTo>
                    <a:pt x="641604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641604" y="0"/>
                  </a:lnTo>
                  <a:lnTo>
                    <a:pt x="64160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3303" y="1859280"/>
              <a:ext cx="71056" cy="21183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969264" y="3608844"/>
            <a:ext cx="3392804" cy="405765"/>
          </a:xfrm>
          <a:custGeom>
            <a:avLst/>
            <a:gdLst/>
            <a:ahLst/>
            <a:cxnLst/>
            <a:rect l="l" t="t" r="r" b="b"/>
            <a:pathLst>
              <a:path w="3392804" h="405764">
                <a:moveTo>
                  <a:pt x="429768" y="201168"/>
                </a:moveTo>
                <a:lnTo>
                  <a:pt x="428244" y="181356"/>
                </a:lnTo>
                <a:lnTo>
                  <a:pt x="425196" y="160020"/>
                </a:lnTo>
                <a:lnTo>
                  <a:pt x="419100" y="141732"/>
                </a:lnTo>
                <a:lnTo>
                  <a:pt x="413004" y="121920"/>
                </a:lnTo>
                <a:lnTo>
                  <a:pt x="403860" y="105156"/>
                </a:lnTo>
                <a:lnTo>
                  <a:pt x="403860" y="184404"/>
                </a:lnTo>
                <a:lnTo>
                  <a:pt x="403860" y="220980"/>
                </a:lnTo>
                <a:lnTo>
                  <a:pt x="388620" y="272796"/>
                </a:lnTo>
                <a:lnTo>
                  <a:pt x="361188" y="315468"/>
                </a:lnTo>
                <a:lnTo>
                  <a:pt x="320040" y="350520"/>
                </a:lnTo>
                <a:lnTo>
                  <a:pt x="271272" y="371856"/>
                </a:lnTo>
                <a:lnTo>
                  <a:pt x="233172" y="379476"/>
                </a:lnTo>
                <a:lnTo>
                  <a:pt x="213360" y="381000"/>
                </a:lnTo>
                <a:lnTo>
                  <a:pt x="195072" y="379476"/>
                </a:lnTo>
                <a:lnTo>
                  <a:pt x="156972" y="371856"/>
                </a:lnTo>
                <a:lnTo>
                  <a:pt x="92964" y="339852"/>
                </a:lnTo>
                <a:lnTo>
                  <a:pt x="56388" y="301752"/>
                </a:lnTo>
                <a:lnTo>
                  <a:pt x="33528" y="254508"/>
                </a:lnTo>
                <a:lnTo>
                  <a:pt x="24384" y="201168"/>
                </a:lnTo>
                <a:lnTo>
                  <a:pt x="25908" y="184404"/>
                </a:lnTo>
                <a:lnTo>
                  <a:pt x="39624" y="132588"/>
                </a:lnTo>
                <a:lnTo>
                  <a:pt x="68580" y="89916"/>
                </a:lnTo>
                <a:lnTo>
                  <a:pt x="108204" y="54864"/>
                </a:lnTo>
                <a:lnTo>
                  <a:pt x="158496" y="32004"/>
                </a:lnTo>
                <a:lnTo>
                  <a:pt x="214884" y="24384"/>
                </a:lnTo>
                <a:lnTo>
                  <a:pt x="234696" y="25908"/>
                </a:lnTo>
                <a:lnTo>
                  <a:pt x="289560" y="39624"/>
                </a:lnTo>
                <a:lnTo>
                  <a:pt x="335280" y="65532"/>
                </a:lnTo>
                <a:lnTo>
                  <a:pt x="371856" y="103632"/>
                </a:lnTo>
                <a:lnTo>
                  <a:pt x="396240" y="150876"/>
                </a:lnTo>
                <a:lnTo>
                  <a:pt x="403860" y="184404"/>
                </a:lnTo>
                <a:lnTo>
                  <a:pt x="403860" y="105156"/>
                </a:lnTo>
                <a:lnTo>
                  <a:pt x="379476" y="73152"/>
                </a:lnTo>
                <a:lnTo>
                  <a:pt x="350520" y="45720"/>
                </a:lnTo>
                <a:lnTo>
                  <a:pt x="319379" y="24384"/>
                </a:lnTo>
                <a:lnTo>
                  <a:pt x="316992" y="22860"/>
                </a:lnTo>
                <a:lnTo>
                  <a:pt x="277368" y="7620"/>
                </a:lnTo>
                <a:lnTo>
                  <a:pt x="257556" y="3048"/>
                </a:lnTo>
                <a:lnTo>
                  <a:pt x="236220" y="0"/>
                </a:lnTo>
                <a:lnTo>
                  <a:pt x="192024" y="0"/>
                </a:lnTo>
                <a:lnTo>
                  <a:pt x="131064" y="15240"/>
                </a:lnTo>
                <a:lnTo>
                  <a:pt x="94488" y="33528"/>
                </a:lnTo>
                <a:lnTo>
                  <a:pt x="62484" y="59436"/>
                </a:lnTo>
                <a:lnTo>
                  <a:pt x="36576" y="88392"/>
                </a:lnTo>
                <a:lnTo>
                  <a:pt x="16764" y="123444"/>
                </a:lnTo>
                <a:lnTo>
                  <a:pt x="4572" y="161544"/>
                </a:lnTo>
                <a:lnTo>
                  <a:pt x="0" y="182880"/>
                </a:lnTo>
                <a:lnTo>
                  <a:pt x="0" y="202692"/>
                </a:lnTo>
                <a:lnTo>
                  <a:pt x="4572" y="243840"/>
                </a:lnTo>
                <a:lnTo>
                  <a:pt x="16764" y="281940"/>
                </a:lnTo>
                <a:lnTo>
                  <a:pt x="36576" y="316992"/>
                </a:lnTo>
                <a:lnTo>
                  <a:pt x="64008" y="347472"/>
                </a:lnTo>
                <a:lnTo>
                  <a:pt x="94488" y="371856"/>
                </a:lnTo>
                <a:lnTo>
                  <a:pt x="131064" y="390144"/>
                </a:lnTo>
                <a:lnTo>
                  <a:pt x="172212" y="402336"/>
                </a:lnTo>
                <a:lnTo>
                  <a:pt x="193548" y="405384"/>
                </a:lnTo>
                <a:lnTo>
                  <a:pt x="214884" y="405384"/>
                </a:lnTo>
                <a:lnTo>
                  <a:pt x="259080" y="400812"/>
                </a:lnTo>
                <a:lnTo>
                  <a:pt x="298704" y="390144"/>
                </a:lnTo>
                <a:lnTo>
                  <a:pt x="335280" y="370332"/>
                </a:lnTo>
                <a:lnTo>
                  <a:pt x="367284" y="345948"/>
                </a:lnTo>
                <a:lnTo>
                  <a:pt x="393192" y="315468"/>
                </a:lnTo>
                <a:lnTo>
                  <a:pt x="413004" y="281940"/>
                </a:lnTo>
                <a:lnTo>
                  <a:pt x="425196" y="242316"/>
                </a:lnTo>
                <a:lnTo>
                  <a:pt x="428244" y="222504"/>
                </a:lnTo>
                <a:lnTo>
                  <a:pt x="429768" y="201168"/>
                </a:lnTo>
                <a:close/>
              </a:path>
              <a:path w="3392804" h="405764">
                <a:moveTo>
                  <a:pt x="1341120" y="201168"/>
                </a:moveTo>
                <a:lnTo>
                  <a:pt x="1336548" y="160020"/>
                </a:lnTo>
                <a:lnTo>
                  <a:pt x="1322832" y="121920"/>
                </a:lnTo>
                <a:lnTo>
                  <a:pt x="1315212" y="107950"/>
                </a:lnTo>
                <a:lnTo>
                  <a:pt x="1315212" y="202692"/>
                </a:lnTo>
                <a:lnTo>
                  <a:pt x="1313688" y="220980"/>
                </a:lnTo>
                <a:lnTo>
                  <a:pt x="1299972" y="272796"/>
                </a:lnTo>
                <a:lnTo>
                  <a:pt x="1271016" y="315468"/>
                </a:lnTo>
                <a:lnTo>
                  <a:pt x="1231392" y="350520"/>
                </a:lnTo>
                <a:lnTo>
                  <a:pt x="1181100" y="371856"/>
                </a:lnTo>
                <a:lnTo>
                  <a:pt x="1124712" y="381000"/>
                </a:lnTo>
                <a:lnTo>
                  <a:pt x="1104900" y="379476"/>
                </a:lnTo>
                <a:lnTo>
                  <a:pt x="1051560" y="365760"/>
                </a:lnTo>
                <a:lnTo>
                  <a:pt x="1004316" y="339852"/>
                </a:lnTo>
                <a:lnTo>
                  <a:pt x="967740" y="301752"/>
                </a:lnTo>
                <a:lnTo>
                  <a:pt x="944880" y="254508"/>
                </a:lnTo>
                <a:lnTo>
                  <a:pt x="935736" y="201168"/>
                </a:lnTo>
                <a:lnTo>
                  <a:pt x="937260" y="184404"/>
                </a:lnTo>
                <a:lnTo>
                  <a:pt x="950976" y="132588"/>
                </a:lnTo>
                <a:lnTo>
                  <a:pt x="979932" y="89916"/>
                </a:lnTo>
                <a:lnTo>
                  <a:pt x="1019556" y="54864"/>
                </a:lnTo>
                <a:lnTo>
                  <a:pt x="1069848" y="32004"/>
                </a:lnTo>
                <a:lnTo>
                  <a:pt x="1126236" y="24384"/>
                </a:lnTo>
                <a:lnTo>
                  <a:pt x="1146048" y="25908"/>
                </a:lnTo>
                <a:lnTo>
                  <a:pt x="1164336" y="28956"/>
                </a:lnTo>
                <a:lnTo>
                  <a:pt x="1182624" y="33528"/>
                </a:lnTo>
                <a:lnTo>
                  <a:pt x="1200912" y="39624"/>
                </a:lnTo>
                <a:lnTo>
                  <a:pt x="1216152" y="47244"/>
                </a:lnTo>
                <a:lnTo>
                  <a:pt x="1232916" y="54864"/>
                </a:lnTo>
                <a:lnTo>
                  <a:pt x="1272540" y="89916"/>
                </a:lnTo>
                <a:lnTo>
                  <a:pt x="1299972" y="134112"/>
                </a:lnTo>
                <a:lnTo>
                  <a:pt x="1313688" y="184404"/>
                </a:lnTo>
                <a:lnTo>
                  <a:pt x="1315212" y="202692"/>
                </a:lnTo>
                <a:lnTo>
                  <a:pt x="1315212" y="107950"/>
                </a:lnTo>
                <a:lnTo>
                  <a:pt x="1290828" y="73152"/>
                </a:lnTo>
                <a:lnTo>
                  <a:pt x="1261872" y="45720"/>
                </a:lnTo>
                <a:lnTo>
                  <a:pt x="1229423" y="24384"/>
                </a:lnTo>
                <a:lnTo>
                  <a:pt x="1226820" y="22860"/>
                </a:lnTo>
                <a:lnTo>
                  <a:pt x="1208532" y="15240"/>
                </a:lnTo>
                <a:lnTo>
                  <a:pt x="1188720" y="7620"/>
                </a:lnTo>
                <a:lnTo>
                  <a:pt x="1168908" y="3048"/>
                </a:lnTo>
                <a:lnTo>
                  <a:pt x="1147572" y="0"/>
                </a:lnTo>
                <a:lnTo>
                  <a:pt x="1103376" y="0"/>
                </a:lnTo>
                <a:lnTo>
                  <a:pt x="1060704" y="9144"/>
                </a:lnTo>
                <a:lnTo>
                  <a:pt x="1022604" y="24384"/>
                </a:lnTo>
                <a:lnTo>
                  <a:pt x="989076" y="45720"/>
                </a:lnTo>
                <a:lnTo>
                  <a:pt x="960120" y="73152"/>
                </a:lnTo>
                <a:lnTo>
                  <a:pt x="935736" y="106680"/>
                </a:lnTo>
                <a:lnTo>
                  <a:pt x="920496" y="141732"/>
                </a:lnTo>
                <a:lnTo>
                  <a:pt x="911352" y="182880"/>
                </a:lnTo>
                <a:lnTo>
                  <a:pt x="911352" y="224028"/>
                </a:lnTo>
                <a:lnTo>
                  <a:pt x="920496" y="263652"/>
                </a:lnTo>
                <a:lnTo>
                  <a:pt x="937260" y="300228"/>
                </a:lnTo>
                <a:lnTo>
                  <a:pt x="960120" y="332232"/>
                </a:lnTo>
                <a:lnTo>
                  <a:pt x="989076" y="359664"/>
                </a:lnTo>
                <a:lnTo>
                  <a:pt x="1042416" y="390144"/>
                </a:lnTo>
                <a:lnTo>
                  <a:pt x="1083564" y="402336"/>
                </a:lnTo>
                <a:lnTo>
                  <a:pt x="1104900" y="405384"/>
                </a:lnTo>
                <a:lnTo>
                  <a:pt x="1126236" y="405384"/>
                </a:lnTo>
                <a:lnTo>
                  <a:pt x="1168908" y="400812"/>
                </a:lnTo>
                <a:lnTo>
                  <a:pt x="1210056" y="390144"/>
                </a:lnTo>
                <a:lnTo>
                  <a:pt x="1246632" y="370332"/>
                </a:lnTo>
                <a:lnTo>
                  <a:pt x="1292352" y="332232"/>
                </a:lnTo>
                <a:lnTo>
                  <a:pt x="1315212" y="298704"/>
                </a:lnTo>
                <a:lnTo>
                  <a:pt x="1336548" y="242316"/>
                </a:lnTo>
                <a:lnTo>
                  <a:pt x="1339596" y="222504"/>
                </a:lnTo>
                <a:lnTo>
                  <a:pt x="1341120" y="201168"/>
                </a:lnTo>
                <a:close/>
              </a:path>
              <a:path w="3392804" h="405764">
                <a:moveTo>
                  <a:pt x="2481059" y="201168"/>
                </a:moveTo>
                <a:lnTo>
                  <a:pt x="2476487" y="160020"/>
                </a:lnTo>
                <a:lnTo>
                  <a:pt x="2462771" y="121920"/>
                </a:lnTo>
                <a:lnTo>
                  <a:pt x="2455151" y="107950"/>
                </a:lnTo>
                <a:lnTo>
                  <a:pt x="2455151" y="184404"/>
                </a:lnTo>
                <a:lnTo>
                  <a:pt x="2455151" y="202692"/>
                </a:lnTo>
                <a:lnTo>
                  <a:pt x="2447531" y="256032"/>
                </a:lnTo>
                <a:lnTo>
                  <a:pt x="2423147" y="301752"/>
                </a:lnTo>
                <a:lnTo>
                  <a:pt x="2386571" y="339852"/>
                </a:lnTo>
                <a:lnTo>
                  <a:pt x="2322563" y="371856"/>
                </a:lnTo>
                <a:lnTo>
                  <a:pt x="2284463" y="379476"/>
                </a:lnTo>
                <a:lnTo>
                  <a:pt x="2264651" y="381000"/>
                </a:lnTo>
                <a:lnTo>
                  <a:pt x="2246363" y="379476"/>
                </a:lnTo>
                <a:lnTo>
                  <a:pt x="2208263" y="371856"/>
                </a:lnTo>
                <a:lnTo>
                  <a:pt x="2144255" y="339852"/>
                </a:lnTo>
                <a:lnTo>
                  <a:pt x="2107679" y="301752"/>
                </a:lnTo>
                <a:lnTo>
                  <a:pt x="2084819" y="254508"/>
                </a:lnTo>
                <a:lnTo>
                  <a:pt x="2075675" y="201168"/>
                </a:lnTo>
                <a:lnTo>
                  <a:pt x="2077199" y="184404"/>
                </a:lnTo>
                <a:lnTo>
                  <a:pt x="2090915" y="132588"/>
                </a:lnTo>
                <a:lnTo>
                  <a:pt x="2119871" y="89916"/>
                </a:lnTo>
                <a:lnTo>
                  <a:pt x="2159495" y="54864"/>
                </a:lnTo>
                <a:lnTo>
                  <a:pt x="2209787" y="32004"/>
                </a:lnTo>
                <a:lnTo>
                  <a:pt x="2266175" y="24384"/>
                </a:lnTo>
                <a:lnTo>
                  <a:pt x="2285987" y="25908"/>
                </a:lnTo>
                <a:lnTo>
                  <a:pt x="2340851" y="39624"/>
                </a:lnTo>
                <a:lnTo>
                  <a:pt x="2386571" y="65532"/>
                </a:lnTo>
                <a:lnTo>
                  <a:pt x="2423147" y="103632"/>
                </a:lnTo>
                <a:lnTo>
                  <a:pt x="2447531" y="150876"/>
                </a:lnTo>
                <a:lnTo>
                  <a:pt x="2455151" y="184404"/>
                </a:lnTo>
                <a:lnTo>
                  <a:pt x="2455151" y="107950"/>
                </a:lnTo>
                <a:lnTo>
                  <a:pt x="2430767" y="73152"/>
                </a:lnTo>
                <a:lnTo>
                  <a:pt x="2401811" y="45720"/>
                </a:lnTo>
                <a:lnTo>
                  <a:pt x="2368283" y="22860"/>
                </a:lnTo>
                <a:lnTo>
                  <a:pt x="2328659" y="7620"/>
                </a:lnTo>
                <a:lnTo>
                  <a:pt x="2287511" y="0"/>
                </a:lnTo>
                <a:lnTo>
                  <a:pt x="2243315" y="0"/>
                </a:lnTo>
                <a:lnTo>
                  <a:pt x="2182355" y="15240"/>
                </a:lnTo>
                <a:lnTo>
                  <a:pt x="2145779" y="33528"/>
                </a:lnTo>
                <a:lnTo>
                  <a:pt x="2113775" y="59436"/>
                </a:lnTo>
                <a:lnTo>
                  <a:pt x="2087867" y="88392"/>
                </a:lnTo>
                <a:lnTo>
                  <a:pt x="2068055" y="123444"/>
                </a:lnTo>
                <a:lnTo>
                  <a:pt x="2055863" y="161544"/>
                </a:lnTo>
                <a:lnTo>
                  <a:pt x="2051291" y="182880"/>
                </a:lnTo>
                <a:lnTo>
                  <a:pt x="2051291" y="202692"/>
                </a:lnTo>
                <a:lnTo>
                  <a:pt x="2055863" y="243840"/>
                </a:lnTo>
                <a:lnTo>
                  <a:pt x="2068055" y="281940"/>
                </a:lnTo>
                <a:lnTo>
                  <a:pt x="2087867" y="316992"/>
                </a:lnTo>
                <a:lnTo>
                  <a:pt x="2115299" y="347472"/>
                </a:lnTo>
                <a:lnTo>
                  <a:pt x="2145779" y="371856"/>
                </a:lnTo>
                <a:lnTo>
                  <a:pt x="2182355" y="390144"/>
                </a:lnTo>
                <a:lnTo>
                  <a:pt x="2223503" y="402336"/>
                </a:lnTo>
                <a:lnTo>
                  <a:pt x="2244839" y="405384"/>
                </a:lnTo>
                <a:lnTo>
                  <a:pt x="2266175" y="405384"/>
                </a:lnTo>
                <a:lnTo>
                  <a:pt x="2310371" y="400812"/>
                </a:lnTo>
                <a:lnTo>
                  <a:pt x="2349995" y="390144"/>
                </a:lnTo>
                <a:lnTo>
                  <a:pt x="2386571" y="370332"/>
                </a:lnTo>
                <a:lnTo>
                  <a:pt x="2418575" y="345948"/>
                </a:lnTo>
                <a:lnTo>
                  <a:pt x="2444483" y="315468"/>
                </a:lnTo>
                <a:lnTo>
                  <a:pt x="2464295" y="281940"/>
                </a:lnTo>
                <a:lnTo>
                  <a:pt x="2476487" y="242316"/>
                </a:lnTo>
                <a:lnTo>
                  <a:pt x="2479535" y="222504"/>
                </a:lnTo>
                <a:lnTo>
                  <a:pt x="2481059" y="201168"/>
                </a:lnTo>
                <a:close/>
              </a:path>
              <a:path w="3392804" h="405764">
                <a:moveTo>
                  <a:pt x="3392411" y="201168"/>
                </a:moveTo>
                <a:lnTo>
                  <a:pt x="3387839" y="160020"/>
                </a:lnTo>
                <a:lnTo>
                  <a:pt x="3374123" y="121920"/>
                </a:lnTo>
                <a:lnTo>
                  <a:pt x="3366503" y="107950"/>
                </a:lnTo>
                <a:lnTo>
                  <a:pt x="3366503" y="202692"/>
                </a:lnTo>
                <a:lnTo>
                  <a:pt x="3364979" y="220980"/>
                </a:lnTo>
                <a:lnTo>
                  <a:pt x="3351263" y="272796"/>
                </a:lnTo>
                <a:lnTo>
                  <a:pt x="3322307" y="315468"/>
                </a:lnTo>
                <a:lnTo>
                  <a:pt x="3282683" y="350520"/>
                </a:lnTo>
                <a:lnTo>
                  <a:pt x="3232391" y="371856"/>
                </a:lnTo>
                <a:lnTo>
                  <a:pt x="3176003" y="381000"/>
                </a:lnTo>
                <a:lnTo>
                  <a:pt x="3156191" y="379476"/>
                </a:lnTo>
                <a:lnTo>
                  <a:pt x="3102851" y="365760"/>
                </a:lnTo>
                <a:lnTo>
                  <a:pt x="3055607" y="339852"/>
                </a:lnTo>
                <a:lnTo>
                  <a:pt x="3019031" y="301752"/>
                </a:lnTo>
                <a:lnTo>
                  <a:pt x="2996171" y="254508"/>
                </a:lnTo>
                <a:lnTo>
                  <a:pt x="2987027" y="201168"/>
                </a:lnTo>
                <a:lnTo>
                  <a:pt x="2988551" y="184404"/>
                </a:lnTo>
                <a:lnTo>
                  <a:pt x="3002267" y="132588"/>
                </a:lnTo>
                <a:lnTo>
                  <a:pt x="3031223" y="89916"/>
                </a:lnTo>
                <a:lnTo>
                  <a:pt x="3070847" y="54864"/>
                </a:lnTo>
                <a:lnTo>
                  <a:pt x="3121139" y="32004"/>
                </a:lnTo>
                <a:lnTo>
                  <a:pt x="3177527" y="24384"/>
                </a:lnTo>
                <a:lnTo>
                  <a:pt x="3197339" y="25908"/>
                </a:lnTo>
                <a:lnTo>
                  <a:pt x="3215627" y="28956"/>
                </a:lnTo>
                <a:lnTo>
                  <a:pt x="3233915" y="33528"/>
                </a:lnTo>
                <a:lnTo>
                  <a:pt x="3252203" y="39624"/>
                </a:lnTo>
                <a:lnTo>
                  <a:pt x="3267443" y="47244"/>
                </a:lnTo>
                <a:lnTo>
                  <a:pt x="3284207" y="54864"/>
                </a:lnTo>
                <a:lnTo>
                  <a:pt x="3323831" y="89916"/>
                </a:lnTo>
                <a:lnTo>
                  <a:pt x="3351263" y="134112"/>
                </a:lnTo>
                <a:lnTo>
                  <a:pt x="3364979" y="184404"/>
                </a:lnTo>
                <a:lnTo>
                  <a:pt x="3366503" y="202692"/>
                </a:lnTo>
                <a:lnTo>
                  <a:pt x="3366503" y="107950"/>
                </a:lnTo>
                <a:lnTo>
                  <a:pt x="3342119" y="73152"/>
                </a:lnTo>
                <a:lnTo>
                  <a:pt x="3313163" y="45720"/>
                </a:lnTo>
                <a:lnTo>
                  <a:pt x="3280727" y="24384"/>
                </a:lnTo>
                <a:lnTo>
                  <a:pt x="3240011" y="7620"/>
                </a:lnTo>
                <a:lnTo>
                  <a:pt x="3198863" y="0"/>
                </a:lnTo>
                <a:lnTo>
                  <a:pt x="3154667" y="0"/>
                </a:lnTo>
                <a:lnTo>
                  <a:pt x="3111995" y="9144"/>
                </a:lnTo>
                <a:lnTo>
                  <a:pt x="3073895" y="24384"/>
                </a:lnTo>
                <a:lnTo>
                  <a:pt x="3040367" y="45720"/>
                </a:lnTo>
                <a:lnTo>
                  <a:pt x="3011411" y="73152"/>
                </a:lnTo>
                <a:lnTo>
                  <a:pt x="2987027" y="106680"/>
                </a:lnTo>
                <a:lnTo>
                  <a:pt x="2971787" y="141732"/>
                </a:lnTo>
                <a:lnTo>
                  <a:pt x="2962643" y="182880"/>
                </a:lnTo>
                <a:lnTo>
                  <a:pt x="2962643" y="224028"/>
                </a:lnTo>
                <a:lnTo>
                  <a:pt x="2971787" y="263652"/>
                </a:lnTo>
                <a:lnTo>
                  <a:pt x="2988551" y="300228"/>
                </a:lnTo>
                <a:lnTo>
                  <a:pt x="3011411" y="332232"/>
                </a:lnTo>
                <a:lnTo>
                  <a:pt x="3040367" y="359664"/>
                </a:lnTo>
                <a:lnTo>
                  <a:pt x="3093707" y="390144"/>
                </a:lnTo>
                <a:lnTo>
                  <a:pt x="3134855" y="402336"/>
                </a:lnTo>
                <a:lnTo>
                  <a:pt x="3156191" y="405384"/>
                </a:lnTo>
                <a:lnTo>
                  <a:pt x="3177527" y="405384"/>
                </a:lnTo>
                <a:lnTo>
                  <a:pt x="3220199" y="400812"/>
                </a:lnTo>
                <a:lnTo>
                  <a:pt x="3261347" y="390144"/>
                </a:lnTo>
                <a:lnTo>
                  <a:pt x="3297923" y="370332"/>
                </a:lnTo>
                <a:lnTo>
                  <a:pt x="3328403" y="345948"/>
                </a:lnTo>
                <a:lnTo>
                  <a:pt x="3355835" y="315468"/>
                </a:lnTo>
                <a:lnTo>
                  <a:pt x="3375647" y="281940"/>
                </a:lnTo>
                <a:lnTo>
                  <a:pt x="3387839" y="242316"/>
                </a:lnTo>
                <a:lnTo>
                  <a:pt x="3390887" y="222504"/>
                </a:lnTo>
                <a:lnTo>
                  <a:pt x="3392411" y="201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21812" y="363730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62523" y="363730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3045" y="4434064"/>
            <a:ext cx="7078980" cy="240855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1375"/>
              </a:spcBef>
              <a:tabLst>
                <a:tab pos="1289685" algn="l"/>
                <a:tab pos="2041525" algn="l"/>
                <a:tab pos="2781935" algn="l"/>
              </a:tabLst>
            </a:pPr>
            <a:r>
              <a:rPr sz="1800" b="1" dirty="0">
                <a:latin typeface="Calibri"/>
                <a:cs typeface="Calibri"/>
              </a:rPr>
              <a:t>X	Y	Z	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MLPs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Boolean</a:t>
            </a:r>
            <a:r>
              <a:rPr sz="3200" spc="-5" dirty="0">
                <a:latin typeface="Calibri"/>
                <a:cs typeface="Calibri"/>
              </a:rPr>
              <a:t> functions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MLPs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real-valued</a:t>
            </a:r>
            <a:r>
              <a:rPr sz="3200" spc="-5" dirty="0">
                <a:latin typeface="Calibri"/>
                <a:cs typeface="Calibri"/>
              </a:rPr>
              <a:t> functions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limitations?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73467" y="2790443"/>
            <a:ext cx="2994660" cy="1798955"/>
          </a:xfrm>
          <a:custGeom>
            <a:avLst/>
            <a:gdLst/>
            <a:ahLst/>
            <a:cxnLst/>
            <a:rect l="l" t="t" r="r" b="b"/>
            <a:pathLst>
              <a:path w="2994660" h="1798954">
                <a:moveTo>
                  <a:pt x="626364" y="202692"/>
                </a:moveTo>
                <a:lnTo>
                  <a:pt x="621792" y="161544"/>
                </a:lnTo>
                <a:lnTo>
                  <a:pt x="609600" y="123444"/>
                </a:lnTo>
                <a:lnTo>
                  <a:pt x="600456" y="105156"/>
                </a:lnTo>
                <a:lnTo>
                  <a:pt x="600456" y="185928"/>
                </a:lnTo>
                <a:lnTo>
                  <a:pt x="600456" y="220980"/>
                </a:lnTo>
                <a:lnTo>
                  <a:pt x="586740" y="272796"/>
                </a:lnTo>
                <a:lnTo>
                  <a:pt x="557784" y="315468"/>
                </a:lnTo>
                <a:lnTo>
                  <a:pt x="516636" y="350520"/>
                </a:lnTo>
                <a:lnTo>
                  <a:pt x="467868" y="371856"/>
                </a:lnTo>
                <a:lnTo>
                  <a:pt x="429768" y="379476"/>
                </a:lnTo>
                <a:lnTo>
                  <a:pt x="411480" y="381000"/>
                </a:lnTo>
                <a:lnTo>
                  <a:pt x="391668" y="379476"/>
                </a:lnTo>
                <a:lnTo>
                  <a:pt x="353568" y="371856"/>
                </a:lnTo>
                <a:lnTo>
                  <a:pt x="289560" y="339852"/>
                </a:lnTo>
                <a:lnTo>
                  <a:pt x="252984" y="301752"/>
                </a:lnTo>
                <a:lnTo>
                  <a:pt x="230124" y="254508"/>
                </a:lnTo>
                <a:lnTo>
                  <a:pt x="222504" y="219456"/>
                </a:lnTo>
                <a:lnTo>
                  <a:pt x="222504" y="184404"/>
                </a:lnTo>
                <a:lnTo>
                  <a:pt x="236220" y="132588"/>
                </a:lnTo>
                <a:lnTo>
                  <a:pt x="265176" y="89916"/>
                </a:lnTo>
                <a:lnTo>
                  <a:pt x="306324" y="54864"/>
                </a:lnTo>
                <a:lnTo>
                  <a:pt x="355092" y="33528"/>
                </a:lnTo>
                <a:lnTo>
                  <a:pt x="393192" y="25908"/>
                </a:lnTo>
                <a:lnTo>
                  <a:pt x="411480" y="24384"/>
                </a:lnTo>
                <a:lnTo>
                  <a:pt x="431292" y="25908"/>
                </a:lnTo>
                <a:lnTo>
                  <a:pt x="469392" y="33528"/>
                </a:lnTo>
                <a:lnTo>
                  <a:pt x="533400" y="65532"/>
                </a:lnTo>
                <a:lnTo>
                  <a:pt x="568452" y="103632"/>
                </a:lnTo>
                <a:lnTo>
                  <a:pt x="592836" y="150876"/>
                </a:lnTo>
                <a:lnTo>
                  <a:pt x="600456" y="185928"/>
                </a:lnTo>
                <a:lnTo>
                  <a:pt x="600456" y="105156"/>
                </a:lnTo>
                <a:lnTo>
                  <a:pt x="562356" y="57912"/>
                </a:lnTo>
                <a:lnTo>
                  <a:pt x="530352" y="33528"/>
                </a:lnTo>
                <a:lnTo>
                  <a:pt x="493776" y="15240"/>
                </a:lnTo>
                <a:lnTo>
                  <a:pt x="454152" y="3048"/>
                </a:lnTo>
                <a:lnTo>
                  <a:pt x="432816" y="0"/>
                </a:lnTo>
                <a:lnTo>
                  <a:pt x="388620" y="0"/>
                </a:lnTo>
                <a:lnTo>
                  <a:pt x="327660" y="15240"/>
                </a:lnTo>
                <a:lnTo>
                  <a:pt x="291084" y="35052"/>
                </a:lnTo>
                <a:lnTo>
                  <a:pt x="259080" y="59436"/>
                </a:lnTo>
                <a:lnTo>
                  <a:pt x="233172" y="89916"/>
                </a:lnTo>
                <a:lnTo>
                  <a:pt x="213360" y="123444"/>
                </a:lnTo>
                <a:lnTo>
                  <a:pt x="201168" y="161544"/>
                </a:lnTo>
                <a:lnTo>
                  <a:pt x="196596" y="202692"/>
                </a:lnTo>
                <a:lnTo>
                  <a:pt x="198120" y="224028"/>
                </a:lnTo>
                <a:lnTo>
                  <a:pt x="205740" y="263652"/>
                </a:lnTo>
                <a:lnTo>
                  <a:pt x="222504" y="300228"/>
                </a:lnTo>
                <a:lnTo>
                  <a:pt x="260604" y="347472"/>
                </a:lnTo>
                <a:lnTo>
                  <a:pt x="292608" y="371856"/>
                </a:lnTo>
                <a:lnTo>
                  <a:pt x="329184" y="390144"/>
                </a:lnTo>
                <a:lnTo>
                  <a:pt x="368808" y="402336"/>
                </a:lnTo>
                <a:lnTo>
                  <a:pt x="390144" y="405384"/>
                </a:lnTo>
                <a:lnTo>
                  <a:pt x="434340" y="405384"/>
                </a:lnTo>
                <a:lnTo>
                  <a:pt x="495300" y="390144"/>
                </a:lnTo>
                <a:lnTo>
                  <a:pt x="531876" y="370332"/>
                </a:lnTo>
                <a:lnTo>
                  <a:pt x="563880" y="345948"/>
                </a:lnTo>
                <a:lnTo>
                  <a:pt x="589788" y="315468"/>
                </a:lnTo>
                <a:lnTo>
                  <a:pt x="609600" y="281940"/>
                </a:lnTo>
                <a:lnTo>
                  <a:pt x="621792" y="243840"/>
                </a:lnTo>
                <a:lnTo>
                  <a:pt x="624840" y="222504"/>
                </a:lnTo>
                <a:lnTo>
                  <a:pt x="626364" y="202692"/>
                </a:lnTo>
                <a:close/>
              </a:path>
              <a:path w="2994660" h="1798954">
                <a:moveTo>
                  <a:pt x="2994660" y="1307592"/>
                </a:moveTo>
                <a:lnTo>
                  <a:pt x="2984843" y="1263396"/>
                </a:lnTo>
                <a:lnTo>
                  <a:pt x="2973324" y="1211605"/>
                </a:lnTo>
                <a:lnTo>
                  <a:pt x="2969323" y="1209535"/>
                </a:lnTo>
                <a:lnTo>
                  <a:pt x="2973324" y="1199400"/>
                </a:lnTo>
                <a:lnTo>
                  <a:pt x="2936367" y="1192479"/>
                </a:lnTo>
                <a:lnTo>
                  <a:pt x="2928251" y="1188288"/>
                </a:lnTo>
                <a:lnTo>
                  <a:pt x="2928251" y="1276870"/>
                </a:lnTo>
                <a:lnTo>
                  <a:pt x="2671521" y="1772920"/>
                </a:lnTo>
                <a:lnTo>
                  <a:pt x="2408351" y="1525320"/>
                </a:lnTo>
                <a:lnTo>
                  <a:pt x="2892564" y="1255179"/>
                </a:lnTo>
                <a:lnTo>
                  <a:pt x="2906344" y="1262265"/>
                </a:lnTo>
                <a:lnTo>
                  <a:pt x="2912364" y="1289316"/>
                </a:lnTo>
                <a:lnTo>
                  <a:pt x="2925724" y="1272273"/>
                </a:lnTo>
                <a:lnTo>
                  <a:pt x="2928251" y="1276870"/>
                </a:lnTo>
                <a:lnTo>
                  <a:pt x="2928251" y="1188288"/>
                </a:lnTo>
                <a:lnTo>
                  <a:pt x="2884944" y="1165872"/>
                </a:lnTo>
                <a:lnTo>
                  <a:pt x="2888869" y="1183576"/>
                </a:lnTo>
                <a:lnTo>
                  <a:pt x="2875788" y="1181112"/>
                </a:lnTo>
                <a:lnTo>
                  <a:pt x="2896552" y="1219034"/>
                </a:lnTo>
                <a:lnTo>
                  <a:pt x="2875775" y="1223708"/>
                </a:lnTo>
                <a:lnTo>
                  <a:pt x="2875775" y="1242669"/>
                </a:lnTo>
                <a:lnTo>
                  <a:pt x="2393772" y="1511604"/>
                </a:lnTo>
                <a:lnTo>
                  <a:pt x="2376500" y="1495361"/>
                </a:lnTo>
                <a:lnTo>
                  <a:pt x="2376500" y="1521231"/>
                </a:lnTo>
                <a:lnTo>
                  <a:pt x="1917280" y="1777441"/>
                </a:lnTo>
                <a:lnTo>
                  <a:pt x="1542110" y="1559763"/>
                </a:lnTo>
                <a:lnTo>
                  <a:pt x="1582928" y="1533296"/>
                </a:lnTo>
                <a:lnTo>
                  <a:pt x="2234120" y="1386916"/>
                </a:lnTo>
                <a:lnTo>
                  <a:pt x="2376500" y="1521231"/>
                </a:lnTo>
                <a:lnTo>
                  <a:pt x="2376500" y="1495361"/>
                </a:lnTo>
                <a:lnTo>
                  <a:pt x="2256015" y="1381988"/>
                </a:lnTo>
                <a:lnTo>
                  <a:pt x="2875775" y="1242669"/>
                </a:lnTo>
                <a:lnTo>
                  <a:pt x="2875775" y="1223708"/>
                </a:lnTo>
                <a:lnTo>
                  <a:pt x="2239657" y="1366608"/>
                </a:lnTo>
                <a:lnTo>
                  <a:pt x="2123452" y="1257249"/>
                </a:lnTo>
                <a:lnTo>
                  <a:pt x="2132088" y="1248168"/>
                </a:lnTo>
                <a:lnTo>
                  <a:pt x="2161044" y="1217688"/>
                </a:lnTo>
                <a:lnTo>
                  <a:pt x="2061984" y="1211592"/>
                </a:lnTo>
                <a:lnTo>
                  <a:pt x="2074176" y="1309116"/>
                </a:lnTo>
                <a:lnTo>
                  <a:pt x="2110803" y="1270558"/>
                </a:lnTo>
                <a:lnTo>
                  <a:pt x="2217801" y="1371511"/>
                </a:lnTo>
                <a:lnTo>
                  <a:pt x="1628114" y="1503984"/>
                </a:lnTo>
                <a:lnTo>
                  <a:pt x="2002612" y="1261135"/>
                </a:lnTo>
                <a:lnTo>
                  <a:pt x="2031504" y="1306080"/>
                </a:lnTo>
                <a:lnTo>
                  <a:pt x="2053615" y="1237500"/>
                </a:lnTo>
                <a:lnTo>
                  <a:pt x="2061984" y="1211592"/>
                </a:lnTo>
                <a:lnTo>
                  <a:pt x="1962924" y="1199400"/>
                </a:lnTo>
                <a:lnTo>
                  <a:pt x="1991868" y="1244422"/>
                </a:lnTo>
                <a:lnTo>
                  <a:pt x="1572221" y="1516545"/>
                </a:lnTo>
                <a:lnTo>
                  <a:pt x="1527009" y="1526705"/>
                </a:lnTo>
                <a:lnTo>
                  <a:pt x="1527009" y="1545869"/>
                </a:lnTo>
                <a:lnTo>
                  <a:pt x="1522831" y="1548574"/>
                </a:lnTo>
                <a:lnTo>
                  <a:pt x="1520621" y="1547304"/>
                </a:lnTo>
                <a:lnTo>
                  <a:pt x="1527009" y="1545869"/>
                </a:lnTo>
                <a:lnTo>
                  <a:pt x="1527009" y="1526705"/>
                </a:lnTo>
                <a:lnTo>
                  <a:pt x="1504873" y="1531683"/>
                </a:lnTo>
                <a:lnTo>
                  <a:pt x="1504873" y="1560220"/>
                </a:lnTo>
                <a:lnTo>
                  <a:pt x="1169835" y="1777479"/>
                </a:lnTo>
                <a:lnTo>
                  <a:pt x="960234" y="1673275"/>
                </a:lnTo>
                <a:lnTo>
                  <a:pt x="1493215" y="1553464"/>
                </a:lnTo>
                <a:lnTo>
                  <a:pt x="1504873" y="1560220"/>
                </a:lnTo>
                <a:lnTo>
                  <a:pt x="1504873" y="1531683"/>
                </a:lnTo>
                <a:lnTo>
                  <a:pt x="1496809" y="1533486"/>
                </a:lnTo>
                <a:lnTo>
                  <a:pt x="992657" y="1240942"/>
                </a:lnTo>
                <a:lnTo>
                  <a:pt x="996442" y="1234452"/>
                </a:lnTo>
                <a:lnTo>
                  <a:pt x="1019556" y="1194828"/>
                </a:lnTo>
                <a:lnTo>
                  <a:pt x="922020" y="1211592"/>
                </a:lnTo>
                <a:lnTo>
                  <a:pt x="955548" y="1304556"/>
                </a:lnTo>
                <a:lnTo>
                  <a:pt x="983043" y="1257427"/>
                </a:lnTo>
                <a:lnTo>
                  <a:pt x="1469402" y="1539646"/>
                </a:lnTo>
                <a:lnTo>
                  <a:pt x="933589" y="1660017"/>
                </a:lnTo>
                <a:lnTo>
                  <a:pt x="904862" y="1645742"/>
                </a:lnTo>
                <a:lnTo>
                  <a:pt x="904862" y="1666468"/>
                </a:lnTo>
                <a:lnTo>
                  <a:pt x="427532" y="1773707"/>
                </a:lnTo>
                <a:lnTo>
                  <a:pt x="639102" y="1534502"/>
                </a:lnTo>
                <a:lnTo>
                  <a:pt x="904862" y="1666468"/>
                </a:lnTo>
                <a:lnTo>
                  <a:pt x="904862" y="1645742"/>
                </a:lnTo>
                <a:lnTo>
                  <a:pt x="651954" y="1519974"/>
                </a:lnTo>
                <a:lnTo>
                  <a:pt x="878865" y="1263434"/>
                </a:lnTo>
                <a:lnTo>
                  <a:pt x="918984" y="1298460"/>
                </a:lnTo>
                <a:lnTo>
                  <a:pt x="920762" y="1240536"/>
                </a:lnTo>
                <a:lnTo>
                  <a:pt x="922032" y="1199388"/>
                </a:lnTo>
                <a:lnTo>
                  <a:pt x="822972" y="1214640"/>
                </a:lnTo>
                <a:lnTo>
                  <a:pt x="863447" y="1249972"/>
                </a:lnTo>
                <a:lnTo>
                  <a:pt x="633933" y="1511020"/>
                </a:lnTo>
                <a:lnTo>
                  <a:pt x="621131" y="1504657"/>
                </a:lnTo>
                <a:lnTo>
                  <a:pt x="621131" y="1525574"/>
                </a:lnTo>
                <a:lnTo>
                  <a:pt x="402463" y="1774291"/>
                </a:lnTo>
                <a:lnTo>
                  <a:pt x="63868" y="1274368"/>
                </a:lnTo>
                <a:lnTo>
                  <a:pt x="69342" y="1263421"/>
                </a:lnTo>
                <a:lnTo>
                  <a:pt x="76073" y="1258824"/>
                </a:lnTo>
                <a:lnTo>
                  <a:pt x="79387" y="1256563"/>
                </a:lnTo>
                <a:lnTo>
                  <a:pt x="621131" y="1525574"/>
                </a:lnTo>
                <a:lnTo>
                  <a:pt x="621131" y="1504657"/>
                </a:lnTo>
                <a:lnTo>
                  <a:pt x="97459" y="1244257"/>
                </a:lnTo>
                <a:lnTo>
                  <a:pt x="105156" y="1239012"/>
                </a:lnTo>
                <a:lnTo>
                  <a:pt x="84531" y="1233030"/>
                </a:lnTo>
                <a:lnTo>
                  <a:pt x="85344" y="1231404"/>
                </a:lnTo>
                <a:lnTo>
                  <a:pt x="106680" y="1188732"/>
                </a:lnTo>
                <a:lnTo>
                  <a:pt x="10680" y="1211592"/>
                </a:lnTo>
                <a:lnTo>
                  <a:pt x="0" y="1310640"/>
                </a:lnTo>
                <a:lnTo>
                  <a:pt x="41770" y="1282192"/>
                </a:lnTo>
                <a:lnTo>
                  <a:pt x="50292" y="1301508"/>
                </a:lnTo>
                <a:lnTo>
                  <a:pt x="54317" y="1293444"/>
                </a:lnTo>
                <a:lnTo>
                  <a:pt x="393192" y="1793748"/>
                </a:lnTo>
                <a:lnTo>
                  <a:pt x="400748" y="1788452"/>
                </a:lnTo>
                <a:lnTo>
                  <a:pt x="401586" y="1789201"/>
                </a:lnTo>
                <a:lnTo>
                  <a:pt x="403872" y="1798332"/>
                </a:lnTo>
                <a:lnTo>
                  <a:pt x="931545" y="1679714"/>
                </a:lnTo>
                <a:lnTo>
                  <a:pt x="1167384" y="1796808"/>
                </a:lnTo>
                <a:lnTo>
                  <a:pt x="1171194" y="1788426"/>
                </a:lnTo>
                <a:lnTo>
                  <a:pt x="1176540" y="1796808"/>
                </a:lnTo>
                <a:lnTo>
                  <a:pt x="1524139" y="1571409"/>
                </a:lnTo>
                <a:lnTo>
                  <a:pt x="1912632" y="1796808"/>
                </a:lnTo>
                <a:lnTo>
                  <a:pt x="1917192" y="1788439"/>
                </a:lnTo>
                <a:lnTo>
                  <a:pt x="1921764" y="1796808"/>
                </a:lnTo>
                <a:lnTo>
                  <a:pt x="2391067" y="1534972"/>
                </a:lnTo>
                <a:lnTo>
                  <a:pt x="2667012" y="1795284"/>
                </a:lnTo>
                <a:lnTo>
                  <a:pt x="2673375" y="1788922"/>
                </a:lnTo>
                <a:lnTo>
                  <a:pt x="2682240" y="1793748"/>
                </a:lnTo>
                <a:lnTo>
                  <a:pt x="2946616" y="1282928"/>
                </a:lnTo>
                <a:lnTo>
                  <a:pt x="2994660" y="1307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06682" y="282045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82340" y="2790443"/>
            <a:ext cx="429895" cy="405765"/>
          </a:xfrm>
          <a:custGeom>
            <a:avLst/>
            <a:gdLst/>
            <a:ahLst/>
            <a:cxnLst/>
            <a:rect l="l" t="t" r="r" b="b"/>
            <a:pathLst>
              <a:path w="429895" h="405764">
                <a:moveTo>
                  <a:pt x="237743" y="405384"/>
                </a:moveTo>
                <a:lnTo>
                  <a:pt x="193548" y="405384"/>
                </a:lnTo>
                <a:lnTo>
                  <a:pt x="172212" y="402336"/>
                </a:lnTo>
                <a:lnTo>
                  <a:pt x="132588" y="390144"/>
                </a:lnTo>
                <a:lnTo>
                  <a:pt x="96012" y="371856"/>
                </a:lnTo>
                <a:lnTo>
                  <a:pt x="64008" y="347472"/>
                </a:lnTo>
                <a:lnTo>
                  <a:pt x="38100" y="316992"/>
                </a:lnTo>
                <a:lnTo>
                  <a:pt x="16764" y="281940"/>
                </a:lnTo>
                <a:lnTo>
                  <a:pt x="4572" y="243840"/>
                </a:lnTo>
                <a:lnTo>
                  <a:pt x="0" y="202692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3152"/>
                </a:lnTo>
                <a:lnTo>
                  <a:pt x="77724" y="45720"/>
                </a:lnTo>
                <a:lnTo>
                  <a:pt x="112776" y="24384"/>
                </a:lnTo>
                <a:lnTo>
                  <a:pt x="170688" y="3048"/>
                </a:lnTo>
                <a:lnTo>
                  <a:pt x="192024" y="0"/>
                </a:lnTo>
                <a:lnTo>
                  <a:pt x="236219" y="0"/>
                </a:lnTo>
                <a:lnTo>
                  <a:pt x="257556" y="3048"/>
                </a:lnTo>
                <a:lnTo>
                  <a:pt x="278892" y="9144"/>
                </a:lnTo>
                <a:lnTo>
                  <a:pt x="297180" y="15240"/>
                </a:lnTo>
                <a:lnTo>
                  <a:pt x="316991" y="24384"/>
                </a:lnTo>
                <a:lnTo>
                  <a:pt x="216407" y="24384"/>
                </a:lnTo>
                <a:lnTo>
                  <a:pt x="196595" y="25908"/>
                </a:lnTo>
                <a:lnTo>
                  <a:pt x="158495" y="33528"/>
                </a:lnTo>
                <a:lnTo>
                  <a:pt x="109728" y="54864"/>
                </a:lnTo>
                <a:lnTo>
                  <a:pt x="68580" y="89916"/>
                </a:lnTo>
                <a:lnTo>
                  <a:pt x="41148" y="132588"/>
                </a:lnTo>
                <a:lnTo>
                  <a:pt x="25908" y="184404"/>
                </a:lnTo>
                <a:lnTo>
                  <a:pt x="25908" y="219456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48996"/>
                </a:lnTo>
                <a:lnTo>
                  <a:pt x="158495" y="371856"/>
                </a:lnTo>
                <a:lnTo>
                  <a:pt x="214883" y="381000"/>
                </a:lnTo>
                <a:lnTo>
                  <a:pt x="318515" y="381000"/>
                </a:lnTo>
                <a:lnTo>
                  <a:pt x="298704" y="390144"/>
                </a:lnTo>
                <a:lnTo>
                  <a:pt x="259080" y="402336"/>
                </a:lnTo>
                <a:lnTo>
                  <a:pt x="237743" y="405384"/>
                </a:lnTo>
                <a:close/>
              </a:path>
              <a:path w="429895" h="405764">
                <a:moveTo>
                  <a:pt x="318515" y="381000"/>
                </a:moveTo>
                <a:lnTo>
                  <a:pt x="214883" y="381000"/>
                </a:lnTo>
                <a:lnTo>
                  <a:pt x="233172" y="379476"/>
                </a:lnTo>
                <a:lnTo>
                  <a:pt x="252983" y="376428"/>
                </a:lnTo>
                <a:lnTo>
                  <a:pt x="304800" y="359664"/>
                </a:lnTo>
                <a:lnTo>
                  <a:pt x="348996" y="329184"/>
                </a:lnTo>
                <a:lnTo>
                  <a:pt x="381000" y="288036"/>
                </a:lnTo>
                <a:lnTo>
                  <a:pt x="400812" y="239268"/>
                </a:lnTo>
                <a:lnTo>
                  <a:pt x="403860" y="220980"/>
                </a:lnTo>
                <a:lnTo>
                  <a:pt x="403860" y="185928"/>
                </a:lnTo>
                <a:lnTo>
                  <a:pt x="390144" y="134112"/>
                </a:lnTo>
                <a:lnTo>
                  <a:pt x="362712" y="89916"/>
                </a:lnTo>
                <a:lnTo>
                  <a:pt x="306324" y="47244"/>
                </a:lnTo>
                <a:lnTo>
                  <a:pt x="254507" y="28956"/>
                </a:lnTo>
                <a:lnTo>
                  <a:pt x="216407" y="24384"/>
                </a:lnTo>
                <a:lnTo>
                  <a:pt x="316991" y="24384"/>
                </a:lnTo>
                <a:lnTo>
                  <a:pt x="350520" y="45720"/>
                </a:lnTo>
                <a:lnTo>
                  <a:pt x="393192" y="88392"/>
                </a:lnTo>
                <a:lnTo>
                  <a:pt x="413004" y="123444"/>
                </a:lnTo>
                <a:lnTo>
                  <a:pt x="425196" y="161544"/>
                </a:lnTo>
                <a:lnTo>
                  <a:pt x="429768" y="202692"/>
                </a:lnTo>
                <a:lnTo>
                  <a:pt x="428244" y="222504"/>
                </a:lnTo>
                <a:lnTo>
                  <a:pt x="420624" y="262128"/>
                </a:lnTo>
                <a:lnTo>
                  <a:pt x="403860" y="298704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18515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18994" y="282045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83536" y="2193036"/>
            <a:ext cx="429895" cy="405765"/>
          </a:xfrm>
          <a:custGeom>
            <a:avLst/>
            <a:gdLst/>
            <a:ahLst/>
            <a:cxnLst/>
            <a:rect l="l" t="t" r="r" b="b"/>
            <a:pathLst>
              <a:path w="429894" h="405764">
                <a:moveTo>
                  <a:pt x="237743" y="405384"/>
                </a:moveTo>
                <a:lnTo>
                  <a:pt x="193548" y="405384"/>
                </a:lnTo>
                <a:lnTo>
                  <a:pt x="172212" y="402336"/>
                </a:lnTo>
                <a:lnTo>
                  <a:pt x="112776" y="382524"/>
                </a:lnTo>
                <a:lnTo>
                  <a:pt x="79248" y="359664"/>
                </a:lnTo>
                <a:lnTo>
                  <a:pt x="50292" y="332232"/>
                </a:lnTo>
                <a:lnTo>
                  <a:pt x="25908" y="300228"/>
                </a:lnTo>
                <a:lnTo>
                  <a:pt x="10668" y="263652"/>
                </a:lnTo>
                <a:lnTo>
                  <a:pt x="1524" y="224028"/>
                </a:lnTo>
                <a:lnTo>
                  <a:pt x="0" y="202692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3152"/>
                </a:lnTo>
                <a:lnTo>
                  <a:pt x="77724" y="45720"/>
                </a:lnTo>
                <a:lnTo>
                  <a:pt x="112776" y="24384"/>
                </a:lnTo>
                <a:lnTo>
                  <a:pt x="170688" y="3048"/>
                </a:lnTo>
                <a:lnTo>
                  <a:pt x="192024" y="0"/>
                </a:lnTo>
                <a:lnTo>
                  <a:pt x="236219" y="0"/>
                </a:lnTo>
                <a:lnTo>
                  <a:pt x="257556" y="3048"/>
                </a:lnTo>
                <a:lnTo>
                  <a:pt x="278892" y="9144"/>
                </a:lnTo>
                <a:lnTo>
                  <a:pt x="298704" y="15240"/>
                </a:lnTo>
                <a:lnTo>
                  <a:pt x="316991" y="24384"/>
                </a:lnTo>
                <a:lnTo>
                  <a:pt x="216407" y="24384"/>
                </a:lnTo>
                <a:lnTo>
                  <a:pt x="196595" y="25908"/>
                </a:lnTo>
                <a:lnTo>
                  <a:pt x="158495" y="33528"/>
                </a:lnTo>
                <a:lnTo>
                  <a:pt x="109728" y="54864"/>
                </a:lnTo>
                <a:lnTo>
                  <a:pt x="68580" y="89916"/>
                </a:lnTo>
                <a:lnTo>
                  <a:pt x="41148" y="132588"/>
                </a:lnTo>
                <a:lnTo>
                  <a:pt x="25908" y="184404"/>
                </a:lnTo>
                <a:lnTo>
                  <a:pt x="25908" y="220980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48996"/>
                </a:lnTo>
                <a:lnTo>
                  <a:pt x="158495" y="371856"/>
                </a:lnTo>
                <a:lnTo>
                  <a:pt x="214883" y="381000"/>
                </a:lnTo>
                <a:lnTo>
                  <a:pt x="318515" y="381000"/>
                </a:lnTo>
                <a:lnTo>
                  <a:pt x="298704" y="390144"/>
                </a:lnTo>
                <a:lnTo>
                  <a:pt x="259080" y="402336"/>
                </a:lnTo>
                <a:lnTo>
                  <a:pt x="237743" y="405384"/>
                </a:lnTo>
                <a:close/>
              </a:path>
              <a:path w="429894" h="405764">
                <a:moveTo>
                  <a:pt x="318515" y="381000"/>
                </a:moveTo>
                <a:lnTo>
                  <a:pt x="214883" y="381000"/>
                </a:lnTo>
                <a:lnTo>
                  <a:pt x="234695" y="379476"/>
                </a:lnTo>
                <a:lnTo>
                  <a:pt x="271272" y="373380"/>
                </a:lnTo>
                <a:lnTo>
                  <a:pt x="321563" y="350520"/>
                </a:lnTo>
                <a:lnTo>
                  <a:pt x="361187" y="315468"/>
                </a:lnTo>
                <a:lnTo>
                  <a:pt x="390144" y="272796"/>
                </a:lnTo>
                <a:lnTo>
                  <a:pt x="403860" y="220980"/>
                </a:lnTo>
                <a:lnTo>
                  <a:pt x="405384" y="202692"/>
                </a:lnTo>
                <a:lnTo>
                  <a:pt x="403860" y="185928"/>
                </a:lnTo>
                <a:lnTo>
                  <a:pt x="390144" y="134112"/>
                </a:lnTo>
                <a:lnTo>
                  <a:pt x="362712" y="89916"/>
                </a:lnTo>
                <a:lnTo>
                  <a:pt x="306324" y="47244"/>
                </a:lnTo>
                <a:lnTo>
                  <a:pt x="254507" y="28956"/>
                </a:lnTo>
                <a:lnTo>
                  <a:pt x="216407" y="24384"/>
                </a:lnTo>
                <a:lnTo>
                  <a:pt x="316991" y="24384"/>
                </a:lnTo>
                <a:lnTo>
                  <a:pt x="350520" y="45720"/>
                </a:lnTo>
                <a:lnTo>
                  <a:pt x="381000" y="73152"/>
                </a:lnTo>
                <a:lnTo>
                  <a:pt x="403860" y="105156"/>
                </a:lnTo>
                <a:lnTo>
                  <a:pt x="420624" y="141732"/>
                </a:lnTo>
                <a:lnTo>
                  <a:pt x="428244" y="181356"/>
                </a:lnTo>
                <a:lnTo>
                  <a:pt x="429768" y="202692"/>
                </a:lnTo>
                <a:lnTo>
                  <a:pt x="428244" y="222504"/>
                </a:lnTo>
                <a:lnTo>
                  <a:pt x="420624" y="262128"/>
                </a:lnTo>
                <a:lnTo>
                  <a:pt x="403860" y="298704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35280" y="371856"/>
                </a:lnTo>
                <a:lnTo>
                  <a:pt x="318515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20199" y="222295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76515" y="2538996"/>
            <a:ext cx="2976880" cy="1089660"/>
          </a:xfrm>
          <a:custGeom>
            <a:avLst/>
            <a:gdLst/>
            <a:ahLst/>
            <a:cxnLst/>
            <a:rect l="l" t="t" r="r" b="b"/>
            <a:pathLst>
              <a:path w="2976879" h="1089660">
                <a:moveTo>
                  <a:pt x="402336" y="632447"/>
                </a:moveTo>
                <a:lnTo>
                  <a:pt x="304800" y="647687"/>
                </a:lnTo>
                <a:lnTo>
                  <a:pt x="345287" y="683031"/>
                </a:lnTo>
                <a:lnTo>
                  <a:pt x="0" y="1075931"/>
                </a:lnTo>
                <a:lnTo>
                  <a:pt x="13716" y="1088123"/>
                </a:lnTo>
                <a:lnTo>
                  <a:pt x="360692" y="696480"/>
                </a:lnTo>
                <a:lnTo>
                  <a:pt x="400812" y="731507"/>
                </a:lnTo>
                <a:lnTo>
                  <a:pt x="401713" y="673595"/>
                </a:lnTo>
                <a:lnTo>
                  <a:pt x="402336" y="632447"/>
                </a:lnTo>
                <a:close/>
              </a:path>
              <a:path w="2976879" h="1089660">
                <a:moveTo>
                  <a:pt x="925080" y="1074407"/>
                </a:moveTo>
                <a:lnTo>
                  <a:pt x="472960" y="686460"/>
                </a:lnTo>
                <a:lnTo>
                  <a:pt x="480060" y="678167"/>
                </a:lnTo>
                <a:lnTo>
                  <a:pt x="507492" y="646163"/>
                </a:lnTo>
                <a:lnTo>
                  <a:pt x="408444" y="644639"/>
                </a:lnTo>
                <a:lnTo>
                  <a:pt x="425196" y="742175"/>
                </a:lnTo>
                <a:lnTo>
                  <a:pt x="460273" y="701268"/>
                </a:lnTo>
                <a:lnTo>
                  <a:pt x="912888" y="1089647"/>
                </a:lnTo>
                <a:lnTo>
                  <a:pt x="925080" y="1074407"/>
                </a:lnTo>
                <a:close/>
              </a:path>
              <a:path w="2976879" h="1089660">
                <a:moveTo>
                  <a:pt x="2522232" y="254508"/>
                </a:moveTo>
                <a:lnTo>
                  <a:pt x="1498473" y="52755"/>
                </a:lnTo>
                <a:lnTo>
                  <a:pt x="1498955" y="50292"/>
                </a:lnTo>
                <a:lnTo>
                  <a:pt x="1508760" y="0"/>
                </a:lnTo>
                <a:lnTo>
                  <a:pt x="1421904" y="47244"/>
                </a:lnTo>
                <a:lnTo>
                  <a:pt x="1335036" y="1524"/>
                </a:lnTo>
                <a:lnTo>
                  <a:pt x="1346111" y="54305"/>
                </a:lnTo>
                <a:lnTo>
                  <a:pt x="400824" y="254508"/>
                </a:lnTo>
                <a:lnTo>
                  <a:pt x="405396" y="272796"/>
                </a:lnTo>
                <a:lnTo>
                  <a:pt x="1349984" y="72745"/>
                </a:lnTo>
                <a:lnTo>
                  <a:pt x="1360944" y="124968"/>
                </a:lnTo>
                <a:lnTo>
                  <a:pt x="1418310" y="51816"/>
                </a:lnTo>
                <a:lnTo>
                  <a:pt x="1421892" y="47256"/>
                </a:lnTo>
                <a:lnTo>
                  <a:pt x="1484376" y="124968"/>
                </a:lnTo>
                <a:lnTo>
                  <a:pt x="1494917" y="70954"/>
                </a:lnTo>
                <a:lnTo>
                  <a:pt x="2519184" y="272796"/>
                </a:lnTo>
                <a:lnTo>
                  <a:pt x="2522232" y="254508"/>
                </a:lnTo>
                <a:close/>
              </a:path>
              <a:path w="2976879" h="1089660">
                <a:moveTo>
                  <a:pt x="2976372" y="1074407"/>
                </a:moveTo>
                <a:lnTo>
                  <a:pt x="2581694" y="691642"/>
                </a:lnTo>
                <a:lnTo>
                  <a:pt x="2590292" y="682739"/>
                </a:lnTo>
                <a:lnTo>
                  <a:pt x="2619756" y="652259"/>
                </a:lnTo>
                <a:lnTo>
                  <a:pt x="2520696" y="644652"/>
                </a:lnTo>
                <a:lnTo>
                  <a:pt x="2421648" y="650735"/>
                </a:lnTo>
                <a:lnTo>
                  <a:pt x="2458910" y="690613"/>
                </a:lnTo>
                <a:lnTo>
                  <a:pt x="2051316" y="1074407"/>
                </a:lnTo>
                <a:lnTo>
                  <a:pt x="2065032" y="1088123"/>
                </a:lnTo>
                <a:lnTo>
                  <a:pt x="2471445" y="704037"/>
                </a:lnTo>
                <a:lnTo>
                  <a:pt x="2508516" y="743699"/>
                </a:lnTo>
                <a:lnTo>
                  <a:pt x="2516200" y="681215"/>
                </a:lnTo>
                <a:lnTo>
                  <a:pt x="2520696" y="644702"/>
                </a:lnTo>
                <a:lnTo>
                  <a:pt x="2531364" y="743699"/>
                </a:lnTo>
                <a:lnTo>
                  <a:pt x="2568930" y="704850"/>
                </a:lnTo>
                <a:lnTo>
                  <a:pt x="2962656" y="1088123"/>
                </a:lnTo>
                <a:lnTo>
                  <a:pt x="2976372" y="1074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05963" y="3526081"/>
            <a:ext cx="141605" cy="79692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4077" y="3876504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890" algn="l"/>
              </a:tabLst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61910" y="3846031"/>
            <a:ext cx="104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070" algn="l"/>
                <a:tab pos="920750" algn="l"/>
              </a:tabLst>
            </a:pPr>
            <a:r>
              <a:rPr sz="1800" dirty="0">
                <a:latin typeface="Calibri"/>
                <a:cs typeface="Calibri"/>
              </a:rPr>
              <a:t>1	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480" y="3757582"/>
            <a:ext cx="212725" cy="68135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2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72349" y="3488019"/>
            <a:ext cx="191135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04971" y="31373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47335" y="3137350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71510" y="31373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25304" y="313735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19156" y="242721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71583" y="242721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187696" y="1886712"/>
            <a:ext cx="4114800" cy="3156585"/>
            <a:chOff x="5187696" y="1886712"/>
            <a:chExt cx="4114800" cy="3156585"/>
          </a:xfrm>
        </p:grpSpPr>
        <p:sp>
          <p:nvSpPr>
            <p:cNvPr id="40" name="object 40"/>
            <p:cNvSpPr/>
            <p:nvPr/>
          </p:nvSpPr>
          <p:spPr>
            <a:xfrm>
              <a:off x="5420868" y="2097023"/>
              <a:ext cx="3881754" cy="2946400"/>
            </a:xfrm>
            <a:custGeom>
              <a:avLst/>
              <a:gdLst/>
              <a:ahLst/>
              <a:cxnLst/>
              <a:rect l="l" t="t" r="r" b="b"/>
              <a:pathLst>
                <a:path w="3881754" h="2946400">
                  <a:moveTo>
                    <a:pt x="3881628" y="1371600"/>
                  </a:moveTo>
                  <a:lnTo>
                    <a:pt x="3851148" y="1356360"/>
                  </a:lnTo>
                  <a:lnTo>
                    <a:pt x="3738372" y="1299972"/>
                  </a:lnTo>
                  <a:lnTo>
                    <a:pt x="3738372" y="1356360"/>
                  </a:lnTo>
                  <a:lnTo>
                    <a:pt x="85344" y="1356360"/>
                  </a:lnTo>
                  <a:lnTo>
                    <a:pt x="85344" y="141732"/>
                  </a:lnTo>
                  <a:lnTo>
                    <a:pt x="141732" y="141732"/>
                  </a:lnTo>
                  <a:lnTo>
                    <a:pt x="134937" y="128016"/>
                  </a:lnTo>
                  <a:lnTo>
                    <a:pt x="71628" y="0"/>
                  </a:lnTo>
                  <a:lnTo>
                    <a:pt x="0" y="141732"/>
                  </a:lnTo>
                  <a:lnTo>
                    <a:pt x="56388" y="141732"/>
                  </a:lnTo>
                  <a:lnTo>
                    <a:pt x="56388" y="2945904"/>
                  </a:lnTo>
                  <a:lnTo>
                    <a:pt x="85344" y="2945904"/>
                  </a:lnTo>
                  <a:lnTo>
                    <a:pt x="85344" y="1385316"/>
                  </a:lnTo>
                  <a:lnTo>
                    <a:pt x="3738372" y="1385316"/>
                  </a:lnTo>
                  <a:lnTo>
                    <a:pt x="3738372" y="1441704"/>
                  </a:lnTo>
                  <a:lnTo>
                    <a:pt x="3853599" y="1385316"/>
                  </a:lnTo>
                  <a:lnTo>
                    <a:pt x="3881628" y="137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7696" y="1886712"/>
              <a:ext cx="3872483" cy="22352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381121" y="3327887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41415" y="2328140"/>
            <a:ext cx="274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Cambria Math"/>
                <a:cs typeface="Cambria Math"/>
              </a:rPr>
              <a:t>ℎ</a:t>
            </a:r>
            <a:r>
              <a:rPr sz="1725" spc="22" baseline="-14492" dirty="0">
                <a:latin typeface="Cambria Math"/>
                <a:cs typeface="Cambria Math"/>
              </a:rPr>
              <a:t>2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16258" y="2860005"/>
            <a:ext cx="285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latin typeface="Cambria Math"/>
                <a:cs typeface="Cambria Math"/>
              </a:rPr>
              <a:t>ℎ</a:t>
            </a:r>
            <a:r>
              <a:rPr sz="1725" spc="82" baseline="-14492" dirty="0">
                <a:latin typeface="Cambria Math"/>
                <a:cs typeface="Cambria Math"/>
              </a:rPr>
              <a:t>n</a:t>
            </a:r>
            <a:endParaRPr sz="1725" baseline="-14492">
              <a:latin typeface="Cambria Math"/>
              <a:cs typeface="Cambria Math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439330B-FCB2-60A9-398A-D1BBD8C776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313" y="918568"/>
            <a:ext cx="1386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75" dirty="0"/>
              <a:t>T</a:t>
            </a:r>
            <a:r>
              <a:rPr sz="4400" spc="10" dirty="0"/>
              <a:t>o</a:t>
            </a:r>
            <a:r>
              <a:rPr sz="4400" spc="-30" dirty="0"/>
              <a:t>d</a:t>
            </a:r>
            <a:r>
              <a:rPr sz="4400" spc="-65" dirty="0"/>
              <a:t>a</a:t>
            </a:r>
            <a:r>
              <a:rPr sz="4400" dirty="0"/>
              <a:t>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727950" cy="436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  <a:tab pos="2487295" algn="l"/>
              </a:tabLst>
            </a:pP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segue:	</a:t>
            </a:r>
            <a:r>
              <a:rPr sz="3200" dirty="0">
                <a:latin typeface="Calibri"/>
                <a:cs typeface="Calibri"/>
              </a:rPr>
              <a:t>RBF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F189F-7CC5-D006-0C1B-6B1EDD8F5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2045207"/>
            <a:ext cx="8636635" cy="1626235"/>
            <a:chOff x="749808" y="2045207"/>
            <a:chExt cx="8636635" cy="1626235"/>
          </a:xfrm>
        </p:grpSpPr>
        <p:sp>
          <p:nvSpPr>
            <p:cNvPr id="3" name="object 3"/>
            <p:cNvSpPr/>
            <p:nvPr/>
          </p:nvSpPr>
          <p:spPr>
            <a:xfrm>
              <a:off x="762000" y="2057399"/>
              <a:ext cx="8610600" cy="1600200"/>
            </a:xfrm>
            <a:custGeom>
              <a:avLst/>
              <a:gdLst/>
              <a:ahLst/>
              <a:cxnLst/>
              <a:rect l="l" t="t" r="r" b="b"/>
              <a:pathLst>
                <a:path w="8610600" h="1600200">
                  <a:moveTo>
                    <a:pt x="8610600" y="1600200"/>
                  </a:moveTo>
                  <a:lnTo>
                    <a:pt x="0" y="16002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16002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2045207"/>
              <a:ext cx="8636635" cy="1626235"/>
            </a:xfrm>
            <a:custGeom>
              <a:avLst/>
              <a:gdLst/>
              <a:ahLst/>
              <a:cxnLst/>
              <a:rect l="l" t="t" r="r" b="b"/>
              <a:pathLst>
                <a:path w="8636635" h="1626235">
                  <a:moveTo>
                    <a:pt x="8630412" y="1626108"/>
                  </a:moveTo>
                  <a:lnTo>
                    <a:pt x="6096" y="1626108"/>
                  </a:lnTo>
                  <a:lnTo>
                    <a:pt x="0" y="16200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1600200"/>
                  </a:lnTo>
                  <a:lnTo>
                    <a:pt x="12192" y="1600200"/>
                  </a:lnTo>
                  <a:lnTo>
                    <a:pt x="25908" y="1612392"/>
                  </a:lnTo>
                  <a:lnTo>
                    <a:pt x="8636507" y="1612392"/>
                  </a:lnTo>
                  <a:lnTo>
                    <a:pt x="8636507" y="1620012"/>
                  </a:lnTo>
                  <a:lnTo>
                    <a:pt x="8630412" y="1626108"/>
                  </a:lnTo>
                  <a:close/>
                </a:path>
                <a:path w="8636635" h="16262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16262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1626235">
                  <a:moveTo>
                    <a:pt x="8610600" y="16123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1600200"/>
                  </a:lnTo>
                  <a:lnTo>
                    <a:pt x="8622792" y="1600200"/>
                  </a:lnTo>
                  <a:lnTo>
                    <a:pt x="8610600" y="1612392"/>
                  </a:lnTo>
                  <a:close/>
                </a:path>
                <a:path w="8636635" h="16262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1626235">
                  <a:moveTo>
                    <a:pt x="25908" y="1612392"/>
                  </a:moveTo>
                  <a:lnTo>
                    <a:pt x="12192" y="1600200"/>
                  </a:lnTo>
                  <a:lnTo>
                    <a:pt x="25908" y="1600200"/>
                  </a:lnTo>
                  <a:lnTo>
                    <a:pt x="25908" y="1612392"/>
                  </a:lnTo>
                  <a:close/>
                </a:path>
                <a:path w="8636635" h="1626235">
                  <a:moveTo>
                    <a:pt x="8610600" y="1612392"/>
                  </a:moveTo>
                  <a:lnTo>
                    <a:pt x="25908" y="1612392"/>
                  </a:lnTo>
                  <a:lnTo>
                    <a:pt x="25908" y="1600200"/>
                  </a:lnTo>
                  <a:lnTo>
                    <a:pt x="8610600" y="1600200"/>
                  </a:lnTo>
                  <a:lnTo>
                    <a:pt x="8610600" y="1612392"/>
                  </a:lnTo>
                  <a:close/>
                </a:path>
                <a:path w="8636635" h="1626235">
                  <a:moveTo>
                    <a:pt x="8636507" y="1612392"/>
                  </a:moveTo>
                  <a:lnTo>
                    <a:pt x="8610600" y="1612392"/>
                  </a:lnTo>
                  <a:lnTo>
                    <a:pt x="8622792" y="1600200"/>
                  </a:lnTo>
                  <a:lnTo>
                    <a:pt x="8636507" y="1600200"/>
                  </a:lnTo>
                  <a:lnTo>
                    <a:pt x="8636507" y="16123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35313" y="918568"/>
            <a:ext cx="1386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75" dirty="0"/>
              <a:t>T</a:t>
            </a:r>
            <a:r>
              <a:rPr sz="4400" spc="10" dirty="0"/>
              <a:t>o</a:t>
            </a:r>
            <a:r>
              <a:rPr sz="4400" spc="-30" dirty="0"/>
              <a:t>d</a:t>
            </a:r>
            <a:r>
              <a:rPr sz="4400" spc="-65" dirty="0"/>
              <a:t>a</a:t>
            </a:r>
            <a:r>
              <a:rPr sz="4400" dirty="0"/>
              <a:t>y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8884362" y="6921482"/>
            <a:ext cx="206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2057400"/>
            <a:ext cx="8610600" cy="16002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86105" marR="656590" indent="-343535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00405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045" y="3548885"/>
            <a:ext cx="7007225" cy="2317941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 err="1">
                <a:latin typeface="Calibri"/>
                <a:cs typeface="Calibri"/>
              </a:rPr>
              <a:t>widt</a:t>
            </a:r>
            <a:r>
              <a:rPr lang="en-IN" sz="3200" spc="-5" dirty="0">
                <a:latin typeface="Calibri"/>
                <a:cs typeface="Calibri"/>
              </a:rPr>
              <a:t>h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E11BED-18F2-CE28-DA3F-6423F3B9C9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47F5C-43E3-433E-B45F-8AF3E91B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65" y="648676"/>
            <a:ext cx="7944669" cy="615553"/>
          </a:xfrm>
        </p:spPr>
        <p:txBody>
          <a:bodyPr/>
          <a:lstStyle/>
          <a:p>
            <a:r>
              <a:rPr lang="en-US" dirty="0"/>
              <a:t>Outline	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07065-FE6B-4A22-96A0-B27A2CFBD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160" y="1600200"/>
            <a:ext cx="8006080" cy="35855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 – Perceptron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 of Perceptron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 Layer Perceptron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MLP as Boolean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lang="en-IN" sz="28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IN" sz="28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lang="en-IN" sz="28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IN" sz="28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lang="en-IN" sz="28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lang="en-IN" sz="28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lang="en-IN" sz="2800" dirty="0"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7399D-A82D-3487-1912-5318A0947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54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5650" y="918568"/>
            <a:ext cx="71659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15" dirty="0"/>
              <a:t> </a:t>
            </a:r>
            <a:r>
              <a:rPr sz="4400" spc="5" dirty="0"/>
              <a:t>MLP</a:t>
            </a:r>
            <a:r>
              <a:rPr sz="4400" spc="-50" dirty="0"/>
              <a:t> </a:t>
            </a:r>
            <a:r>
              <a:rPr sz="4400" spc="10" dirty="0"/>
              <a:t>as</a:t>
            </a:r>
            <a:r>
              <a:rPr sz="4400" spc="-40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30" dirty="0"/>
              <a:t> </a:t>
            </a:r>
            <a:r>
              <a:rPr sz="4400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7920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well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Boolean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functions?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7A0E0-45AD-E716-C901-6E9AE979C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13" y="644103"/>
            <a:ext cx="7762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15" dirty="0"/>
              <a:t>perceptron</a:t>
            </a:r>
            <a:r>
              <a:rPr sz="4400" spc="-60" dirty="0"/>
              <a:t> </a:t>
            </a:r>
            <a:r>
              <a:rPr sz="4400" spc="-10" dirty="0"/>
              <a:t>as</a:t>
            </a:r>
            <a:r>
              <a:rPr sz="4400" spc="1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60" dirty="0"/>
              <a:t> </a:t>
            </a:r>
            <a:r>
              <a:rPr sz="4400" spc="-40" dirty="0"/>
              <a:t>gate</a:t>
            </a:r>
            <a:endParaRPr sz="440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21</a:t>
            </a:r>
          </a:p>
        </p:txBody>
      </p:sp>
      <p:sp>
        <p:nvSpPr>
          <p:cNvPr id="3" name="object 3"/>
          <p:cNvSpPr/>
          <p:nvPr/>
        </p:nvSpPr>
        <p:spPr>
          <a:xfrm>
            <a:off x="1562087" y="1923287"/>
            <a:ext cx="2199640" cy="1559560"/>
          </a:xfrm>
          <a:custGeom>
            <a:avLst/>
            <a:gdLst/>
            <a:ahLst/>
            <a:cxnLst/>
            <a:rect l="l" t="t" r="r" b="b"/>
            <a:pathLst>
              <a:path w="2199640" h="1559560">
                <a:moveTo>
                  <a:pt x="2199144" y="643140"/>
                </a:moveTo>
                <a:lnTo>
                  <a:pt x="2196096" y="620280"/>
                </a:lnTo>
                <a:lnTo>
                  <a:pt x="2194572" y="598932"/>
                </a:lnTo>
                <a:lnTo>
                  <a:pt x="2185428" y="556272"/>
                </a:lnTo>
                <a:lnTo>
                  <a:pt x="2179320" y="534924"/>
                </a:lnTo>
                <a:lnTo>
                  <a:pt x="2160917" y="487070"/>
                </a:lnTo>
                <a:lnTo>
                  <a:pt x="2160917" y="644664"/>
                </a:lnTo>
                <a:lnTo>
                  <a:pt x="2160917" y="688848"/>
                </a:lnTo>
                <a:lnTo>
                  <a:pt x="2159520" y="707148"/>
                </a:lnTo>
                <a:lnTo>
                  <a:pt x="2153412" y="746772"/>
                </a:lnTo>
                <a:lnTo>
                  <a:pt x="2148852" y="766584"/>
                </a:lnTo>
                <a:lnTo>
                  <a:pt x="2142756" y="784872"/>
                </a:lnTo>
                <a:lnTo>
                  <a:pt x="2136660" y="804684"/>
                </a:lnTo>
                <a:lnTo>
                  <a:pt x="2121420" y="839724"/>
                </a:lnTo>
                <a:lnTo>
                  <a:pt x="2103120" y="873264"/>
                </a:lnTo>
                <a:lnTo>
                  <a:pt x="2081796" y="905256"/>
                </a:lnTo>
                <a:lnTo>
                  <a:pt x="2057412" y="935748"/>
                </a:lnTo>
                <a:lnTo>
                  <a:pt x="2029980" y="963180"/>
                </a:lnTo>
                <a:lnTo>
                  <a:pt x="1999500" y="987564"/>
                </a:lnTo>
                <a:lnTo>
                  <a:pt x="1967496" y="1008900"/>
                </a:lnTo>
                <a:lnTo>
                  <a:pt x="1933968" y="1027188"/>
                </a:lnTo>
                <a:lnTo>
                  <a:pt x="1915680" y="1034808"/>
                </a:lnTo>
                <a:lnTo>
                  <a:pt x="1898904" y="1042416"/>
                </a:lnTo>
                <a:lnTo>
                  <a:pt x="1879104" y="1048524"/>
                </a:lnTo>
                <a:lnTo>
                  <a:pt x="1860804" y="1053096"/>
                </a:lnTo>
                <a:lnTo>
                  <a:pt x="1821192" y="1062240"/>
                </a:lnTo>
                <a:lnTo>
                  <a:pt x="1760220" y="1066812"/>
                </a:lnTo>
                <a:lnTo>
                  <a:pt x="1699272" y="1062240"/>
                </a:lnTo>
                <a:lnTo>
                  <a:pt x="1679460" y="1057668"/>
                </a:lnTo>
                <a:lnTo>
                  <a:pt x="1661172" y="1053096"/>
                </a:lnTo>
                <a:lnTo>
                  <a:pt x="1641360" y="1048524"/>
                </a:lnTo>
                <a:lnTo>
                  <a:pt x="1623072" y="1042416"/>
                </a:lnTo>
                <a:lnTo>
                  <a:pt x="1586496" y="1027188"/>
                </a:lnTo>
                <a:lnTo>
                  <a:pt x="1569720" y="1018032"/>
                </a:lnTo>
                <a:lnTo>
                  <a:pt x="1552968" y="1007376"/>
                </a:lnTo>
                <a:lnTo>
                  <a:pt x="1537728" y="998232"/>
                </a:lnTo>
                <a:lnTo>
                  <a:pt x="1520964" y="986040"/>
                </a:lnTo>
                <a:lnTo>
                  <a:pt x="1505712" y="975372"/>
                </a:lnTo>
                <a:lnTo>
                  <a:pt x="1492008" y="961656"/>
                </a:lnTo>
                <a:lnTo>
                  <a:pt x="1464576" y="934224"/>
                </a:lnTo>
                <a:lnTo>
                  <a:pt x="1429512" y="890016"/>
                </a:lnTo>
                <a:lnTo>
                  <a:pt x="1413840" y="864082"/>
                </a:lnTo>
                <a:lnTo>
                  <a:pt x="1418844" y="856500"/>
                </a:lnTo>
                <a:lnTo>
                  <a:pt x="1409369" y="855891"/>
                </a:lnTo>
                <a:lnTo>
                  <a:pt x="1385328" y="803148"/>
                </a:lnTo>
                <a:lnTo>
                  <a:pt x="1373136" y="765048"/>
                </a:lnTo>
                <a:lnTo>
                  <a:pt x="1362468" y="707148"/>
                </a:lnTo>
                <a:lnTo>
                  <a:pt x="1361059" y="643140"/>
                </a:lnTo>
                <a:lnTo>
                  <a:pt x="1362468" y="624840"/>
                </a:lnTo>
                <a:lnTo>
                  <a:pt x="1368564" y="585216"/>
                </a:lnTo>
                <a:lnTo>
                  <a:pt x="1385328" y="528840"/>
                </a:lnTo>
                <a:lnTo>
                  <a:pt x="1400568" y="492264"/>
                </a:lnTo>
                <a:lnTo>
                  <a:pt x="1418856" y="458736"/>
                </a:lnTo>
                <a:lnTo>
                  <a:pt x="1440192" y="426732"/>
                </a:lnTo>
                <a:lnTo>
                  <a:pt x="1464576" y="396252"/>
                </a:lnTo>
                <a:lnTo>
                  <a:pt x="1492008" y="370344"/>
                </a:lnTo>
                <a:lnTo>
                  <a:pt x="1507236" y="356628"/>
                </a:lnTo>
                <a:lnTo>
                  <a:pt x="1522488" y="345960"/>
                </a:lnTo>
                <a:lnTo>
                  <a:pt x="1537728" y="333768"/>
                </a:lnTo>
                <a:lnTo>
                  <a:pt x="1554492" y="323100"/>
                </a:lnTo>
                <a:lnTo>
                  <a:pt x="1588020" y="304812"/>
                </a:lnTo>
                <a:lnTo>
                  <a:pt x="1624596" y="289572"/>
                </a:lnTo>
                <a:lnTo>
                  <a:pt x="1661172" y="278904"/>
                </a:lnTo>
                <a:lnTo>
                  <a:pt x="1720608" y="268236"/>
                </a:lnTo>
                <a:lnTo>
                  <a:pt x="1740420" y="266712"/>
                </a:lnTo>
                <a:lnTo>
                  <a:pt x="1781568" y="266712"/>
                </a:lnTo>
                <a:lnTo>
                  <a:pt x="1802904" y="268236"/>
                </a:lnTo>
                <a:lnTo>
                  <a:pt x="1842528" y="274332"/>
                </a:lnTo>
                <a:lnTo>
                  <a:pt x="1860804" y="278904"/>
                </a:lnTo>
                <a:lnTo>
                  <a:pt x="1880628" y="283464"/>
                </a:lnTo>
                <a:lnTo>
                  <a:pt x="1898904" y="291096"/>
                </a:lnTo>
                <a:lnTo>
                  <a:pt x="1917204" y="297192"/>
                </a:lnTo>
                <a:lnTo>
                  <a:pt x="1935492" y="306336"/>
                </a:lnTo>
                <a:lnTo>
                  <a:pt x="1985784" y="335292"/>
                </a:lnTo>
                <a:lnTo>
                  <a:pt x="2016264" y="358152"/>
                </a:lnTo>
                <a:lnTo>
                  <a:pt x="2057412" y="397776"/>
                </a:lnTo>
                <a:lnTo>
                  <a:pt x="2092464" y="443496"/>
                </a:lnTo>
                <a:lnTo>
                  <a:pt x="2103120" y="458736"/>
                </a:lnTo>
                <a:lnTo>
                  <a:pt x="2112276" y="475500"/>
                </a:lnTo>
                <a:lnTo>
                  <a:pt x="2121420" y="493788"/>
                </a:lnTo>
                <a:lnTo>
                  <a:pt x="2130564" y="510552"/>
                </a:lnTo>
                <a:lnTo>
                  <a:pt x="2142756" y="547116"/>
                </a:lnTo>
                <a:lnTo>
                  <a:pt x="2153412" y="585216"/>
                </a:lnTo>
                <a:lnTo>
                  <a:pt x="2159520" y="626376"/>
                </a:lnTo>
                <a:lnTo>
                  <a:pt x="2160917" y="644664"/>
                </a:lnTo>
                <a:lnTo>
                  <a:pt x="2160917" y="487070"/>
                </a:lnTo>
                <a:lnTo>
                  <a:pt x="2124468" y="420636"/>
                </a:lnTo>
                <a:lnTo>
                  <a:pt x="2098560" y="387108"/>
                </a:lnTo>
                <a:lnTo>
                  <a:pt x="2071128" y="356628"/>
                </a:lnTo>
                <a:lnTo>
                  <a:pt x="2039112" y="327672"/>
                </a:lnTo>
                <a:lnTo>
                  <a:pt x="2005596" y="303288"/>
                </a:lnTo>
                <a:lnTo>
                  <a:pt x="1969020" y="280428"/>
                </a:lnTo>
                <a:lnTo>
                  <a:pt x="1930920" y="262140"/>
                </a:lnTo>
                <a:lnTo>
                  <a:pt x="1891296" y="246900"/>
                </a:lnTo>
                <a:lnTo>
                  <a:pt x="1869960" y="242328"/>
                </a:lnTo>
                <a:lnTo>
                  <a:pt x="1848612" y="236232"/>
                </a:lnTo>
                <a:lnTo>
                  <a:pt x="1805952" y="230136"/>
                </a:lnTo>
                <a:lnTo>
                  <a:pt x="1783092" y="228612"/>
                </a:lnTo>
                <a:lnTo>
                  <a:pt x="1737372" y="228612"/>
                </a:lnTo>
                <a:lnTo>
                  <a:pt x="1716036" y="230136"/>
                </a:lnTo>
                <a:lnTo>
                  <a:pt x="1671828" y="236232"/>
                </a:lnTo>
                <a:lnTo>
                  <a:pt x="1650504" y="242328"/>
                </a:lnTo>
                <a:lnTo>
                  <a:pt x="1630692" y="248424"/>
                </a:lnTo>
                <a:lnTo>
                  <a:pt x="1609356" y="254520"/>
                </a:lnTo>
                <a:lnTo>
                  <a:pt x="1589544" y="262140"/>
                </a:lnTo>
                <a:lnTo>
                  <a:pt x="1571256" y="271284"/>
                </a:lnTo>
                <a:lnTo>
                  <a:pt x="1551444" y="280428"/>
                </a:lnTo>
                <a:lnTo>
                  <a:pt x="1533156" y="291096"/>
                </a:lnTo>
                <a:lnTo>
                  <a:pt x="1516392" y="303288"/>
                </a:lnTo>
                <a:lnTo>
                  <a:pt x="1498104" y="315480"/>
                </a:lnTo>
                <a:lnTo>
                  <a:pt x="1466100" y="341388"/>
                </a:lnTo>
                <a:lnTo>
                  <a:pt x="1423428" y="387108"/>
                </a:lnTo>
                <a:lnTo>
                  <a:pt x="1397520" y="422160"/>
                </a:lnTo>
                <a:lnTo>
                  <a:pt x="1385328" y="438924"/>
                </a:lnTo>
                <a:lnTo>
                  <a:pt x="1376184" y="457212"/>
                </a:lnTo>
                <a:lnTo>
                  <a:pt x="1370660" y="467461"/>
                </a:lnTo>
                <a:lnTo>
                  <a:pt x="1269504" y="352044"/>
                </a:lnTo>
                <a:lnTo>
                  <a:pt x="1263065" y="347522"/>
                </a:lnTo>
                <a:lnTo>
                  <a:pt x="1255788" y="345567"/>
                </a:lnTo>
                <a:lnTo>
                  <a:pt x="1248498" y="346481"/>
                </a:lnTo>
                <a:lnTo>
                  <a:pt x="1242060" y="350520"/>
                </a:lnTo>
                <a:lnTo>
                  <a:pt x="1237538" y="356069"/>
                </a:lnTo>
                <a:lnTo>
                  <a:pt x="1235595" y="362902"/>
                </a:lnTo>
                <a:lnTo>
                  <a:pt x="1236497" y="370027"/>
                </a:lnTo>
                <a:lnTo>
                  <a:pt x="1240548" y="376428"/>
                </a:lnTo>
                <a:lnTo>
                  <a:pt x="1280007" y="422122"/>
                </a:lnTo>
                <a:lnTo>
                  <a:pt x="12192" y="0"/>
                </a:lnTo>
                <a:lnTo>
                  <a:pt x="0" y="36576"/>
                </a:lnTo>
                <a:lnTo>
                  <a:pt x="1270000" y="459435"/>
                </a:lnTo>
                <a:lnTo>
                  <a:pt x="1208544" y="472440"/>
                </a:lnTo>
                <a:lnTo>
                  <a:pt x="1201470" y="475157"/>
                </a:lnTo>
                <a:lnTo>
                  <a:pt x="1196543" y="480441"/>
                </a:lnTo>
                <a:lnTo>
                  <a:pt x="1194181" y="487451"/>
                </a:lnTo>
                <a:lnTo>
                  <a:pt x="1194828" y="495300"/>
                </a:lnTo>
                <a:lnTo>
                  <a:pt x="1197508" y="501738"/>
                </a:lnTo>
                <a:lnTo>
                  <a:pt x="1202639" y="506730"/>
                </a:lnTo>
                <a:lnTo>
                  <a:pt x="1209179" y="509447"/>
                </a:lnTo>
                <a:lnTo>
                  <a:pt x="1216164" y="509016"/>
                </a:lnTo>
                <a:lnTo>
                  <a:pt x="1348333" y="481596"/>
                </a:lnTo>
                <a:lnTo>
                  <a:pt x="1365046" y="478129"/>
                </a:lnTo>
                <a:lnTo>
                  <a:pt x="1357896" y="495312"/>
                </a:lnTo>
                <a:lnTo>
                  <a:pt x="1348752" y="516648"/>
                </a:lnTo>
                <a:lnTo>
                  <a:pt x="1336560" y="556272"/>
                </a:lnTo>
                <a:lnTo>
                  <a:pt x="1331988" y="577608"/>
                </a:lnTo>
                <a:lnTo>
                  <a:pt x="1327404" y="600456"/>
                </a:lnTo>
                <a:lnTo>
                  <a:pt x="1325892" y="621804"/>
                </a:lnTo>
                <a:lnTo>
                  <a:pt x="1322844" y="644664"/>
                </a:lnTo>
                <a:lnTo>
                  <a:pt x="1322844" y="688848"/>
                </a:lnTo>
                <a:lnTo>
                  <a:pt x="1325892" y="711720"/>
                </a:lnTo>
                <a:lnTo>
                  <a:pt x="1327404" y="733056"/>
                </a:lnTo>
                <a:lnTo>
                  <a:pt x="1336560" y="775716"/>
                </a:lnTo>
                <a:lnTo>
                  <a:pt x="1342656" y="797064"/>
                </a:lnTo>
                <a:lnTo>
                  <a:pt x="1357896" y="836688"/>
                </a:lnTo>
                <a:lnTo>
                  <a:pt x="1365427" y="853046"/>
                </a:lnTo>
                <a:lnTo>
                  <a:pt x="1254252" y="845832"/>
                </a:lnTo>
                <a:lnTo>
                  <a:pt x="1246632" y="847178"/>
                </a:lnTo>
                <a:lnTo>
                  <a:pt x="1240155" y="850976"/>
                </a:lnTo>
                <a:lnTo>
                  <a:pt x="1235392" y="856754"/>
                </a:lnTo>
                <a:lnTo>
                  <a:pt x="1232916" y="864120"/>
                </a:lnTo>
                <a:lnTo>
                  <a:pt x="1234274" y="871715"/>
                </a:lnTo>
                <a:lnTo>
                  <a:pt x="1238059" y="878027"/>
                </a:lnTo>
                <a:lnTo>
                  <a:pt x="1243850" y="882332"/>
                </a:lnTo>
                <a:lnTo>
                  <a:pt x="1251204" y="883932"/>
                </a:lnTo>
                <a:lnTo>
                  <a:pt x="1312811" y="888174"/>
                </a:lnTo>
                <a:lnTo>
                  <a:pt x="38100" y="1525536"/>
                </a:lnTo>
                <a:lnTo>
                  <a:pt x="54864" y="1559064"/>
                </a:lnTo>
                <a:lnTo>
                  <a:pt x="1329740" y="921626"/>
                </a:lnTo>
                <a:lnTo>
                  <a:pt x="1295412" y="973848"/>
                </a:lnTo>
                <a:lnTo>
                  <a:pt x="1293139" y="981100"/>
                </a:lnTo>
                <a:lnTo>
                  <a:pt x="1293304" y="988517"/>
                </a:lnTo>
                <a:lnTo>
                  <a:pt x="1296047" y="995057"/>
                </a:lnTo>
                <a:lnTo>
                  <a:pt x="1301508" y="999756"/>
                </a:lnTo>
                <a:lnTo>
                  <a:pt x="1308760" y="1002677"/>
                </a:lnTo>
                <a:lnTo>
                  <a:pt x="1316164" y="1002614"/>
                </a:lnTo>
                <a:lnTo>
                  <a:pt x="1322717" y="999959"/>
                </a:lnTo>
                <a:lnTo>
                  <a:pt x="1327416" y="995184"/>
                </a:lnTo>
                <a:lnTo>
                  <a:pt x="1390548" y="899426"/>
                </a:lnTo>
                <a:lnTo>
                  <a:pt x="1397520" y="911364"/>
                </a:lnTo>
                <a:lnTo>
                  <a:pt x="1437144" y="961656"/>
                </a:lnTo>
                <a:lnTo>
                  <a:pt x="1466100" y="990612"/>
                </a:lnTo>
                <a:lnTo>
                  <a:pt x="1499628" y="1018032"/>
                </a:lnTo>
                <a:lnTo>
                  <a:pt x="1552968" y="1051572"/>
                </a:lnTo>
                <a:lnTo>
                  <a:pt x="1591068" y="1069848"/>
                </a:lnTo>
                <a:lnTo>
                  <a:pt x="1630692" y="1085100"/>
                </a:lnTo>
                <a:lnTo>
                  <a:pt x="1673364" y="1095768"/>
                </a:lnTo>
                <a:lnTo>
                  <a:pt x="1716036" y="1101864"/>
                </a:lnTo>
                <a:lnTo>
                  <a:pt x="1761756" y="1104912"/>
                </a:lnTo>
                <a:lnTo>
                  <a:pt x="1805952" y="1101864"/>
                </a:lnTo>
                <a:lnTo>
                  <a:pt x="1850148" y="1095768"/>
                </a:lnTo>
                <a:lnTo>
                  <a:pt x="1871484" y="1089672"/>
                </a:lnTo>
                <a:lnTo>
                  <a:pt x="1891296" y="1085100"/>
                </a:lnTo>
                <a:lnTo>
                  <a:pt x="1912620" y="1077480"/>
                </a:lnTo>
                <a:lnTo>
                  <a:pt x="1932444" y="1069848"/>
                </a:lnTo>
                <a:lnTo>
                  <a:pt x="1938528" y="1066812"/>
                </a:lnTo>
                <a:lnTo>
                  <a:pt x="1950720" y="1060716"/>
                </a:lnTo>
                <a:lnTo>
                  <a:pt x="1970544" y="1051572"/>
                </a:lnTo>
                <a:lnTo>
                  <a:pt x="2007120" y="1028712"/>
                </a:lnTo>
                <a:lnTo>
                  <a:pt x="2040648" y="1004316"/>
                </a:lnTo>
                <a:lnTo>
                  <a:pt x="2086368" y="960132"/>
                </a:lnTo>
                <a:lnTo>
                  <a:pt x="2124468" y="911364"/>
                </a:lnTo>
                <a:lnTo>
                  <a:pt x="2145804" y="874788"/>
                </a:lnTo>
                <a:lnTo>
                  <a:pt x="2156472" y="854976"/>
                </a:lnTo>
                <a:lnTo>
                  <a:pt x="2165604" y="836688"/>
                </a:lnTo>
                <a:lnTo>
                  <a:pt x="2173236" y="816876"/>
                </a:lnTo>
                <a:lnTo>
                  <a:pt x="2179320" y="795540"/>
                </a:lnTo>
                <a:lnTo>
                  <a:pt x="2185428" y="775716"/>
                </a:lnTo>
                <a:lnTo>
                  <a:pt x="2194572" y="733056"/>
                </a:lnTo>
                <a:lnTo>
                  <a:pt x="2197620" y="710196"/>
                </a:lnTo>
                <a:lnTo>
                  <a:pt x="2199144" y="688848"/>
                </a:lnTo>
                <a:lnTo>
                  <a:pt x="2199144" y="643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5616" y="173528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5616" y="326686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9939" y="17657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9939" y="277011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8636" y="245010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944" y="2504075"/>
            <a:ext cx="457200" cy="171450"/>
          </a:xfrm>
          <a:custGeom>
            <a:avLst/>
            <a:gdLst/>
            <a:ahLst/>
            <a:cxnLst/>
            <a:rect l="l" t="t" r="r" b="b"/>
            <a:pathLst>
              <a:path w="457200" h="171450">
                <a:moveTo>
                  <a:pt x="379857" y="85201"/>
                </a:moveTo>
                <a:lnTo>
                  <a:pt x="294131" y="34909"/>
                </a:lnTo>
                <a:lnTo>
                  <a:pt x="289321" y="30218"/>
                </a:lnTo>
                <a:lnTo>
                  <a:pt x="286512" y="23669"/>
                </a:lnTo>
                <a:lnTo>
                  <a:pt x="285988" y="16263"/>
                </a:lnTo>
                <a:lnTo>
                  <a:pt x="288036" y="9001"/>
                </a:lnTo>
                <a:lnTo>
                  <a:pt x="292727" y="3333"/>
                </a:lnTo>
                <a:lnTo>
                  <a:pt x="299275" y="238"/>
                </a:lnTo>
                <a:lnTo>
                  <a:pt x="306681" y="0"/>
                </a:lnTo>
                <a:lnTo>
                  <a:pt x="313943" y="2905"/>
                </a:lnTo>
                <a:lnTo>
                  <a:pt x="425365" y="66913"/>
                </a:lnTo>
                <a:lnTo>
                  <a:pt x="419100" y="66913"/>
                </a:lnTo>
                <a:lnTo>
                  <a:pt x="419100" y="68437"/>
                </a:lnTo>
                <a:lnTo>
                  <a:pt x="408432" y="68437"/>
                </a:lnTo>
                <a:lnTo>
                  <a:pt x="379857" y="85201"/>
                </a:lnTo>
                <a:close/>
              </a:path>
              <a:path w="457200" h="171450">
                <a:moveTo>
                  <a:pt x="346086" y="105013"/>
                </a:moveTo>
                <a:lnTo>
                  <a:pt x="0" y="105013"/>
                </a:lnTo>
                <a:lnTo>
                  <a:pt x="0" y="66913"/>
                </a:lnTo>
                <a:lnTo>
                  <a:pt x="348684" y="66913"/>
                </a:lnTo>
                <a:lnTo>
                  <a:pt x="379857" y="85201"/>
                </a:lnTo>
                <a:lnTo>
                  <a:pt x="346086" y="105013"/>
                </a:lnTo>
                <a:close/>
              </a:path>
              <a:path w="457200" h="171450">
                <a:moveTo>
                  <a:pt x="423339" y="105013"/>
                </a:moveTo>
                <a:lnTo>
                  <a:pt x="419100" y="105013"/>
                </a:lnTo>
                <a:lnTo>
                  <a:pt x="419100" y="66913"/>
                </a:lnTo>
                <a:lnTo>
                  <a:pt x="425365" y="66913"/>
                </a:lnTo>
                <a:lnTo>
                  <a:pt x="457200" y="85201"/>
                </a:lnTo>
                <a:lnTo>
                  <a:pt x="423339" y="105013"/>
                </a:lnTo>
                <a:close/>
              </a:path>
              <a:path w="457200" h="171450">
                <a:moveTo>
                  <a:pt x="408432" y="101965"/>
                </a:moveTo>
                <a:lnTo>
                  <a:pt x="379857" y="85201"/>
                </a:lnTo>
                <a:lnTo>
                  <a:pt x="408432" y="68437"/>
                </a:lnTo>
                <a:lnTo>
                  <a:pt x="408432" y="101965"/>
                </a:lnTo>
                <a:close/>
              </a:path>
              <a:path w="457200" h="171450">
                <a:moveTo>
                  <a:pt x="419100" y="101965"/>
                </a:moveTo>
                <a:lnTo>
                  <a:pt x="408432" y="101965"/>
                </a:lnTo>
                <a:lnTo>
                  <a:pt x="408432" y="68437"/>
                </a:lnTo>
                <a:lnTo>
                  <a:pt x="419100" y="68437"/>
                </a:lnTo>
                <a:lnTo>
                  <a:pt x="419100" y="101965"/>
                </a:lnTo>
                <a:close/>
              </a:path>
              <a:path w="457200" h="171450">
                <a:moveTo>
                  <a:pt x="306681" y="171045"/>
                </a:moveTo>
                <a:lnTo>
                  <a:pt x="299275" y="170354"/>
                </a:lnTo>
                <a:lnTo>
                  <a:pt x="292727" y="167092"/>
                </a:lnTo>
                <a:lnTo>
                  <a:pt x="288036" y="161401"/>
                </a:lnTo>
                <a:lnTo>
                  <a:pt x="285988" y="154352"/>
                </a:lnTo>
                <a:lnTo>
                  <a:pt x="286512" y="147304"/>
                </a:lnTo>
                <a:lnTo>
                  <a:pt x="289321" y="140827"/>
                </a:lnTo>
                <a:lnTo>
                  <a:pt x="294131" y="135493"/>
                </a:lnTo>
                <a:lnTo>
                  <a:pt x="379857" y="85201"/>
                </a:lnTo>
                <a:lnTo>
                  <a:pt x="408432" y="101965"/>
                </a:lnTo>
                <a:lnTo>
                  <a:pt x="419100" y="101965"/>
                </a:lnTo>
                <a:lnTo>
                  <a:pt x="419100" y="105013"/>
                </a:lnTo>
                <a:lnTo>
                  <a:pt x="423339" y="105013"/>
                </a:lnTo>
                <a:lnTo>
                  <a:pt x="313943" y="169021"/>
                </a:lnTo>
                <a:lnTo>
                  <a:pt x="306681" y="171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8248" y="3703319"/>
            <a:ext cx="2199640" cy="1559560"/>
          </a:xfrm>
          <a:custGeom>
            <a:avLst/>
            <a:gdLst/>
            <a:ahLst/>
            <a:cxnLst/>
            <a:rect l="l" t="t" r="r" b="b"/>
            <a:pathLst>
              <a:path w="2199640" h="1559560">
                <a:moveTo>
                  <a:pt x="2199132" y="643140"/>
                </a:moveTo>
                <a:lnTo>
                  <a:pt x="2197595" y="621804"/>
                </a:lnTo>
                <a:lnTo>
                  <a:pt x="2194547" y="598944"/>
                </a:lnTo>
                <a:lnTo>
                  <a:pt x="2185416" y="556272"/>
                </a:lnTo>
                <a:lnTo>
                  <a:pt x="2179320" y="536460"/>
                </a:lnTo>
                <a:lnTo>
                  <a:pt x="2173211" y="515124"/>
                </a:lnTo>
                <a:lnTo>
                  <a:pt x="2164080" y="495312"/>
                </a:lnTo>
                <a:lnTo>
                  <a:pt x="2160905" y="487083"/>
                </a:lnTo>
                <a:lnTo>
                  <a:pt x="2160905" y="644664"/>
                </a:lnTo>
                <a:lnTo>
                  <a:pt x="2160905" y="688860"/>
                </a:lnTo>
                <a:lnTo>
                  <a:pt x="2159495" y="707148"/>
                </a:lnTo>
                <a:lnTo>
                  <a:pt x="2153412" y="748284"/>
                </a:lnTo>
                <a:lnTo>
                  <a:pt x="2142744" y="786384"/>
                </a:lnTo>
                <a:lnTo>
                  <a:pt x="2129028" y="822972"/>
                </a:lnTo>
                <a:lnTo>
                  <a:pt x="2112264" y="858024"/>
                </a:lnTo>
                <a:lnTo>
                  <a:pt x="2092452" y="890028"/>
                </a:lnTo>
                <a:lnTo>
                  <a:pt x="2081784" y="906792"/>
                </a:lnTo>
                <a:lnTo>
                  <a:pt x="2069579" y="922032"/>
                </a:lnTo>
                <a:lnTo>
                  <a:pt x="2057400" y="935748"/>
                </a:lnTo>
                <a:lnTo>
                  <a:pt x="2029968" y="963180"/>
                </a:lnTo>
                <a:lnTo>
                  <a:pt x="2014728" y="975372"/>
                </a:lnTo>
                <a:lnTo>
                  <a:pt x="2001012" y="987564"/>
                </a:lnTo>
                <a:lnTo>
                  <a:pt x="1984248" y="998232"/>
                </a:lnTo>
                <a:lnTo>
                  <a:pt x="1968995" y="1008900"/>
                </a:lnTo>
                <a:lnTo>
                  <a:pt x="1952244" y="1018044"/>
                </a:lnTo>
                <a:lnTo>
                  <a:pt x="1933956" y="1027188"/>
                </a:lnTo>
                <a:lnTo>
                  <a:pt x="1917179" y="1034808"/>
                </a:lnTo>
                <a:lnTo>
                  <a:pt x="1898904" y="1042428"/>
                </a:lnTo>
                <a:lnTo>
                  <a:pt x="1879079" y="1048524"/>
                </a:lnTo>
                <a:lnTo>
                  <a:pt x="1860804" y="1054620"/>
                </a:lnTo>
                <a:lnTo>
                  <a:pt x="1840979" y="1057668"/>
                </a:lnTo>
                <a:lnTo>
                  <a:pt x="1821180" y="1062240"/>
                </a:lnTo>
                <a:lnTo>
                  <a:pt x="1760220" y="1066812"/>
                </a:lnTo>
                <a:lnTo>
                  <a:pt x="1699247" y="1062240"/>
                </a:lnTo>
                <a:lnTo>
                  <a:pt x="1679448" y="1057668"/>
                </a:lnTo>
                <a:lnTo>
                  <a:pt x="1661147" y="1053084"/>
                </a:lnTo>
                <a:lnTo>
                  <a:pt x="1641348" y="1048524"/>
                </a:lnTo>
                <a:lnTo>
                  <a:pt x="1604772" y="1034808"/>
                </a:lnTo>
                <a:lnTo>
                  <a:pt x="1569720" y="1018044"/>
                </a:lnTo>
                <a:lnTo>
                  <a:pt x="1520952" y="986040"/>
                </a:lnTo>
                <a:lnTo>
                  <a:pt x="1505712" y="975372"/>
                </a:lnTo>
                <a:lnTo>
                  <a:pt x="1491996" y="961656"/>
                </a:lnTo>
                <a:lnTo>
                  <a:pt x="1478280" y="949464"/>
                </a:lnTo>
                <a:lnTo>
                  <a:pt x="1464564" y="935748"/>
                </a:lnTo>
                <a:lnTo>
                  <a:pt x="1440180" y="905268"/>
                </a:lnTo>
                <a:lnTo>
                  <a:pt x="1429512" y="890028"/>
                </a:lnTo>
                <a:lnTo>
                  <a:pt x="1418844" y="873264"/>
                </a:lnTo>
                <a:lnTo>
                  <a:pt x="1413827" y="864082"/>
                </a:lnTo>
                <a:lnTo>
                  <a:pt x="1418831" y="856488"/>
                </a:lnTo>
                <a:lnTo>
                  <a:pt x="1409357" y="855878"/>
                </a:lnTo>
                <a:lnTo>
                  <a:pt x="1385316" y="803160"/>
                </a:lnTo>
                <a:lnTo>
                  <a:pt x="1373111" y="766584"/>
                </a:lnTo>
                <a:lnTo>
                  <a:pt x="1365504" y="726960"/>
                </a:lnTo>
                <a:lnTo>
                  <a:pt x="1362671" y="688860"/>
                </a:lnTo>
                <a:lnTo>
                  <a:pt x="1360932" y="666000"/>
                </a:lnTo>
                <a:lnTo>
                  <a:pt x="1365504" y="605040"/>
                </a:lnTo>
                <a:lnTo>
                  <a:pt x="1374648" y="565416"/>
                </a:lnTo>
                <a:lnTo>
                  <a:pt x="1385316" y="528840"/>
                </a:lnTo>
                <a:lnTo>
                  <a:pt x="1400556" y="492264"/>
                </a:lnTo>
                <a:lnTo>
                  <a:pt x="1418844" y="458736"/>
                </a:lnTo>
                <a:lnTo>
                  <a:pt x="1440180" y="426732"/>
                </a:lnTo>
                <a:lnTo>
                  <a:pt x="1466088" y="397776"/>
                </a:lnTo>
                <a:lnTo>
                  <a:pt x="1478280" y="382536"/>
                </a:lnTo>
                <a:lnTo>
                  <a:pt x="1491996" y="370344"/>
                </a:lnTo>
                <a:lnTo>
                  <a:pt x="1537716" y="333768"/>
                </a:lnTo>
                <a:lnTo>
                  <a:pt x="1554480" y="324624"/>
                </a:lnTo>
                <a:lnTo>
                  <a:pt x="1571244" y="313956"/>
                </a:lnTo>
                <a:lnTo>
                  <a:pt x="1587995" y="306336"/>
                </a:lnTo>
                <a:lnTo>
                  <a:pt x="1606296" y="297192"/>
                </a:lnTo>
                <a:lnTo>
                  <a:pt x="1624584" y="291084"/>
                </a:lnTo>
                <a:lnTo>
                  <a:pt x="1661147" y="278892"/>
                </a:lnTo>
                <a:lnTo>
                  <a:pt x="1720596" y="268236"/>
                </a:lnTo>
                <a:lnTo>
                  <a:pt x="1740395" y="266712"/>
                </a:lnTo>
                <a:lnTo>
                  <a:pt x="1783080" y="266712"/>
                </a:lnTo>
                <a:lnTo>
                  <a:pt x="1842516" y="274332"/>
                </a:lnTo>
                <a:lnTo>
                  <a:pt x="1898904" y="291084"/>
                </a:lnTo>
                <a:lnTo>
                  <a:pt x="1935480" y="306336"/>
                </a:lnTo>
                <a:lnTo>
                  <a:pt x="1968995" y="324624"/>
                </a:lnTo>
                <a:lnTo>
                  <a:pt x="2001012" y="345960"/>
                </a:lnTo>
                <a:lnTo>
                  <a:pt x="2045195" y="384060"/>
                </a:lnTo>
                <a:lnTo>
                  <a:pt x="2057400" y="397776"/>
                </a:lnTo>
                <a:lnTo>
                  <a:pt x="2071116" y="413016"/>
                </a:lnTo>
                <a:lnTo>
                  <a:pt x="2081784" y="426732"/>
                </a:lnTo>
                <a:lnTo>
                  <a:pt x="2093963" y="443484"/>
                </a:lnTo>
                <a:lnTo>
                  <a:pt x="2103120" y="458736"/>
                </a:lnTo>
                <a:lnTo>
                  <a:pt x="2113788" y="475500"/>
                </a:lnTo>
                <a:lnTo>
                  <a:pt x="2121395" y="493788"/>
                </a:lnTo>
                <a:lnTo>
                  <a:pt x="2130552" y="510552"/>
                </a:lnTo>
                <a:lnTo>
                  <a:pt x="2136648" y="528840"/>
                </a:lnTo>
                <a:lnTo>
                  <a:pt x="2142744" y="548652"/>
                </a:lnTo>
                <a:lnTo>
                  <a:pt x="2148840" y="566940"/>
                </a:lnTo>
                <a:lnTo>
                  <a:pt x="2153412" y="586752"/>
                </a:lnTo>
                <a:lnTo>
                  <a:pt x="2159495" y="626376"/>
                </a:lnTo>
                <a:lnTo>
                  <a:pt x="2160905" y="644664"/>
                </a:lnTo>
                <a:lnTo>
                  <a:pt x="2160905" y="487083"/>
                </a:lnTo>
                <a:lnTo>
                  <a:pt x="2124456" y="420636"/>
                </a:lnTo>
                <a:lnTo>
                  <a:pt x="2098548" y="387108"/>
                </a:lnTo>
                <a:lnTo>
                  <a:pt x="2071116" y="356628"/>
                </a:lnTo>
                <a:lnTo>
                  <a:pt x="2039112" y="327672"/>
                </a:lnTo>
                <a:lnTo>
                  <a:pt x="1988820" y="291084"/>
                </a:lnTo>
                <a:lnTo>
                  <a:pt x="1950720" y="271284"/>
                </a:lnTo>
                <a:lnTo>
                  <a:pt x="1940801" y="266712"/>
                </a:lnTo>
                <a:lnTo>
                  <a:pt x="1930895" y="262140"/>
                </a:lnTo>
                <a:lnTo>
                  <a:pt x="1891284" y="248424"/>
                </a:lnTo>
                <a:lnTo>
                  <a:pt x="1827263" y="233184"/>
                </a:lnTo>
                <a:lnTo>
                  <a:pt x="1783080" y="228612"/>
                </a:lnTo>
                <a:lnTo>
                  <a:pt x="1738884" y="228612"/>
                </a:lnTo>
                <a:lnTo>
                  <a:pt x="1694688" y="233184"/>
                </a:lnTo>
                <a:lnTo>
                  <a:pt x="1652016" y="242328"/>
                </a:lnTo>
                <a:lnTo>
                  <a:pt x="1610868" y="254520"/>
                </a:lnTo>
                <a:lnTo>
                  <a:pt x="1589532" y="263664"/>
                </a:lnTo>
                <a:lnTo>
                  <a:pt x="1571244" y="271284"/>
                </a:lnTo>
                <a:lnTo>
                  <a:pt x="1533144" y="292620"/>
                </a:lnTo>
                <a:lnTo>
                  <a:pt x="1498079" y="315480"/>
                </a:lnTo>
                <a:lnTo>
                  <a:pt x="1482852" y="329184"/>
                </a:lnTo>
                <a:lnTo>
                  <a:pt x="1466088" y="342912"/>
                </a:lnTo>
                <a:lnTo>
                  <a:pt x="1450848" y="356628"/>
                </a:lnTo>
                <a:lnTo>
                  <a:pt x="1437132" y="371868"/>
                </a:lnTo>
                <a:lnTo>
                  <a:pt x="1423416" y="388632"/>
                </a:lnTo>
                <a:lnTo>
                  <a:pt x="1409700" y="403872"/>
                </a:lnTo>
                <a:lnTo>
                  <a:pt x="1397495" y="422160"/>
                </a:lnTo>
                <a:lnTo>
                  <a:pt x="1386827" y="438924"/>
                </a:lnTo>
                <a:lnTo>
                  <a:pt x="1376172" y="458736"/>
                </a:lnTo>
                <a:lnTo>
                  <a:pt x="1370901" y="467753"/>
                </a:lnTo>
                <a:lnTo>
                  <a:pt x="1269492" y="352044"/>
                </a:lnTo>
                <a:lnTo>
                  <a:pt x="1263269" y="347522"/>
                </a:lnTo>
                <a:lnTo>
                  <a:pt x="1256347" y="345567"/>
                </a:lnTo>
                <a:lnTo>
                  <a:pt x="1249121" y="346481"/>
                </a:lnTo>
                <a:lnTo>
                  <a:pt x="1242060" y="350520"/>
                </a:lnTo>
                <a:lnTo>
                  <a:pt x="1237742" y="356069"/>
                </a:lnTo>
                <a:lnTo>
                  <a:pt x="1236154" y="362902"/>
                </a:lnTo>
                <a:lnTo>
                  <a:pt x="1237119" y="370027"/>
                </a:lnTo>
                <a:lnTo>
                  <a:pt x="1240536" y="376428"/>
                </a:lnTo>
                <a:lnTo>
                  <a:pt x="1281747" y="424154"/>
                </a:lnTo>
                <a:lnTo>
                  <a:pt x="12192" y="0"/>
                </a:lnTo>
                <a:lnTo>
                  <a:pt x="0" y="36576"/>
                </a:lnTo>
                <a:lnTo>
                  <a:pt x="1269987" y="459435"/>
                </a:lnTo>
                <a:lnTo>
                  <a:pt x="1208532" y="472440"/>
                </a:lnTo>
                <a:lnTo>
                  <a:pt x="1202093" y="475157"/>
                </a:lnTo>
                <a:lnTo>
                  <a:pt x="1197102" y="480441"/>
                </a:lnTo>
                <a:lnTo>
                  <a:pt x="1194384" y="487451"/>
                </a:lnTo>
                <a:lnTo>
                  <a:pt x="1194816" y="495300"/>
                </a:lnTo>
                <a:lnTo>
                  <a:pt x="1197495" y="502373"/>
                </a:lnTo>
                <a:lnTo>
                  <a:pt x="1202626" y="507301"/>
                </a:lnTo>
                <a:lnTo>
                  <a:pt x="1209167" y="509663"/>
                </a:lnTo>
                <a:lnTo>
                  <a:pt x="1216152" y="509016"/>
                </a:lnTo>
                <a:lnTo>
                  <a:pt x="1348320" y="481584"/>
                </a:lnTo>
                <a:lnTo>
                  <a:pt x="1365084" y="478116"/>
                </a:lnTo>
                <a:lnTo>
                  <a:pt x="1342644" y="536460"/>
                </a:lnTo>
                <a:lnTo>
                  <a:pt x="1327404" y="600468"/>
                </a:lnTo>
                <a:lnTo>
                  <a:pt x="1322832" y="667524"/>
                </a:lnTo>
                <a:lnTo>
                  <a:pt x="1324127" y="685812"/>
                </a:lnTo>
                <a:lnTo>
                  <a:pt x="1325880" y="711720"/>
                </a:lnTo>
                <a:lnTo>
                  <a:pt x="1328928" y="733056"/>
                </a:lnTo>
                <a:lnTo>
                  <a:pt x="1331976" y="755916"/>
                </a:lnTo>
                <a:lnTo>
                  <a:pt x="1336548" y="775728"/>
                </a:lnTo>
                <a:lnTo>
                  <a:pt x="1342644" y="797064"/>
                </a:lnTo>
                <a:lnTo>
                  <a:pt x="1357884" y="836688"/>
                </a:lnTo>
                <a:lnTo>
                  <a:pt x="1365415" y="853033"/>
                </a:lnTo>
                <a:lnTo>
                  <a:pt x="1254239" y="845820"/>
                </a:lnTo>
                <a:lnTo>
                  <a:pt x="1246619" y="847178"/>
                </a:lnTo>
                <a:lnTo>
                  <a:pt x="1240142" y="850963"/>
                </a:lnTo>
                <a:lnTo>
                  <a:pt x="1235379" y="856754"/>
                </a:lnTo>
                <a:lnTo>
                  <a:pt x="1232903" y="864108"/>
                </a:lnTo>
                <a:lnTo>
                  <a:pt x="1234262" y="871715"/>
                </a:lnTo>
                <a:lnTo>
                  <a:pt x="1238046" y="878014"/>
                </a:lnTo>
                <a:lnTo>
                  <a:pt x="1243838" y="882332"/>
                </a:lnTo>
                <a:lnTo>
                  <a:pt x="1251191" y="883920"/>
                </a:lnTo>
                <a:lnTo>
                  <a:pt x="1312799" y="888174"/>
                </a:lnTo>
                <a:lnTo>
                  <a:pt x="38087" y="1525524"/>
                </a:lnTo>
                <a:lnTo>
                  <a:pt x="54851" y="1559052"/>
                </a:lnTo>
                <a:lnTo>
                  <a:pt x="1330210" y="922832"/>
                </a:lnTo>
                <a:lnTo>
                  <a:pt x="1296911" y="973836"/>
                </a:lnTo>
                <a:lnTo>
                  <a:pt x="1293774" y="981100"/>
                </a:lnTo>
                <a:lnTo>
                  <a:pt x="1293482" y="988504"/>
                </a:lnTo>
                <a:lnTo>
                  <a:pt x="1296060" y="995057"/>
                </a:lnTo>
                <a:lnTo>
                  <a:pt x="1301483" y="999744"/>
                </a:lnTo>
                <a:lnTo>
                  <a:pt x="1308747" y="1002893"/>
                </a:lnTo>
                <a:lnTo>
                  <a:pt x="1316151" y="1003173"/>
                </a:lnTo>
                <a:lnTo>
                  <a:pt x="1322705" y="1000607"/>
                </a:lnTo>
                <a:lnTo>
                  <a:pt x="1327391" y="995172"/>
                </a:lnTo>
                <a:lnTo>
                  <a:pt x="1390192" y="899909"/>
                </a:lnTo>
                <a:lnTo>
                  <a:pt x="1397495" y="911364"/>
                </a:lnTo>
                <a:lnTo>
                  <a:pt x="1409700" y="929652"/>
                </a:lnTo>
                <a:lnTo>
                  <a:pt x="1423416" y="944892"/>
                </a:lnTo>
                <a:lnTo>
                  <a:pt x="1437132" y="961656"/>
                </a:lnTo>
                <a:lnTo>
                  <a:pt x="1482852" y="1004328"/>
                </a:lnTo>
                <a:lnTo>
                  <a:pt x="1516380" y="1030236"/>
                </a:lnTo>
                <a:lnTo>
                  <a:pt x="1571244" y="1062240"/>
                </a:lnTo>
                <a:lnTo>
                  <a:pt x="1630680" y="1085100"/>
                </a:lnTo>
                <a:lnTo>
                  <a:pt x="1673352" y="1095768"/>
                </a:lnTo>
                <a:lnTo>
                  <a:pt x="1717548" y="1101864"/>
                </a:lnTo>
                <a:lnTo>
                  <a:pt x="1761744" y="1104912"/>
                </a:lnTo>
                <a:lnTo>
                  <a:pt x="1805927" y="1101864"/>
                </a:lnTo>
                <a:lnTo>
                  <a:pt x="1850136" y="1095768"/>
                </a:lnTo>
                <a:lnTo>
                  <a:pt x="1891284" y="1085100"/>
                </a:lnTo>
                <a:lnTo>
                  <a:pt x="1932432" y="1069860"/>
                </a:lnTo>
                <a:lnTo>
                  <a:pt x="1939036" y="1066812"/>
                </a:lnTo>
                <a:lnTo>
                  <a:pt x="1952244" y="1060716"/>
                </a:lnTo>
                <a:lnTo>
                  <a:pt x="1970532" y="1051572"/>
                </a:lnTo>
                <a:lnTo>
                  <a:pt x="2007095" y="1030236"/>
                </a:lnTo>
                <a:lnTo>
                  <a:pt x="2023872" y="1016520"/>
                </a:lnTo>
                <a:lnTo>
                  <a:pt x="2040636" y="1004328"/>
                </a:lnTo>
                <a:lnTo>
                  <a:pt x="2086356" y="960132"/>
                </a:lnTo>
                <a:lnTo>
                  <a:pt x="2124456" y="911364"/>
                </a:lnTo>
                <a:lnTo>
                  <a:pt x="2147316" y="874788"/>
                </a:lnTo>
                <a:lnTo>
                  <a:pt x="2165604" y="836688"/>
                </a:lnTo>
                <a:lnTo>
                  <a:pt x="2179320" y="797064"/>
                </a:lnTo>
                <a:lnTo>
                  <a:pt x="2194547" y="733056"/>
                </a:lnTo>
                <a:lnTo>
                  <a:pt x="2199132" y="688860"/>
                </a:lnTo>
                <a:lnTo>
                  <a:pt x="2199132" y="643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3045" y="4895157"/>
            <a:ext cx="7336155" cy="1722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270760">
              <a:lnSpc>
                <a:spcPct val="100000"/>
              </a:lnSpc>
              <a:spcBef>
                <a:spcPts val="1295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perceptron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dirty="0">
                <a:latin typeface="Calibri"/>
                <a:cs typeface="Calibri"/>
              </a:rPr>
              <a:t>model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any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simple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binary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Boolean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1687" y="351541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6048" y="35458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6048" y="4184420"/>
            <a:ext cx="1170305" cy="6654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040765">
              <a:lnSpc>
                <a:spcPct val="100000"/>
              </a:lnSpc>
              <a:spcBef>
                <a:spcPts val="459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89092" y="4284106"/>
            <a:ext cx="457200" cy="171450"/>
          </a:xfrm>
          <a:custGeom>
            <a:avLst/>
            <a:gdLst/>
            <a:ahLst/>
            <a:cxnLst/>
            <a:rect l="l" t="t" r="r" b="b"/>
            <a:pathLst>
              <a:path w="457200" h="171450">
                <a:moveTo>
                  <a:pt x="381381" y="85201"/>
                </a:moveTo>
                <a:lnTo>
                  <a:pt x="295656" y="34909"/>
                </a:lnTo>
                <a:lnTo>
                  <a:pt x="289964" y="30218"/>
                </a:lnTo>
                <a:lnTo>
                  <a:pt x="286702" y="23669"/>
                </a:lnTo>
                <a:lnTo>
                  <a:pt x="286011" y="16263"/>
                </a:lnTo>
                <a:lnTo>
                  <a:pt x="288036" y="9001"/>
                </a:lnTo>
                <a:lnTo>
                  <a:pt x="293370" y="3333"/>
                </a:lnTo>
                <a:lnTo>
                  <a:pt x="299847" y="238"/>
                </a:lnTo>
                <a:lnTo>
                  <a:pt x="306895" y="0"/>
                </a:lnTo>
                <a:lnTo>
                  <a:pt x="313943" y="2905"/>
                </a:lnTo>
                <a:lnTo>
                  <a:pt x="425365" y="66913"/>
                </a:lnTo>
                <a:lnTo>
                  <a:pt x="419100" y="66913"/>
                </a:lnTo>
                <a:lnTo>
                  <a:pt x="419100" y="68437"/>
                </a:lnTo>
                <a:lnTo>
                  <a:pt x="409956" y="68437"/>
                </a:lnTo>
                <a:lnTo>
                  <a:pt x="381381" y="85201"/>
                </a:lnTo>
                <a:close/>
              </a:path>
              <a:path w="457200" h="171450">
                <a:moveTo>
                  <a:pt x="347610" y="105013"/>
                </a:moveTo>
                <a:lnTo>
                  <a:pt x="0" y="105013"/>
                </a:lnTo>
                <a:lnTo>
                  <a:pt x="0" y="66913"/>
                </a:lnTo>
                <a:lnTo>
                  <a:pt x="350208" y="66913"/>
                </a:lnTo>
                <a:lnTo>
                  <a:pt x="381381" y="85201"/>
                </a:lnTo>
                <a:lnTo>
                  <a:pt x="347610" y="105013"/>
                </a:lnTo>
                <a:close/>
              </a:path>
              <a:path w="457200" h="171450">
                <a:moveTo>
                  <a:pt x="423339" y="105013"/>
                </a:moveTo>
                <a:lnTo>
                  <a:pt x="419100" y="105013"/>
                </a:lnTo>
                <a:lnTo>
                  <a:pt x="419100" y="66913"/>
                </a:lnTo>
                <a:lnTo>
                  <a:pt x="425365" y="66913"/>
                </a:lnTo>
                <a:lnTo>
                  <a:pt x="457200" y="85201"/>
                </a:lnTo>
                <a:lnTo>
                  <a:pt x="423339" y="105013"/>
                </a:lnTo>
                <a:close/>
              </a:path>
              <a:path w="457200" h="171450">
                <a:moveTo>
                  <a:pt x="409956" y="101965"/>
                </a:moveTo>
                <a:lnTo>
                  <a:pt x="381381" y="85201"/>
                </a:lnTo>
                <a:lnTo>
                  <a:pt x="409956" y="68437"/>
                </a:lnTo>
                <a:lnTo>
                  <a:pt x="409956" y="101965"/>
                </a:lnTo>
                <a:close/>
              </a:path>
              <a:path w="457200" h="171450">
                <a:moveTo>
                  <a:pt x="419100" y="101965"/>
                </a:moveTo>
                <a:lnTo>
                  <a:pt x="409956" y="101965"/>
                </a:lnTo>
                <a:lnTo>
                  <a:pt x="409956" y="68437"/>
                </a:lnTo>
                <a:lnTo>
                  <a:pt x="419100" y="68437"/>
                </a:lnTo>
                <a:lnTo>
                  <a:pt x="419100" y="101965"/>
                </a:lnTo>
                <a:close/>
              </a:path>
              <a:path w="457200" h="171450">
                <a:moveTo>
                  <a:pt x="306895" y="171045"/>
                </a:moveTo>
                <a:lnTo>
                  <a:pt x="299847" y="170354"/>
                </a:lnTo>
                <a:lnTo>
                  <a:pt x="293370" y="167092"/>
                </a:lnTo>
                <a:lnTo>
                  <a:pt x="288036" y="161401"/>
                </a:lnTo>
                <a:lnTo>
                  <a:pt x="286011" y="154352"/>
                </a:lnTo>
                <a:lnTo>
                  <a:pt x="286702" y="147304"/>
                </a:lnTo>
                <a:lnTo>
                  <a:pt x="289964" y="140827"/>
                </a:lnTo>
                <a:lnTo>
                  <a:pt x="295656" y="135493"/>
                </a:lnTo>
                <a:lnTo>
                  <a:pt x="381381" y="85201"/>
                </a:lnTo>
                <a:lnTo>
                  <a:pt x="409956" y="101965"/>
                </a:lnTo>
                <a:lnTo>
                  <a:pt x="419100" y="101965"/>
                </a:lnTo>
                <a:lnTo>
                  <a:pt x="419100" y="105013"/>
                </a:lnTo>
                <a:lnTo>
                  <a:pt x="423339" y="105013"/>
                </a:lnTo>
                <a:lnTo>
                  <a:pt x="313943" y="169021"/>
                </a:lnTo>
                <a:lnTo>
                  <a:pt x="306895" y="171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2676" y="2103120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911" y="876299"/>
                </a:moveTo>
                <a:lnTo>
                  <a:pt x="394716" y="873252"/>
                </a:lnTo>
                <a:lnTo>
                  <a:pt x="350519" y="867155"/>
                </a:lnTo>
                <a:lnTo>
                  <a:pt x="309371" y="856488"/>
                </a:lnTo>
                <a:lnTo>
                  <a:pt x="248411" y="833628"/>
                </a:lnTo>
                <a:lnTo>
                  <a:pt x="193547" y="801623"/>
                </a:lnTo>
                <a:lnTo>
                  <a:pt x="160019" y="775715"/>
                </a:lnTo>
                <a:lnTo>
                  <a:pt x="129539" y="748283"/>
                </a:lnTo>
                <a:lnTo>
                  <a:pt x="100583" y="716279"/>
                </a:lnTo>
                <a:lnTo>
                  <a:pt x="74675" y="682752"/>
                </a:lnTo>
                <a:lnTo>
                  <a:pt x="53339" y="647699"/>
                </a:lnTo>
                <a:lnTo>
                  <a:pt x="35051" y="608076"/>
                </a:lnTo>
                <a:lnTo>
                  <a:pt x="19811" y="568452"/>
                </a:lnTo>
                <a:lnTo>
                  <a:pt x="9143" y="527304"/>
                </a:lnTo>
                <a:lnTo>
                  <a:pt x="6095" y="504444"/>
                </a:lnTo>
                <a:lnTo>
                  <a:pt x="3047" y="483107"/>
                </a:lnTo>
                <a:lnTo>
                  <a:pt x="1306" y="457199"/>
                </a:lnTo>
                <a:lnTo>
                  <a:pt x="0" y="438912"/>
                </a:lnTo>
                <a:lnTo>
                  <a:pt x="3047" y="393191"/>
                </a:lnTo>
                <a:lnTo>
                  <a:pt x="9143" y="350520"/>
                </a:lnTo>
                <a:lnTo>
                  <a:pt x="19811" y="307847"/>
                </a:lnTo>
                <a:lnTo>
                  <a:pt x="42671" y="248412"/>
                </a:lnTo>
                <a:lnTo>
                  <a:pt x="53339" y="230124"/>
                </a:lnTo>
                <a:lnTo>
                  <a:pt x="64007" y="210312"/>
                </a:lnTo>
                <a:lnTo>
                  <a:pt x="74675" y="193547"/>
                </a:lnTo>
                <a:lnTo>
                  <a:pt x="86867" y="175259"/>
                </a:lnTo>
                <a:lnTo>
                  <a:pt x="100583" y="160020"/>
                </a:lnTo>
                <a:lnTo>
                  <a:pt x="114300" y="143255"/>
                </a:lnTo>
                <a:lnTo>
                  <a:pt x="128016" y="128016"/>
                </a:lnTo>
                <a:lnTo>
                  <a:pt x="143255" y="114300"/>
                </a:lnTo>
                <a:lnTo>
                  <a:pt x="160019" y="100583"/>
                </a:lnTo>
                <a:lnTo>
                  <a:pt x="175259" y="86867"/>
                </a:lnTo>
                <a:lnTo>
                  <a:pt x="210311" y="64008"/>
                </a:lnTo>
                <a:lnTo>
                  <a:pt x="248411" y="42671"/>
                </a:lnTo>
                <a:lnTo>
                  <a:pt x="268223" y="35051"/>
                </a:lnTo>
                <a:lnTo>
                  <a:pt x="288035" y="25908"/>
                </a:lnTo>
                <a:lnTo>
                  <a:pt x="329183" y="13716"/>
                </a:lnTo>
                <a:lnTo>
                  <a:pt x="371855" y="4571"/>
                </a:lnTo>
                <a:lnTo>
                  <a:pt x="416051" y="0"/>
                </a:lnTo>
                <a:lnTo>
                  <a:pt x="460247" y="0"/>
                </a:lnTo>
                <a:lnTo>
                  <a:pt x="504443" y="4571"/>
                </a:lnTo>
                <a:lnTo>
                  <a:pt x="547116" y="13716"/>
                </a:lnTo>
                <a:lnTo>
                  <a:pt x="588263" y="25908"/>
                </a:lnTo>
                <a:lnTo>
                  <a:pt x="617981" y="38100"/>
                </a:lnTo>
                <a:lnTo>
                  <a:pt x="419100" y="38100"/>
                </a:lnTo>
                <a:lnTo>
                  <a:pt x="397763" y="39624"/>
                </a:lnTo>
                <a:lnTo>
                  <a:pt x="358139" y="45720"/>
                </a:lnTo>
                <a:lnTo>
                  <a:pt x="338327" y="50291"/>
                </a:lnTo>
                <a:lnTo>
                  <a:pt x="320039" y="54863"/>
                </a:lnTo>
                <a:lnTo>
                  <a:pt x="301751" y="62483"/>
                </a:lnTo>
                <a:lnTo>
                  <a:pt x="283463" y="68579"/>
                </a:lnTo>
                <a:lnTo>
                  <a:pt x="265175" y="77724"/>
                </a:lnTo>
                <a:lnTo>
                  <a:pt x="248411" y="85343"/>
                </a:lnTo>
                <a:lnTo>
                  <a:pt x="231647" y="96012"/>
                </a:lnTo>
                <a:lnTo>
                  <a:pt x="214883" y="105155"/>
                </a:lnTo>
                <a:lnTo>
                  <a:pt x="169163" y="141731"/>
                </a:lnTo>
                <a:lnTo>
                  <a:pt x="155447" y="153924"/>
                </a:lnTo>
                <a:lnTo>
                  <a:pt x="143255" y="169163"/>
                </a:lnTo>
                <a:lnTo>
                  <a:pt x="129539" y="182879"/>
                </a:lnTo>
                <a:lnTo>
                  <a:pt x="118871" y="198120"/>
                </a:lnTo>
                <a:lnTo>
                  <a:pt x="106679" y="213359"/>
                </a:lnTo>
                <a:lnTo>
                  <a:pt x="96011" y="230124"/>
                </a:lnTo>
                <a:lnTo>
                  <a:pt x="77723" y="263651"/>
                </a:lnTo>
                <a:lnTo>
                  <a:pt x="62483" y="300228"/>
                </a:lnTo>
                <a:lnTo>
                  <a:pt x="42671" y="376428"/>
                </a:lnTo>
                <a:lnTo>
                  <a:pt x="39514" y="417576"/>
                </a:lnTo>
                <a:lnTo>
                  <a:pt x="38100" y="437387"/>
                </a:lnTo>
                <a:lnTo>
                  <a:pt x="39841" y="460247"/>
                </a:lnTo>
                <a:lnTo>
                  <a:pt x="41147" y="478536"/>
                </a:lnTo>
                <a:lnTo>
                  <a:pt x="45719" y="518160"/>
                </a:lnTo>
                <a:lnTo>
                  <a:pt x="62483" y="574547"/>
                </a:lnTo>
                <a:lnTo>
                  <a:pt x="77723" y="611123"/>
                </a:lnTo>
                <a:lnTo>
                  <a:pt x="96011" y="644652"/>
                </a:lnTo>
                <a:lnTo>
                  <a:pt x="117347" y="676655"/>
                </a:lnTo>
                <a:lnTo>
                  <a:pt x="141731" y="707136"/>
                </a:lnTo>
                <a:lnTo>
                  <a:pt x="169163" y="733044"/>
                </a:lnTo>
                <a:lnTo>
                  <a:pt x="184403" y="746760"/>
                </a:lnTo>
                <a:lnTo>
                  <a:pt x="214883" y="769620"/>
                </a:lnTo>
                <a:lnTo>
                  <a:pt x="265175" y="798576"/>
                </a:lnTo>
                <a:lnTo>
                  <a:pt x="300227" y="813815"/>
                </a:lnTo>
                <a:lnTo>
                  <a:pt x="338327" y="824483"/>
                </a:lnTo>
                <a:lnTo>
                  <a:pt x="356616" y="829055"/>
                </a:lnTo>
                <a:lnTo>
                  <a:pt x="376427" y="833628"/>
                </a:lnTo>
                <a:lnTo>
                  <a:pt x="437387" y="838199"/>
                </a:lnTo>
                <a:lnTo>
                  <a:pt x="616204" y="838199"/>
                </a:lnTo>
                <a:lnTo>
                  <a:pt x="609600" y="841247"/>
                </a:lnTo>
                <a:lnTo>
                  <a:pt x="569975" y="856488"/>
                </a:lnTo>
                <a:lnTo>
                  <a:pt x="548639" y="862583"/>
                </a:lnTo>
                <a:lnTo>
                  <a:pt x="527303" y="867155"/>
                </a:lnTo>
                <a:lnTo>
                  <a:pt x="483107" y="873252"/>
                </a:lnTo>
                <a:lnTo>
                  <a:pt x="438911" y="876299"/>
                </a:lnTo>
                <a:close/>
              </a:path>
              <a:path w="876300" h="876300">
                <a:moveTo>
                  <a:pt x="616204" y="838199"/>
                </a:moveTo>
                <a:lnTo>
                  <a:pt x="437387" y="838199"/>
                </a:lnTo>
                <a:lnTo>
                  <a:pt x="498347" y="833628"/>
                </a:lnTo>
                <a:lnTo>
                  <a:pt x="518159" y="829055"/>
                </a:lnTo>
                <a:lnTo>
                  <a:pt x="557783" y="819912"/>
                </a:lnTo>
                <a:lnTo>
                  <a:pt x="594359" y="806196"/>
                </a:lnTo>
                <a:lnTo>
                  <a:pt x="629411" y="789431"/>
                </a:lnTo>
                <a:lnTo>
                  <a:pt x="661416" y="769620"/>
                </a:lnTo>
                <a:lnTo>
                  <a:pt x="678179" y="758952"/>
                </a:lnTo>
                <a:lnTo>
                  <a:pt x="691895" y="746760"/>
                </a:lnTo>
                <a:lnTo>
                  <a:pt x="707135" y="734568"/>
                </a:lnTo>
                <a:lnTo>
                  <a:pt x="734567" y="707136"/>
                </a:lnTo>
                <a:lnTo>
                  <a:pt x="746759" y="693420"/>
                </a:lnTo>
                <a:lnTo>
                  <a:pt x="758951" y="678179"/>
                </a:lnTo>
                <a:lnTo>
                  <a:pt x="769619" y="661415"/>
                </a:lnTo>
                <a:lnTo>
                  <a:pt x="780287" y="646176"/>
                </a:lnTo>
                <a:lnTo>
                  <a:pt x="798575" y="611123"/>
                </a:lnTo>
                <a:lnTo>
                  <a:pt x="813816" y="576071"/>
                </a:lnTo>
                <a:lnTo>
                  <a:pt x="826007" y="537971"/>
                </a:lnTo>
                <a:lnTo>
                  <a:pt x="833627" y="499871"/>
                </a:lnTo>
                <a:lnTo>
                  <a:pt x="838082" y="460247"/>
                </a:lnTo>
                <a:lnTo>
                  <a:pt x="838082" y="416052"/>
                </a:lnTo>
                <a:lnTo>
                  <a:pt x="830579" y="358139"/>
                </a:lnTo>
                <a:lnTo>
                  <a:pt x="821435" y="320039"/>
                </a:lnTo>
                <a:lnTo>
                  <a:pt x="813816" y="300228"/>
                </a:lnTo>
                <a:lnTo>
                  <a:pt x="807719" y="281939"/>
                </a:lnTo>
                <a:lnTo>
                  <a:pt x="798575" y="265175"/>
                </a:lnTo>
                <a:lnTo>
                  <a:pt x="790955" y="246887"/>
                </a:lnTo>
                <a:lnTo>
                  <a:pt x="780287" y="230124"/>
                </a:lnTo>
                <a:lnTo>
                  <a:pt x="771143" y="214883"/>
                </a:lnTo>
                <a:lnTo>
                  <a:pt x="758951" y="198120"/>
                </a:lnTo>
                <a:lnTo>
                  <a:pt x="748283" y="184404"/>
                </a:lnTo>
                <a:lnTo>
                  <a:pt x="734567" y="169163"/>
                </a:lnTo>
                <a:lnTo>
                  <a:pt x="722375" y="155447"/>
                </a:lnTo>
                <a:lnTo>
                  <a:pt x="678179" y="117347"/>
                </a:lnTo>
                <a:lnTo>
                  <a:pt x="646175" y="96012"/>
                </a:lnTo>
                <a:lnTo>
                  <a:pt x="612647" y="77724"/>
                </a:lnTo>
                <a:lnTo>
                  <a:pt x="576071" y="62483"/>
                </a:lnTo>
                <a:lnTo>
                  <a:pt x="539495" y="50291"/>
                </a:lnTo>
                <a:lnTo>
                  <a:pt x="480059" y="39624"/>
                </a:lnTo>
                <a:lnTo>
                  <a:pt x="460247" y="38100"/>
                </a:lnTo>
                <a:lnTo>
                  <a:pt x="617981" y="38100"/>
                </a:lnTo>
                <a:lnTo>
                  <a:pt x="647700" y="51816"/>
                </a:lnTo>
                <a:lnTo>
                  <a:pt x="665987" y="62483"/>
                </a:lnTo>
                <a:lnTo>
                  <a:pt x="682751" y="74675"/>
                </a:lnTo>
                <a:lnTo>
                  <a:pt x="701039" y="86867"/>
                </a:lnTo>
                <a:lnTo>
                  <a:pt x="733043" y="112775"/>
                </a:lnTo>
                <a:lnTo>
                  <a:pt x="775716" y="158495"/>
                </a:lnTo>
                <a:lnTo>
                  <a:pt x="801623" y="192024"/>
                </a:lnTo>
                <a:lnTo>
                  <a:pt x="833627" y="246887"/>
                </a:lnTo>
                <a:lnTo>
                  <a:pt x="850391" y="286512"/>
                </a:lnTo>
                <a:lnTo>
                  <a:pt x="856487" y="307847"/>
                </a:lnTo>
                <a:lnTo>
                  <a:pt x="862583" y="327659"/>
                </a:lnTo>
                <a:lnTo>
                  <a:pt x="871727" y="370331"/>
                </a:lnTo>
                <a:lnTo>
                  <a:pt x="874775" y="393191"/>
                </a:lnTo>
                <a:lnTo>
                  <a:pt x="876300" y="414528"/>
                </a:lnTo>
                <a:lnTo>
                  <a:pt x="876300" y="460247"/>
                </a:lnTo>
                <a:lnTo>
                  <a:pt x="871727" y="504444"/>
                </a:lnTo>
                <a:lnTo>
                  <a:pt x="862583" y="547115"/>
                </a:lnTo>
                <a:lnTo>
                  <a:pt x="850391" y="588263"/>
                </a:lnTo>
                <a:lnTo>
                  <a:pt x="833627" y="627887"/>
                </a:lnTo>
                <a:lnTo>
                  <a:pt x="813816" y="664463"/>
                </a:lnTo>
                <a:lnTo>
                  <a:pt x="777239" y="716279"/>
                </a:lnTo>
                <a:lnTo>
                  <a:pt x="733043" y="761999"/>
                </a:lnTo>
                <a:lnTo>
                  <a:pt x="701039" y="787907"/>
                </a:lnTo>
                <a:lnTo>
                  <a:pt x="684275" y="801623"/>
                </a:lnTo>
                <a:lnTo>
                  <a:pt x="647700" y="822960"/>
                </a:lnTo>
                <a:lnTo>
                  <a:pt x="629411" y="832104"/>
                </a:lnTo>
                <a:lnTo>
                  <a:pt x="616204" y="838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1536" y="236783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77343" y="2455316"/>
            <a:ext cx="1971039" cy="171450"/>
          </a:xfrm>
          <a:custGeom>
            <a:avLst/>
            <a:gdLst/>
            <a:ahLst/>
            <a:cxnLst/>
            <a:rect l="l" t="t" r="r" b="b"/>
            <a:pathLst>
              <a:path w="1971040" h="171450">
                <a:moveTo>
                  <a:pt x="685800" y="85191"/>
                </a:moveTo>
                <a:lnTo>
                  <a:pt x="654304" y="66903"/>
                </a:lnTo>
                <a:lnTo>
                  <a:pt x="544068" y="2895"/>
                </a:lnTo>
                <a:lnTo>
                  <a:pt x="536816" y="0"/>
                </a:lnTo>
                <a:lnTo>
                  <a:pt x="529399" y="228"/>
                </a:lnTo>
                <a:lnTo>
                  <a:pt x="522859" y="3327"/>
                </a:lnTo>
                <a:lnTo>
                  <a:pt x="518160" y="8991"/>
                </a:lnTo>
                <a:lnTo>
                  <a:pt x="515264" y="16256"/>
                </a:lnTo>
                <a:lnTo>
                  <a:pt x="515493" y="23660"/>
                </a:lnTo>
                <a:lnTo>
                  <a:pt x="518591" y="30213"/>
                </a:lnTo>
                <a:lnTo>
                  <a:pt x="524256" y="34899"/>
                </a:lnTo>
                <a:lnTo>
                  <a:pt x="578802" y="66903"/>
                </a:lnTo>
                <a:lnTo>
                  <a:pt x="0" y="66903"/>
                </a:lnTo>
                <a:lnTo>
                  <a:pt x="0" y="105003"/>
                </a:lnTo>
                <a:lnTo>
                  <a:pt x="576199" y="105003"/>
                </a:lnTo>
                <a:lnTo>
                  <a:pt x="524256" y="135483"/>
                </a:lnTo>
                <a:lnTo>
                  <a:pt x="518591" y="140817"/>
                </a:lnTo>
                <a:lnTo>
                  <a:pt x="515493" y="147294"/>
                </a:lnTo>
                <a:lnTo>
                  <a:pt x="515264" y="154343"/>
                </a:lnTo>
                <a:lnTo>
                  <a:pt x="518160" y="161391"/>
                </a:lnTo>
                <a:lnTo>
                  <a:pt x="522859" y="167093"/>
                </a:lnTo>
                <a:lnTo>
                  <a:pt x="529399" y="170345"/>
                </a:lnTo>
                <a:lnTo>
                  <a:pt x="536816" y="171043"/>
                </a:lnTo>
                <a:lnTo>
                  <a:pt x="544068" y="169011"/>
                </a:lnTo>
                <a:lnTo>
                  <a:pt x="652310" y="105003"/>
                </a:lnTo>
                <a:lnTo>
                  <a:pt x="685800" y="85191"/>
                </a:lnTo>
                <a:close/>
              </a:path>
              <a:path w="1971040" h="171450">
                <a:moveTo>
                  <a:pt x="1970532" y="85191"/>
                </a:moveTo>
                <a:lnTo>
                  <a:pt x="1938705" y="66903"/>
                </a:lnTo>
                <a:lnTo>
                  <a:pt x="1827276" y="2895"/>
                </a:lnTo>
                <a:lnTo>
                  <a:pt x="1820227" y="0"/>
                </a:lnTo>
                <a:lnTo>
                  <a:pt x="1813179" y="228"/>
                </a:lnTo>
                <a:lnTo>
                  <a:pt x="1806702" y="3327"/>
                </a:lnTo>
                <a:lnTo>
                  <a:pt x="1801368" y="8991"/>
                </a:lnTo>
                <a:lnTo>
                  <a:pt x="1799348" y="16256"/>
                </a:lnTo>
                <a:lnTo>
                  <a:pt x="1800034" y="23660"/>
                </a:lnTo>
                <a:lnTo>
                  <a:pt x="1803298" y="30213"/>
                </a:lnTo>
                <a:lnTo>
                  <a:pt x="1808988" y="34899"/>
                </a:lnTo>
                <a:lnTo>
                  <a:pt x="1863534" y="66903"/>
                </a:lnTo>
                <a:lnTo>
                  <a:pt x="1513332" y="66903"/>
                </a:lnTo>
                <a:lnTo>
                  <a:pt x="1513332" y="105003"/>
                </a:lnTo>
                <a:lnTo>
                  <a:pt x="1860931" y="105003"/>
                </a:lnTo>
                <a:lnTo>
                  <a:pt x="1808988" y="135483"/>
                </a:lnTo>
                <a:lnTo>
                  <a:pt x="1803298" y="140817"/>
                </a:lnTo>
                <a:lnTo>
                  <a:pt x="1800034" y="147294"/>
                </a:lnTo>
                <a:lnTo>
                  <a:pt x="1799348" y="154343"/>
                </a:lnTo>
                <a:lnTo>
                  <a:pt x="1801368" y="161391"/>
                </a:lnTo>
                <a:lnTo>
                  <a:pt x="1806702" y="167093"/>
                </a:lnTo>
                <a:lnTo>
                  <a:pt x="1813179" y="170345"/>
                </a:lnTo>
                <a:lnTo>
                  <a:pt x="1820227" y="171043"/>
                </a:lnTo>
                <a:lnTo>
                  <a:pt x="1827276" y="169011"/>
                </a:lnTo>
                <a:lnTo>
                  <a:pt x="1936673" y="105003"/>
                </a:lnTo>
                <a:lnTo>
                  <a:pt x="1970532" y="85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11698" y="233580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93230" y="2152855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684" y="2441448"/>
            <a:ext cx="196596" cy="23621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8863" y="2473451"/>
            <a:ext cx="191262" cy="2042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1183" y="2441448"/>
            <a:ext cx="193548" cy="2362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3452" y="4245864"/>
            <a:ext cx="196596" cy="2362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2630" y="4277867"/>
            <a:ext cx="191261" cy="2042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4952" y="4245864"/>
            <a:ext cx="193548" cy="23622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8409432" y="2386583"/>
            <a:ext cx="201295" cy="292735"/>
            <a:chOff x="8409432" y="2386583"/>
            <a:chExt cx="201295" cy="29273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2480" y="2442972"/>
              <a:ext cx="196596" cy="2362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09432" y="2386583"/>
              <a:ext cx="201295" cy="18415"/>
            </a:xfrm>
            <a:custGeom>
              <a:avLst/>
              <a:gdLst/>
              <a:ahLst/>
              <a:cxnLst/>
              <a:rect l="l" t="t" r="r" b="b"/>
              <a:pathLst>
                <a:path w="201295" h="18414">
                  <a:moveTo>
                    <a:pt x="201263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01263" y="0"/>
                  </a:lnTo>
                  <a:lnTo>
                    <a:pt x="201263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09195FC-0E9D-33EF-25F3-4FC6195C49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3920" y="918568"/>
            <a:ext cx="6767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</a:t>
            </a:r>
            <a:r>
              <a:rPr sz="4400" spc="-30" dirty="0"/>
              <a:t> </a:t>
            </a:r>
            <a:r>
              <a:rPr sz="4400" spc="-10" dirty="0"/>
              <a:t>as</a:t>
            </a:r>
            <a:r>
              <a:rPr sz="4400" spc="5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dirty="0"/>
              <a:t>Boolean</a:t>
            </a:r>
            <a:r>
              <a:rPr sz="4400" spc="-65" dirty="0"/>
              <a:t> </a:t>
            </a:r>
            <a:r>
              <a:rPr sz="4400" spc="-40" dirty="0"/>
              <a:t>gate</a:t>
            </a:r>
            <a:endParaRPr sz="440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392736"/>
            <a:ext cx="5489575" cy="15709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universal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AND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number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endParaRPr sz="28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6335" algn="l"/>
              </a:tabLst>
            </a:pP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subset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2919" y="2041747"/>
            <a:ext cx="17843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280" y="3175524"/>
            <a:ext cx="121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90615" y="2593848"/>
            <a:ext cx="1329055" cy="1320165"/>
            <a:chOff x="5690615" y="2593848"/>
            <a:chExt cx="1329055" cy="1320165"/>
          </a:xfrm>
        </p:grpSpPr>
        <p:sp>
          <p:nvSpPr>
            <p:cNvPr id="9" name="object 9"/>
            <p:cNvSpPr/>
            <p:nvPr/>
          </p:nvSpPr>
          <p:spPr>
            <a:xfrm>
              <a:off x="5690603" y="2593860"/>
              <a:ext cx="1329055" cy="1320165"/>
            </a:xfrm>
            <a:custGeom>
              <a:avLst/>
              <a:gdLst/>
              <a:ahLst/>
              <a:cxnLst/>
              <a:rect l="l" t="t" r="r" b="b"/>
              <a:pathLst>
                <a:path w="1329054" h="1320164">
                  <a:moveTo>
                    <a:pt x="204216" y="12192"/>
                  </a:moveTo>
                  <a:lnTo>
                    <a:pt x="163969" y="36309"/>
                  </a:lnTo>
                  <a:lnTo>
                    <a:pt x="137731" y="76644"/>
                  </a:lnTo>
                  <a:lnTo>
                    <a:pt x="113347" y="120967"/>
                  </a:lnTo>
                  <a:lnTo>
                    <a:pt x="90881" y="169214"/>
                  </a:lnTo>
                  <a:lnTo>
                    <a:pt x="70358" y="221361"/>
                  </a:lnTo>
                  <a:lnTo>
                    <a:pt x="51816" y="277368"/>
                  </a:lnTo>
                  <a:lnTo>
                    <a:pt x="39966" y="321868"/>
                  </a:lnTo>
                  <a:lnTo>
                    <a:pt x="29578" y="367347"/>
                  </a:lnTo>
                  <a:lnTo>
                    <a:pt x="20688" y="413804"/>
                  </a:lnTo>
                  <a:lnTo>
                    <a:pt x="13335" y="461200"/>
                  </a:lnTo>
                  <a:lnTo>
                    <a:pt x="7556" y="509524"/>
                  </a:lnTo>
                  <a:lnTo>
                    <a:pt x="3390" y="558749"/>
                  </a:lnTo>
                  <a:lnTo>
                    <a:pt x="863" y="608876"/>
                  </a:lnTo>
                  <a:lnTo>
                    <a:pt x="0" y="659892"/>
                  </a:lnTo>
                  <a:lnTo>
                    <a:pt x="863" y="709815"/>
                  </a:lnTo>
                  <a:lnTo>
                    <a:pt x="3390" y="759040"/>
                  </a:lnTo>
                  <a:lnTo>
                    <a:pt x="7556" y="807542"/>
                  </a:lnTo>
                  <a:lnTo>
                    <a:pt x="13335" y="855345"/>
                  </a:lnTo>
                  <a:lnTo>
                    <a:pt x="20688" y="902411"/>
                  </a:lnTo>
                  <a:lnTo>
                    <a:pt x="29578" y="948778"/>
                  </a:lnTo>
                  <a:lnTo>
                    <a:pt x="39966" y="994422"/>
                  </a:lnTo>
                  <a:lnTo>
                    <a:pt x="51816" y="1039368"/>
                  </a:lnTo>
                  <a:lnTo>
                    <a:pt x="70358" y="1096746"/>
                  </a:lnTo>
                  <a:lnTo>
                    <a:pt x="90881" y="1149997"/>
                  </a:lnTo>
                  <a:lnTo>
                    <a:pt x="113347" y="1199007"/>
                  </a:lnTo>
                  <a:lnTo>
                    <a:pt x="137731" y="1243685"/>
                  </a:lnTo>
                  <a:lnTo>
                    <a:pt x="163969" y="1283982"/>
                  </a:lnTo>
                  <a:lnTo>
                    <a:pt x="192024" y="1319784"/>
                  </a:lnTo>
                  <a:lnTo>
                    <a:pt x="204216" y="1309116"/>
                  </a:lnTo>
                  <a:lnTo>
                    <a:pt x="177927" y="1272032"/>
                  </a:lnTo>
                  <a:lnTo>
                    <a:pt x="153924" y="1230934"/>
                  </a:lnTo>
                  <a:lnTo>
                    <a:pt x="132207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91" y="976033"/>
                  </a:lnTo>
                  <a:lnTo>
                    <a:pt x="59651" y="924458"/>
                  </a:lnTo>
                  <a:lnTo>
                    <a:pt x="51828" y="872413"/>
                  </a:lnTo>
                  <a:lnTo>
                    <a:pt x="45783" y="819835"/>
                  </a:lnTo>
                  <a:lnTo>
                    <a:pt x="41503" y="766673"/>
                  </a:lnTo>
                  <a:lnTo>
                    <a:pt x="38950" y="712863"/>
                  </a:lnTo>
                  <a:lnTo>
                    <a:pt x="38100" y="658368"/>
                  </a:lnTo>
                  <a:lnTo>
                    <a:pt x="38950" y="603224"/>
                  </a:lnTo>
                  <a:lnTo>
                    <a:pt x="41503" y="548855"/>
                  </a:lnTo>
                  <a:lnTo>
                    <a:pt x="45783" y="495287"/>
                  </a:lnTo>
                  <a:lnTo>
                    <a:pt x="51828" y="442544"/>
                  </a:lnTo>
                  <a:lnTo>
                    <a:pt x="59651" y="390664"/>
                  </a:lnTo>
                  <a:lnTo>
                    <a:pt x="69291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07" y="133731"/>
                  </a:lnTo>
                  <a:lnTo>
                    <a:pt x="153924" y="89509"/>
                  </a:lnTo>
                  <a:lnTo>
                    <a:pt x="177927" y="49034"/>
                  </a:lnTo>
                  <a:lnTo>
                    <a:pt x="204216" y="12192"/>
                  </a:lnTo>
                  <a:close/>
                </a:path>
                <a:path w="1329054" h="1320164">
                  <a:moveTo>
                    <a:pt x="714006" y="998207"/>
                  </a:moveTo>
                  <a:lnTo>
                    <a:pt x="499402" y="320027"/>
                  </a:lnTo>
                  <a:lnTo>
                    <a:pt x="448729" y="320027"/>
                  </a:lnTo>
                  <a:lnTo>
                    <a:pt x="225272" y="998207"/>
                  </a:lnTo>
                  <a:lnTo>
                    <a:pt x="273659" y="998207"/>
                  </a:lnTo>
                  <a:lnTo>
                    <a:pt x="470738" y="380898"/>
                  </a:lnTo>
                  <a:lnTo>
                    <a:pt x="663232" y="998207"/>
                  </a:lnTo>
                  <a:lnTo>
                    <a:pt x="714006" y="998207"/>
                  </a:lnTo>
                  <a:close/>
                </a:path>
                <a:path w="1329054" h="1320164">
                  <a:moveTo>
                    <a:pt x="1328928" y="659892"/>
                  </a:moveTo>
                  <a:lnTo>
                    <a:pt x="1328077" y="608876"/>
                  </a:lnTo>
                  <a:lnTo>
                    <a:pt x="1325524" y="558749"/>
                  </a:lnTo>
                  <a:lnTo>
                    <a:pt x="1321295" y="509524"/>
                  </a:lnTo>
                  <a:lnTo>
                    <a:pt x="1315402" y="461200"/>
                  </a:lnTo>
                  <a:lnTo>
                    <a:pt x="1307871" y="413804"/>
                  </a:lnTo>
                  <a:lnTo>
                    <a:pt x="1298714" y="367347"/>
                  </a:lnTo>
                  <a:lnTo>
                    <a:pt x="1287945" y="321868"/>
                  </a:lnTo>
                  <a:lnTo>
                    <a:pt x="1275588" y="277368"/>
                  </a:lnTo>
                  <a:lnTo>
                    <a:pt x="1257706" y="221361"/>
                  </a:lnTo>
                  <a:lnTo>
                    <a:pt x="1237602" y="169214"/>
                  </a:lnTo>
                  <a:lnTo>
                    <a:pt x="1215390" y="120967"/>
                  </a:lnTo>
                  <a:lnTo>
                    <a:pt x="1191158" y="76644"/>
                  </a:lnTo>
                  <a:lnTo>
                    <a:pt x="1164958" y="36309"/>
                  </a:lnTo>
                  <a:lnTo>
                    <a:pt x="1136904" y="0"/>
                  </a:lnTo>
                  <a:lnTo>
                    <a:pt x="1124712" y="12192"/>
                  </a:lnTo>
                  <a:lnTo>
                    <a:pt x="1150366" y="49034"/>
                  </a:lnTo>
                  <a:lnTo>
                    <a:pt x="1173988" y="89509"/>
                  </a:lnTo>
                  <a:lnTo>
                    <a:pt x="1195578" y="133731"/>
                  </a:lnTo>
                  <a:lnTo>
                    <a:pt x="1215136" y="181749"/>
                  </a:lnTo>
                  <a:lnTo>
                    <a:pt x="1232662" y="233654"/>
                  </a:lnTo>
                  <a:lnTo>
                    <a:pt x="1248156" y="289560"/>
                  </a:lnTo>
                  <a:lnTo>
                    <a:pt x="1259649" y="339648"/>
                  </a:lnTo>
                  <a:lnTo>
                    <a:pt x="1269288" y="390664"/>
                  </a:lnTo>
                  <a:lnTo>
                    <a:pt x="1277112" y="442544"/>
                  </a:lnTo>
                  <a:lnTo>
                    <a:pt x="1283157" y="495287"/>
                  </a:lnTo>
                  <a:lnTo>
                    <a:pt x="1287437" y="548855"/>
                  </a:lnTo>
                  <a:lnTo>
                    <a:pt x="1289989" y="603224"/>
                  </a:lnTo>
                  <a:lnTo>
                    <a:pt x="1290828" y="658368"/>
                  </a:lnTo>
                  <a:lnTo>
                    <a:pt x="1289989" y="712863"/>
                  </a:lnTo>
                  <a:lnTo>
                    <a:pt x="1287437" y="766673"/>
                  </a:lnTo>
                  <a:lnTo>
                    <a:pt x="1283157" y="819835"/>
                  </a:lnTo>
                  <a:lnTo>
                    <a:pt x="1277112" y="872413"/>
                  </a:lnTo>
                  <a:lnTo>
                    <a:pt x="1269288" y="924458"/>
                  </a:lnTo>
                  <a:lnTo>
                    <a:pt x="1259649" y="976033"/>
                  </a:lnTo>
                  <a:lnTo>
                    <a:pt x="1248156" y="1027176"/>
                  </a:lnTo>
                  <a:lnTo>
                    <a:pt x="1232662" y="1083932"/>
                  </a:lnTo>
                  <a:lnTo>
                    <a:pt x="1215136" y="1136840"/>
                  </a:lnTo>
                  <a:lnTo>
                    <a:pt x="1195578" y="1185862"/>
                  </a:lnTo>
                  <a:lnTo>
                    <a:pt x="1173988" y="1230934"/>
                  </a:lnTo>
                  <a:lnTo>
                    <a:pt x="1150366" y="1272032"/>
                  </a:lnTo>
                  <a:lnTo>
                    <a:pt x="1124712" y="1309116"/>
                  </a:lnTo>
                  <a:lnTo>
                    <a:pt x="1136904" y="1319784"/>
                  </a:lnTo>
                  <a:lnTo>
                    <a:pt x="1164958" y="1283982"/>
                  </a:lnTo>
                  <a:lnTo>
                    <a:pt x="1191158" y="1243685"/>
                  </a:lnTo>
                  <a:lnTo>
                    <a:pt x="1215390" y="1199007"/>
                  </a:lnTo>
                  <a:lnTo>
                    <a:pt x="1237602" y="1149997"/>
                  </a:lnTo>
                  <a:lnTo>
                    <a:pt x="1257706" y="1096746"/>
                  </a:lnTo>
                  <a:lnTo>
                    <a:pt x="1275588" y="1039368"/>
                  </a:lnTo>
                  <a:lnTo>
                    <a:pt x="1287945" y="994422"/>
                  </a:lnTo>
                  <a:lnTo>
                    <a:pt x="1298714" y="948778"/>
                  </a:lnTo>
                  <a:lnTo>
                    <a:pt x="1307871" y="902411"/>
                  </a:lnTo>
                  <a:lnTo>
                    <a:pt x="1315402" y="855345"/>
                  </a:lnTo>
                  <a:lnTo>
                    <a:pt x="1321295" y="807542"/>
                  </a:lnTo>
                  <a:lnTo>
                    <a:pt x="1325524" y="759040"/>
                  </a:lnTo>
                  <a:lnTo>
                    <a:pt x="1328077" y="709815"/>
                  </a:lnTo>
                  <a:lnTo>
                    <a:pt x="1328928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1761" y="3118103"/>
              <a:ext cx="300513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3618" y="2660903"/>
              <a:ext cx="124491" cy="1645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61558" y="3625608"/>
              <a:ext cx="247015" cy="184785"/>
            </a:xfrm>
            <a:custGeom>
              <a:avLst/>
              <a:gdLst/>
              <a:ahLst/>
              <a:cxnLst/>
              <a:rect l="l" t="t" r="r" b="b"/>
              <a:pathLst>
                <a:path w="247014" h="184785">
                  <a:moveTo>
                    <a:pt x="57670" y="0"/>
                  </a:moveTo>
                  <a:lnTo>
                    <a:pt x="32334" y="0"/>
                  </a:lnTo>
                  <a:lnTo>
                    <a:pt x="26428" y="27432"/>
                  </a:lnTo>
                  <a:lnTo>
                    <a:pt x="51473" y="27432"/>
                  </a:lnTo>
                  <a:lnTo>
                    <a:pt x="57670" y="0"/>
                  </a:lnTo>
                  <a:close/>
                </a:path>
                <a:path w="247014" h="184785">
                  <a:moveTo>
                    <a:pt x="62433" y="160299"/>
                  </a:moveTo>
                  <a:lnTo>
                    <a:pt x="53860" y="152019"/>
                  </a:lnTo>
                  <a:lnTo>
                    <a:pt x="51384" y="154876"/>
                  </a:lnTo>
                  <a:lnTo>
                    <a:pt x="49098" y="157251"/>
                  </a:lnTo>
                  <a:lnTo>
                    <a:pt x="47002" y="159156"/>
                  </a:lnTo>
                  <a:lnTo>
                    <a:pt x="44907" y="161251"/>
                  </a:lnTo>
                  <a:lnTo>
                    <a:pt x="43002" y="162877"/>
                  </a:lnTo>
                  <a:lnTo>
                    <a:pt x="41287" y="164109"/>
                  </a:lnTo>
                  <a:lnTo>
                    <a:pt x="39573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86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52" y="161734"/>
                  </a:lnTo>
                  <a:lnTo>
                    <a:pt x="23952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47" y="143154"/>
                  </a:lnTo>
                  <a:lnTo>
                    <a:pt x="27190" y="138010"/>
                  </a:lnTo>
                  <a:lnTo>
                    <a:pt x="45859" y="51816"/>
                  </a:lnTo>
                  <a:lnTo>
                    <a:pt x="39662" y="51816"/>
                  </a:lnTo>
                  <a:lnTo>
                    <a:pt x="2997" y="53340"/>
                  </a:lnTo>
                  <a:lnTo>
                    <a:pt x="1473" y="62484"/>
                  </a:lnTo>
                  <a:lnTo>
                    <a:pt x="6997" y="62763"/>
                  </a:lnTo>
                  <a:lnTo>
                    <a:pt x="10807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32" y="75526"/>
                  </a:lnTo>
                  <a:lnTo>
                    <a:pt x="16141" y="76098"/>
                  </a:lnTo>
                  <a:lnTo>
                    <a:pt x="15760" y="80289"/>
                  </a:lnTo>
                  <a:lnTo>
                    <a:pt x="14998" y="84772"/>
                  </a:lnTo>
                  <a:lnTo>
                    <a:pt x="13093" y="94576"/>
                  </a:lnTo>
                  <a:lnTo>
                    <a:pt x="12039" y="99631"/>
                  </a:lnTo>
                  <a:lnTo>
                    <a:pt x="5854" y="126390"/>
                  </a:lnTo>
                  <a:lnTo>
                    <a:pt x="4711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56" y="184404"/>
                  </a:lnTo>
                  <a:lnTo>
                    <a:pt x="24523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96" y="181063"/>
                  </a:lnTo>
                  <a:lnTo>
                    <a:pt x="40335" y="179070"/>
                  </a:lnTo>
                  <a:lnTo>
                    <a:pt x="43573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51" y="164871"/>
                  </a:lnTo>
                  <a:lnTo>
                    <a:pt x="62433" y="160299"/>
                  </a:lnTo>
                  <a:close/>
                </a:path>
                <a:path w="247014" h="184785">
                  <a:moveTo>
                    <a:pt x="246634" y="124955"/>
                  </a:moveTo>
                  <a:lnTo>
                    <a:pt x="100901" y="124955"/>
                  </a:lnTo>
                  <a:lnTo>
                    <a:pt x="100901" y="144767"/>
                  </a:lnTo>
                  <a:lnTo>
                    <a:pt x="246634" y="144767"/>
                  </a:lnTo>
                  <a:lnTo>
                    <a:pt x="246634" y="124955"/>
                  </a:lnTo>
                  <a:close/>
                </a:path>
                <a:path w="247014" h="184785">
                  <a:moveTo>
                    <a:pt x="246634" y="70091"/>
                  </a:moveTo>
                  <a:lnTo>
                    <a:pt x="100901" y="70091"/>
                  </a:lnTo>
                  <a:lnTo>
                    <a:pt x="100901" y="89903"/>
                  </a:lnTo>
                  <a:lnTo>
                    <a:pt x="246634" y="89903"/>
                  </a:lnTo>
                  <a:lnTo>
                    <a:pt x="246634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3258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1939" y="3150108"/>
            <a:ext cx="191261" cy="20421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440168" y="2593848"/>
            <a:ext cx="1594485" cy="1320165"/>
            <a:chOff x="7440168" y="2593848"/>
            <a:chExt cx="1594485" cy="1320165"/>
          </a:xfrm>
        </p:grpSpPr>
        <p:sp>
          <p:nvSpPr>
            <p:cNvPr id="16" name="object 16"/>
            <p:cNvSpPr/>
            <p:nvPr/>
          </p:nvSpPr>
          <p:spPr>
            <a:xfrm>
              <a:off x="7440168" y="2593860"/>
              <a:ext cx="1594485" cy="1320165"/>
            </a:xfrm>
            <a:custGeom>
              <a:avLst/>
              <a:gdLst/>
              <a:ahLst/>
              <a:cxnLst/>
              <a:rect l="l" t="t" r="r" b="b"/>
              <a:pathLst>
                <a:path w="1594484" h="1320164">
                  <a:moveTo>
                    <a:pt x="204216" y="12192"/>
                  </a:moveTo>
                  <a:lnTo>
                    <a:pt x="163957" y="36309"/>
                  </a:lnTo>
                  <a:lnTo>
                    <a:pt x="137718" y="76644"/>
                  </a:lnTo>
                  <a:lnTo>
                    <a:pt x="113347" y="120967"/>
                  </a:lnTo>
                  <a:lnTo>
                    <a:pt x="90868" y="169214"/>
                  </a:lnTo>
                  <a:lnTo>
                    <a:pt x="70345" y="221361"/>
                  </a:lnTo>
                  <a:lnTo>
                    <a:pt x="51816" y="277368"/>
                  </a:lnTo>
                  <a:lnTo>
                    <a:pt x="39954" y="321868"/>
                  </a:lnTo>
                  <a:lnTo>
                    <a:pt x="29565" y="367347"/>
                  </a:lnTo>
                  <a:lnTo>
                    <a:pt x="20675" y="413804"/>
                  </a:lnTo>
                  <a:lnTo>
                    <a:pt x="13335" y="461200"/>
                  </a:lnTo>
                  <a:lnTo>
                    <a:pt x="7543" y="509524"/>
                  </a:lnTo>
                  <a:lnTo>
                    <a:pt x="3378" y="558749"/>
                  </a:lnTo>
                  <a:lnTo>
                    <a:pt x="850" y="608876"/>
                  </a:lnTo>
                  <a:lnTo>
                    <a:pt x="0" y="659892"/>
                  </a:lnTo>
                  <a:lnTo>
                    <a:pt x="850" y="709815"/>
                  </a:lnTo>
                  <a:lnTo>
                    <a:pt x="3378" y="759040"/>
                  </a:lnTo>
                  <a:lnTo>
                    <a:pt x="7543" y="807542"/>
                  </a:lnTo>
                  <a:lnTo>
                    <a:pt x="13335" y="855345"/>
                  </a:lnTo>
                  <a:lnTo>
                    <a:pt x="20675" y="902411"/>
                  </a:lnTo>
                  <a:lnTo>
                    <a:pt x="29565" y="948778"/>
                  </a:lnTo>
                  <a:lnTo>
                    <a:pt x="39954" y="994422"/>
                  </a:lnTo>
                  <a:lnTo>
                    <a:pt x="51816" y="1039368"/>
                  </a:lnTo>
                  <a:lnTo>
                    <a:pt x="70345" y="1096746"/>
                  </a:lnTo>
                  <a:lnTo>
                    <a:pt x="90868" y="1149997"/>
                  </a:lnTo>
                  <a:lnTo>
                    <a:pt x="113347" y="1199007"/>
                  </a:lnTo>
                  <a:lnTo>
                    <a:pt x="137718" y="1243685"/>
                  </a:lnTo>
                  <a:lnTo>
                    <a:pt x="163957" y="1283982"/>
                  </a:lnTo>
                  <a:lnTo>
                    <a:pt x="192024" y="1319784"/>
                  </a:lnTo>
                  <a:lnTo>
                    <a:pt x="204216" y="1309116"/>
                  </a:lnTo>
                  <a:lnTo>
                    <a:pt x="177927" y="1272032"/>
                  </a:lnTo>
                  <a:lnTo>
                    <a:pt x="153924" y="1230934"/>
                  </a:lnTo>
                  <a:lnTo>
                    <a:pt x="132207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78" y="976033"/>
                  </a:lnTo>
                  <a:lnTo>
                    <a:pt x="59639" y="924458"/>
                  </a:lnTo>
                  <a:lnTo>
                    <a:pt x="51816" y="872413"/>
                  </a:lnTo>
                  <a:lnTo>
                    <a:pt x="45770" y="819835"/>
                  </a:lnTo>
                  <a:lnTo>
                    <a:pt x="41490" y="766673"/>
                  </a:lnTo>
                  <a:lnTo>
                    <a:pt x="38938" y="712863"/>
                  </a:lnTo>
                  <a:lnTo>
                    <a:pt x="38100" y="658368"/>
                  </a:lnTo>
                  <a:lnTo>
                    <a:pt x="38938" y="603224"/>
                  </a:lnTo>
                  <a:lnTo>
                    <a:pt x="41490" y="548855"/>
                  </a:lnTo>
                  <a:lnTo>
                    <a:pt x="45770" y="495287"/>
                  </a:lnTo>
                  <a:lnTo>
                    <a:pt x="51816" y="442544"/>
                  </a:lnTo>
                  <a:lnTo>
                    <a:pt x="59639" y="390664"/>
                  </a:lnTo>
                  <a:lnTo>
                    <a:pt x="69278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07" y="133731"/>
                  </a:lnTo>
                  <a:lnTo>
                    <a:pt x="153924" y="89509"/>
                  </a:lnTo>
                  <a:lnTo>
                    <a:pt x="177927" y="49034"/>
                  </a:lnTo>
                  <a:lnTo>
                    <a:pt x="204216" y="12192"/>
                  </a:lnTo>
                  <a:close/>
                </a:path>
                <a:path w="1594484" h="1320164">
                  <a:moveTo>
                    <a:pt x="846582" y="998207"/>
                  </a:moveTo>
                  <a:lnTo>
                    <a:pt x="631977" y="320027"/>
                  </a:lnTo>
                  <a:lnTo>
                    <a:pt x="581304" y="320027"/>
                  </a:lnTo>
                  <a:lnTo>
                    <a:pt x="357847" y="998207"/>
                  </a:lnTo>
                  <a:lnTo>
                    <a:pt x="406234" y="998207"/>
                  </a:lnTo>
                  <a:lnTo>
                    <a:pt x="603313" y="380898"/>
                  </a:lnTo>
                  <a:lnTo>
                    <a:pt x="795807" y="998207"/>
                  </a:lnTo>
                  <a:lnTo>
                    <a:pt x="846582" y="998207"/>
                  </a:lnTo>
                  <a:close/>
                </a:path>
                <a:path w="1594484" h="1320164">
                  <a:moveTo>
                    <a:pt x="1272819" y="467868"/>
                  </a:moveTo>
                  <a:lnTo>
                    <a:pt x="1120127" y="467868"/>
                  </a:lnTo>
                  <a:lnTo>
                    <a:pt x="1120127" y="486143"/>
                  </a:lnTo>
                  <a:lnTo>
                    <a:pt x="1272819" y="486143"/>
                  </a:lnTo>
                  <a:lnTo>
                    <a:pt x="1272819" y="467868"/>
                  </a:lnTo>
                  <a:close/>
                </a:path>
                <a:path w="1594484" h="1320164">
                  <a:moveTo>
                    <a:pt x="1276438" y="524243"/>
                  </a:moveTo>
                  <a:lnTo>
                    <a:pt x="1211770" y="524243"/>
                  </a:lnTo>
                  <a:lnTo>
                    <a:pt x="1209865" y="533387"/>
                  </a:lnTo>
                  <a:lnTo>
                    <a:pt x="1214437" y="533869"/>
                  </a:lnTo>
                  <a:lnTo>
                    <a:pt x="1217574" y="535203"/>
                  </a:lnTo>
                  <a:lnTo>
                    <a:pt x="1221295" y="539584"/>
                  </a:lnTo>
                  <a:lnTo>
                    <a:pt x="1222146" y="542150"/>
                  </a:lnTo>
                  <a:lnTo>
                    <a:pt x="1222146" y="547585"/>
                  </a:lnTo>
                  <a:lnTo>
                    <a:pt x="1202715" y="578916"/>
                  </a:lnTo>
                  <a:lnTo>
                    <a:pt x="1170711" y="619302"/>
                  </a:lnTo>
                  <a:lnTo>
                    <a:pt x="1156233" y="577583"/>
                  </a:lnTo>
                  <a:lnTo>
                    <a:pt x="1150518" y="549770"/>
                  </a:lnTo>
                  <a:lnTo>
                    <a:pt x="1150518" y="544918"/>
                  </a:lnTo>
                  <a:lnTo>
                    <a:pt x="1152042" y="541197"/>
                  </a:lnTo>
                  <a:lnTo>
                    <a:pt x="1157947" y="536054"/>
                  </a:lnTo>
                  <a:lnTo>
                    <a:pt x="1161948" y="534339"/>
                  </a:lnTo>
                  <a:lnTo>
                    <a:pt x="1166901" y="533387"/>
                  </a:lnTo>
                  <a:lnTo>
                    <a:pt x="1168806" y="524243"/>
                  </a:lnTo>
                  <a:lnTo>
                    <a:pt x="1098702" y="524243"/>
                  </a:lnTo>
                  <a:lnTo>
                    <a:pt x="1096797" y="532726"/>
                  </a:lnTo>
                  <a:lnTo>
                    <a:pt x="1100518" y="533488"/>
                  </a:lnTo>
                  <a:lnTo>
                    <a:pt x="1103566" y="534822"/>
                  </a:lnTo>
                  <a:lnTo>
                    <a:pt x="1148803" y="641972"/>
                  </a:lnTo>
                  <a:lnTo>
                    <a:pt x="1078992" y="724839"/>
                  </a:lnTo>
                  <a:lnTo>
                    <a:pt x="1048131" y="751992"/>
                  </a:lnTo>
                  <a:lnTo>
                    <a:pt x="1046314" y="760463"/>
                  </a:lnTo>
                  <a:lnTo>
                    <a:pt x="1110894" y="760463"/>
                  </a:lnTo>
                  <a:lnTo>
                    <a:pt x="1112799" y="751992"/>
                  </a:lnTo>
                  <a:lnTo>
                    <a:pt x="1108900" y="751611"/>
                  </a:lnTo>
                  <a:lnTo>
                    <a:pt x="1105852" y="750557"/>
                  </a:lnTo>
                  <a:lnTo>
                    <a:pt x="1101559" y="747229"/>
                  </a:lnTo>
                  <a:lnTo>
                    <a:pt x="1100416" y="744181"/>
                  </a:lnTo>
                  <a:lnTo>
                    <a:pt x="1100416" y="736371"/>
                  </a:lnTo>
                  <a:lnTo>
                    <a:pt x="1101750" y="732370"/>
                  </a:lnTo>
                  <a:lnTo>
                    <a:pt x="1107084" y="723036"/>
                  </a:lnTo>
                  <a:lnTo>
                    <a:pt x="1111377" y="716940"/>
                  </a:lnTo>
                  <a:lnTo>
                    <a:pt x="1156804" y="660171"/>
                  </a:lnTo>
                  <a:lnTo>
                    <a:pt x="1177671" y="721321"/>
                  </a:lnTo>
                  <a:lnTo>
                    <a:pt x="1179004" y="728840"/>
                  </a:lnTo>
                  <a:lnTo>
                    <a:pt x="1179004" y="740181"/>
                  </a:lnTo>
                  <a:lnTo>
                    <a:pt x="1177671" y="743800"/>
                  </a:lnTo>
                  <a:lnTo>
                    <a:pt x="1171956" y="749414"/>
                  </a:lnTo>
                  <a:lnTo>
                    <a:pt x="1167853" y="751230"/>
                  </a:lnTo>
                  <a:lnTo>
                    <a:pt x="1162519" y="751992"/>
                  </a:lnTo>
                  <a:lnTo>
                    <a:pt x="1160805" y="760463"/>
                  </a:lnTo>
                  <a:lnTo>
                    <a:pt x="1230820" y="760463"/>
                  </a:lnTo>
                  <a:lnTo>
                    <a:pt x="1232535" y="751992"/>
                  </a:lnTo>
                  <a:lnTo>
                    <a:pt x="1228725" y="750938"/>
                  </a:lnTo>
                  <a:lnTo>
                    <a:pt x="1226058" y="749896"/>
                  </a:lnTo>
                  <a:lnTo>
                    <a:pt x="1178623" y="637501"/>
                  </a:lnTo>
                  <a:lnTo>
                    <a:pt x="1230337" y="576059"/>
                  </a:lnTo>
                  <a:lnTo>
                    <a:pt x="1258062" y="544245"/>
                  </a:lnTo>
                  <a:lnTo>
                    <a:pt x="1274533" y="533387"/>
                  </a:lnTo>
                  <a:lnTo>
                    <a:pt x="1276438" y="524243"/>
                  </a:lnTo>
                  <a:close/>
                </a:path>
                <a:path w="1594484" h="1320164">
                  <a:moveTo>
                    <a:pt x="1342072" y="652259"/>
                  </a:moveTo>
                  <a:lnTo>
                    <a:pt x="1316736" y="652259"/>
                  </a:lnTo>
                  <a:lnTo>
                    <a:pt x="1310830" y="679691"/>
                  </a:lnTo>
                  <a:lnTo>
                    <a:pt x="1335874" y="679691"/>
                  </a:lnTo>
                  <a:lnTo>
                    <a:pt x="1342072" y="652259"/>
                  </a:lnTo>
                  <a:close/>
                </a:path>
                <a:path w="1594484" h="1320164">
                  <a:moveTo>
                    <a:pt x="1346835" y="812571"/>
                  </a:moveTo>
                  <a:lnTo>
                    <a:pt x="1338262" y="804278"/>
                  </a:lnTo>
                  <a:lnTo>
                    <a:pt x="1335786" y="807135"/>
                  </a:lnTo>
                  <a:lnTo>
                    <a:pt x="1333500" y="809523"/>
                  </a:lnTo>
                  <a:lnTo>
                    <a:pt x="1331404" y="811428"/>
                  </a:lnTo>
                  <a:lnTo>
                    <a:pt x="1329309" y="813523"/>
                  </a:lnTo>
                  <a:lnTo>
                    <a:pt x="1327404" y="815136"/>
                  </a:lnTo>
                  <a:lnTo>
                    <a:pt x="1325689" y="816381"/>
                  </a:lnTo>
                  <a:lnTo>
                    <a:pt x="1323975" y="817714"/>
                  </a:lnTo>
                  <a:lnTo>
                    <a:pt x="1322349" y="818565"/>
                  </a:lnTo>
                  <a:lnTo>
                    <a:pt x="1319301" y="819708"/>
                  </a:lnTo>
                  <a:lnTo>
                    <a:pt x="1317777" y="820000"/>
                  </a:lnTo>
                  <a:lnTo>
                    <a:pt x="1316253" y="819899"/>
                  </a:lnTo>
                  <a:lnTo>
                    <a:pt x="1313688" y="820000"/>
                  </a:lnTo>
                  <a:lnTo>
                    <a:pt x="1311681" y="819327"/>
                  </a:lnTo>
                  <a:lnTo>
                    <a:pt x="1310347" y="817803"/>
                  </a:lnTo>
                  <a:lnTo>
                    <a:pt x="1309014" y="816381"/>
                  </a:lnTo>
                  <a:lnTo>
                    <a:pt x="1308354" y="813993"/>
                  </a:lnTo>
                  <a:lnTo>
                    <a:pt x="1308354" y="808380"/>
                  </a:lnTo>
                  <a:lnTo>
                    <a:pt x="1308633" y="805611"/>
                  </a:lnTo>
                  <a:lnTo>
                    <a:pt x="1309585" y="799515"/>
                  </a:lnTo>
                  <a:lnTo>
                    <a:pt x="1310449" y="795426"/>
                  </a:lnTo>
                  <a:lnTo>
                    <a:pt x="1311592" y="790282"/>
                  </a:lnTo>
                  <a:lnTo>
                    <a:pt x="1330261" y="704075"/>
                  </a:lnTo>
                  <a:lnTo>
                    <a:pt x="1324063" y="704075"/>
                  </a:lnTo>
                  <a:lnTo>
                    <a:pt x="1287399" y="705599"/>
                  </a:lnTo>
                  <a:lnTo>
                    <a:pt x="1285875" y="714743"/>
                  </a:lnTo>
                  <a:lnTo>
                    <a:pt x="1291399" y="715035"/>
                  </a:lnTo>
                  <a:lnTo>
                    <a:pt x="1295209" y="715886"/>
                  </a:lnTo>
                  <a:lnTo>
                    <a:pt x="1299489" y="719035"/>
                  </a:lnTo>
                  <a:lnTo>
                    <a:pt x="1300632" y="721410"/>
                  </a:lnTo>
                  <a:lnTo>
                    <a:pt x="1300822" y="724649"/>
                  </a:lnTo>
                  <a:lnTo>
                    <a:pt x="1300734" y="727798"/>
                  </a:lnTo>
                  <a:lnTo>
                    <a:pt x="1300543" y="728370"/>
                  </a:lnTo>
                  <a:lnTo>
                    <a:pt x="1300162" y="732561"/>
                  </a:lnTo>
                  <a:lnTo>
                    <a:pt x="1299400" y="737031"/>
                  </a:lnTo>
                  <a:lnTo>
                    <a:pt x="1297495" y="746848"/>
                  </a:lnTo>
                  <a:lnTo>
                    <a:pt x="1296441" y="751890"/>
                  </a:lnTo>
                  <a:lnTo>
                    <a:pt x="1290256" y="778662"/>
                  </a:lnTo>
                  <a:lnTo>
                    <a:pt x="1289113" y="783805"/>
                  </a:lnTo>
                  <a:lnTo>
                    <a:pt x="1284401" y="809523"/>
                  </a:lnTo>
                  <a:lnTo>
                    <a:pt x="1284465" y="817143"/>
                  </a:lnTo>
                  <a:lnTo>
                    <a:pt x="1302258" y="836663"/>
                  </a:lnTo>
                  <a:lnTo>
                    <a:pt x="1308925" y="836663"/>
                  </a:lnTo>
                  <a:lnTo>
                    <a:pt x="1312252" y="836282"/>
                  </a:lnTo>
                  <a:lnTo>
                    <a:pt x="1315300" y="835431"/>
                  </a:lnTo>
                  <a:lnTo>
                    <a:pt x="1318348" y="834669"/>
                  </a:lnTo>
                  <a:lnTo>
                    <a:pt x="1321498" y="833335"/>
                  </a:lnTo>
                  <a:lnTo>
                    <a:pt x="1324737" y="831329"/>
                  </a:lnTo>
                  <a:lnTo>
                    <a:pt x="1327975" y="829424"/>
                  </a:lnTo>
                  <a:lnTo>
                    <a:pt x="1331302" y="826947"/>
                  </a:lnTo>
                  <a:lnTo>
                    <a:pt x="1338541" y="820851"/>
                  </a:lnTo>
                  <a:lnTo>
                    <a:pt x="1339443" y="820000"/>
                  </a:lnTo>
                  <a:lnTo>
                    <a:pt x="1342453" y="817143"/>
                  </a:lnTo>
                  <a:lnTo>
                    <a:pt x="1346835" y="812571"/>
                  </a:lnTo>
                  <a:close/>
                </a:path>
                <a:path w="1594484" h="1320164">
                  <a:moveTo>
                    <a:pt x="1594104" y="659892"/>
                  </a:moveTo>
                  <a:lnTo>
                    <a:pt x="1593240" y="608876"/>
                  </a:lnTo>
                  <a:lnTo>
                    <a:pt x="1590687" y="558749"/>
                  </a:lnTo>
                  <a:lnTo>
                    <a:pt x="1586458" y="509524"/>
                  </a:lnTo>
                  <a:lnTo>
                    <a:pt x="1580578" y="461200"/>
                  </a:lnTo>
                  <a:lnTo>
                    <a:pt x="1573034" y="413804"/>
                  </a:lnTo>
                  <a:lnTo>
                    <a:pt x="1563878" y="367347"/>
                  </a:lnTo>
                  <a:lnTo>
                    <a:pt x="1553108" y="321868"/>
                  </a:lnTo>
                  <a:lnTo>
                    <a:pt x="1540764" y="277368"/>
                  </a:lnTo>
                  <a:lnTo>
                    <a:pt x="1522869" y="221361"/>
                  </a:lnTo>
                  <a:lnTo>
                    <a:pt x="1502765" y="169214"/>
                  </a:lnTo>
                  <a:lnTo>
                    <a:pt x="1480566" y="120967"/>
                  </a:lnTo>
                  <a:lnTo>
                    <a:pt x="1456321" y="76644"/>
                  </a:lnTo>
                  <a:lnTo>
                    <a:pt x="1430121" y="36309"/>
                  </a:lnTo>
                  <a:lnTo>
                    <a:pt x="1402080" y="0"/>
                  </a:lnTo>
                  <a:lnTo>
                    <a:pt x="1389888" y="12192"/>
                  </a:lnTo>
                  <a:lnTo>
                    <a:pt x="1415542" y="49034"/>
                  </a:lnTo>
                  <a:lnTo>
                    <a:pt x="1439164" y="89509"/>
                  </a:lnTo>
                  <a:lnTo>
                    <a:pt x="1460754" y="133731"/>
                  </a:lnTo>
                  <a:lnTo>
                    <a:pt x="1480312" y="181749"/>
                  </a:lnTo>
                  <a:lnTo>
                    <a:pt x="1497838" y="233654"/>
                  </a:lnTo>
                  <a:lnTo>
                    <a:pt x="1513332" y="289560"/>
                  </a:lnTo>
                  <a:lnTo>
                    <a:pt x="1524812" y="339648"/>
                  </a:lnTo>
                  <a:lnTo>
                    <a:pt x="1534452" y="390664"/>
                  </a:lnTo>
                  <a:lnTo>
                    <a:pt x="1542275" y="442544"/>
                  </a:lnTo>
                  <a:lnTo>
                    <a:pt x="1548320" y="495287"/>
                  </a:lnTo>
                  <a:lnTo>
                    <a:pt x="1552600" y="548855"/>
                  </a:lnTo>
                  <a:lnTo>
                    <a:pt x="1555153" y="603224"/>
                  </a:lnTo>
                  <a:lnTo>
                    <a:pt x="1556004" y="658368"/>
                  </a:lnTo>
                  <a:lnTo>
                    <a:pt x="1555153" y="712863"/>
                  </a:lnTo>
                  <a:lnTo>
                    <a:pt x="1552600" y="766673"/>
                  </a:lnTo>
                  <a:lnTo>
                    <a:pt x="1548320" y="819835"/>
                  </a:lnTo>
                  <a:lnTo>
                    <a:pt x="1542275" y="872413"/>
                  </a:lnTo>
                  <a:lnTo>
                    <a:pt x="1534452" y="924458"/>
                  </a:lnTo>
                  <a:lnTo>
                    <a:pt x="1524812" y="976033"/>
                  </a:lnTo>
                  <a:lnTo>
                    <a:pt x="1513332" y="1027176"/>
                  </a:lnTo>
                  <a:lnTo>
                    <a:pt x="1497838" y="1083932"/>
                  </a:lnTo>
                  <a:lnTo>
                    <a:pt x="1480312" y="1136840"/>
                  </a:lnTo>
                  <a:lnTo>
                    <a:pt x="1460754" y="1185862"/>
                  </a:lnTo>
                  <a:lnTo>
                    <a:pt x="1439164" y="1230934"/>
                  </a:lnTo>
                  <a:lnTo>
                    <a:pt x="1415542" y="1272032"/>
                  </a:lnTo>
                  <a:lnTo>
                    <a:pt x="1389888" y="1309116"/>
                  </a:lnTo>
                  <a:lnTo>
                    <a:pt x="1402080" y="1319784"/>
                  </a:lnTo>
                  <a:lnTo>
                    <a:pt x="1430121" y="1283982"/>
                  </a:lnTo>
                  <a:lnTo>
                    <a:pt x="1456321" y="1243685"/>
                  </a:lnTo>
                  <a:lnTo>
                    <a:pt x="1480566" y="1199007"/>
                  </a:lnTo>
                  <a:lnTo>
                    <a:pt x="1502765" y="1149997"/>
                  </a:lnTo>
                  <a:lnTo>
                    <a:pt x="1522869" y="1096746"/>
                  </a:lnTo>
                  <a:lnTo>
                    <a:pt x="1540764" y="1039368"/>
                  </a:lnTo>
                  <a:lnTo>
                    <a:pt x="1553108" y="994422"/>
                  </a:lnTo>
                  <a:lnTo>
                    <a:pt x="1563878" y="948778"/>
                  </a:lnTo>
                  <a:lnTo>
                    <a:pt x="1573034" y="902411"/>
                  </a:lnTo>
                  <a:lnTo>
                    <a:pt x="1580578" y="855345"/>
                  </a:lnTo>
                  <a:lnTo>
                    <a:pt x="1586458" y="807542"/>
                  </a:lnTo>
                  <a:lnTo>
                    <a:pt x="1590687" y="759040"/>
                  </a:lnTo>
                  <a:lnTo>
                    <a:pt x="1593240" y="709815"/>
                  </a:lnTo>
                  <a:lnTo>
                    <a:pt x="1594104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8136" y="2660903"/>
              <a:ext cx="179736" cy="1645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76058" y="3625608"/>
              <a:ext cx="245745" cy="184785"/>
            </a:xfrm>
            <a:custGeom>
              <a:avLst/>
              <a:gdLst/>
              <a:ahLst/>
              <a:cxnLst/>
              <a:rect l="l" t="t" r="r" b="b"/>
              <a:pathLst>
                <a:path w="245745" h="184785">
                  <a:moveTo>
                    <a:pt x="57670" y="0"/>
                  </a:moveTo>
                  <a:lnTo>
                    <a:pt x="32334" y="0"/>
                  </a:lnTo>
                  <a:lnTo>
                    <a:pt x="26428" y="27432"/>
                  </a:lnTo>
                  <a:lnTo>
                    <a:pt x="51473" y="27432"/>
                  </a:lnTo>
                  <a:lnTo>
                    <a:pt x="57670" y="0"/>
                  </a:lnTo>
                  <a:close/>
                </a:path>
                <a:path w="245745" h="184785">
                  <a:moveTo>
                    <a:pt x="62433" y="160299"/>
                  </a:moveTo>
                  <a:lnTo>
                    <a:pt x="53860" y="152019"/>
                  </a:lnTo>
                  <a:lnTo>
                    <a:pt x="51384" y="154876"/>
                  </a:lnTo>
                  <a:lnTo>
                    <a:pt x="49098" y="157251"/>
                  </a:lnTo>
                  <a:lnTo>
                    <a:pt x="47002" y="159156"/>
                  </a:lnTo>
                  <a:lnTo>
                    <a:pt x="44907" y="161251"/>
                  </a:lnTo>
                  <a:lnTo>
                    <a:pt x="43002" y="162877"/>
                  </a:lnTo>
                  <a:lnTo>
                    <a:pt x="41287" y="164109"/>
                  </a:lnTo>
                  <a:lnTo>
                    <a:pt x="39573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86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52" y="161734"/>
                  </a:lnTo>
                  <a:lnTo>
                    <a:pt x="23952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47" y="143154"/>
                  </a:lnTo>
                  <a:lnTo>
                    <a:pt x="27190" y="138010"/>
                  </a:lnTo>
                  <a:lnTo>
                    <a:pt x="45859" y="51816"/>
                  </a:lnTo>
                  <a:lnTo>
                    <a:pt x="39662" y="51816"/>
                  </a:lnTo>
                  <a:lnTo>
                    <a:pt x="2997" y="53340"/>
                  </a:lnTo>
                  <a:lnTo>
                    <a:pt x="1473" y="62484"/>
                  </a:lnTo>
                  <a:lnTo>
                    <a:pt x="6997" y="62763"/>
                  </a:lnTo>
                  <a:lnTo>
                    <a:pt x="10807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32" y="75526"/>
                  </a:lnTo>
                  <a:lnTo>
                    <a:pt x="16141" y="76098"/>
                  </a:lnTo>
                  <a:lnTo>
                    <a:pt x="15760" y="80289"/>
                  </a:lnTo>
                  <a:lnTo>
                    <a:pt x="14998" y="84772"/>
                  </a:lnTo>
                  <a:lnTo>
                    <a:pt x="13093" y="94576"/>
                  </a:lnTo>
                  <a:lnTo>
                    <a:pt x="12039" y="99631"/>
                  </a:lnTo>
                  <a:lnTo>
                    <a:pt x="5854" y="126390"/>
                  </a:lnTo>
                  <a:lnTo>
                    <a:pt x="4711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56" y="184404"/>
                  </a:lnTo>
                  <a:lnTo>
                    <a:pt x="24523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96" y="181063"/>
                  </a:lnTo>
                  <a:lnTo>
                    <a:pt x="40335" y="179070"/>
                  </a:lnTo>
                  <a:lnTo>
                    <a:pt x="43573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51" y="164871"/>
                  </a:lnTo>
                  <a:lnTo>
                    <a:pt x="62433" y="160299"/>
                  </a:lnTo>
                  <a:close/>
                </a:path>
                <a:path w="245745" h="184785">
                  <a:moveTo>
                    <a:pt x="245122" y="124955"/>
                  </a:moveTo>
                  <a:lnTo>
                    <a:pt x="99390" y="124955"/>
                  </a:lnTo>
                  <a:lnTo>
                    <a:pt x="99390" y="144767"/>
                  </a:lnTo>
                  <a:lnTo>
                    <a:pt x="245122" y="144767"/>
                  </a:lnTo>
                  <a:lnTo>
                    <a:pt x="245122" y="124955"/>
                  </a:lnTo>
                  <a:close/>
                </a:path>
                <a:path w="245745" h="184785">
                  <a:moveTo>
                    <a:pt x="245122" y="70091"/>
                  </a:moveTo>
                  <a:lnTo>
                    <a:pt x="99390" y="70091"/>
                  </a:lnTo>
                  <a:lnTo>
                    <a:pt x="99390" y="89903"/>
                  </a:lnTo>
                  <a:lnTo>
                    <a:pt x="245122" y="89903"/>
                  </a:lnTo>
                  <a:lnTo>
                    <a:pt x="245122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1375" y="3642359"/>
              <a:ext cx="124491" cy="164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12062" y="3656583"/>
              <a:ext cx="145415" cy="153670"/>
            </a:xfrm>
            <a:custGeom>
              <a:avLst/>
              <a:gdLst/>
              <a:ahLst/>
              <a:cxnLst/>
              <a:rect l="l" t="t" r="r" b="b"/>
              <a:pathLst>
                <a:path w="145415" h="153670">
                  <a:moveTo>
                    <a:pt x="145059" y="66040"/>
                  </a:moveTo>
                  <a:lnTo>
                    <a:pt x="82486" y="66040"/>
                  </a:lnTo>
                  <a:lnTo>
                    <a:pt x="82486" y="0"/>
                  </a:lnTo>
                  <a:lnTo>
                    <a:pt x="62674" y="0"/>
                  </a:lnTo>
                  <a:lnTo>
                    <a:pt x="62674" y="66040"/>
                  </a:lnTo>
                  <a:lnTo>
                    <a:pt x="0" y="66040"/>
                  </a:lnTo>
                  <a:lnTo>
                    <a:pt x="0" y="86360"/>
                  </a:lnTo>
                  <a:lnTo>
                    <a:pt x="62674" y="86360"/>
                  </a:lnTo>
                  <a:lnTo>
                    <a:pt x="62674" y="153670"/>
                  </a:lnTo>
                  <a:lnTo>
                    <a:pt x="82486" y="153670"/>
                  </a:lnTo>
                  <a:lnTo>
                    <a:pt x="82486" y="86360"/>
                  </a:lnTo>
                  <a:lnTo>
                    <a:pt x="145059" y="86360"/>
                  </a:lnTo>
                  <a:lnTo>
                    <a:pt x="145059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3037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56720" y="3198875"/>
            <a:ext cx="300037" cy="26517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958244" y="2403348"/>
            <a:ext cx="3453765" cy="2662555"/>
            <a:chOff x="1958244" y="2403348"/>
            <a:chExt cx="3453765" cy="2662555"/>
          </a:xfrm>
        </p:grpSpPr>
        <p:sp>
          <p:nvSpPr>
            <p:cNvPr id="28" name="object 28"/>
            <p:cNvSpPr/>
            <p:nvPr/>
          </p:nvSpPr>
          <p:spPr>
            <a:xfrm>
              <a:off x="2345436" y="3229508"/>
              <a:ext cx="3066415" cy="607060"/>
            </a:xfrm>
            <a:custGeom>
              <a:avLst/>
              <a:gdLst/>
              <a:ahLst/>
              <a:cxnLst/>
              <a:rect l="l" t="t" r="r" b="b"/>
              <a:pathLst>
                <a:path w="3066415" h="607060">
                  <a:moveTo>
                    <a:pt x="18288" y="548246"/>
                  </a:moveTo>
                  <a:lnTo>
                    <a:pt x="0" y="548246"/>
                  </a:lnTo>
                  <a:lnTo>
                    <a:pt x="0" y="606666"/>
                  </a:lnTo>
                  <a:lnTo>
                    <a:pt x="18288" y="606666"/>
                  </a:lnTo>
                  <a:lnTo>
                    <a:pt x="18288" y="548246"/>
                  </a:lnTo>
                  <a:close/>
                </a:path>
                <a:path w="3066415" h="607060">
                  <a:moveTo>
                    <a:pt x="3066288" y="85191"/>
                  </a:moveTo>
                  <a:lnTo>
                    <a:pt x="3034449" y="66903"/>
                  </a:lnTo>
                  <a:lnTo>
                    <a:pt x="2923019" y="2895"/>
                  </a:lnTo>
                  <a:lnTo>
                    <a:pt x="2915767" y="0"/>
                  </a:lnTo>
                  <a:lnTo>
                    <a:pt x="2908363" y="228"/>
                  </a:lnTo>
                  <a:lnTo>
                    <a:pt x="2901810" y="3327"/>
                  </a:lnTo>
                  <a:lnTo>
                    <a:pt x="2897124" y="8991"/>
                  </a:lnTo>
                  <a:lnTo>
                    <a:pt x="2894215" y="16281"/>
                  </a:lnTo>
                  <a:lnTo>
                    <a:pt x="2894457" y="23850"/>
                  </a:lnTo>
                  <a:lnTo>
                    <a:pt x="2897543" y="30861"/>
                  </a:lnTo>
                  <a:lnTo>
                    <a:pt x="2903220" y="36423"/>
                  </a:lnTo>
                  <a:lnTo>
                    <a:pt x="2956369" y="66903"/>
                  </a:lnTo>
                  <a:lnTo>
                    <a:pt x="2607564" y="66903"/>
                  </a:lnTo>
                  <a:lnTo>
                    <a:pt x="2607564" y="105003"/>
                  </a:lnTo>
                  <a:lnTo>
                    <a:pt x="2956369" y="105003"/>
                  </a:lnTo>
                  <a:lnTo>
                    <a:pt x="2903220" y="135483"/>
                  </a:lnTo>
                  <a:lnTo>
                    <a:pt x="2897543" y="141058"/>
                  </a:lnTo>
                  <a:lnTo>
                    <a:pt x="2894457" y="148056"/>
                  </a:lnTo>
                  <a:lnTo>
                    <a:pt x="2894215" y="155638"/>
                  </a:lnTo>
                  <a:lnTo>
                    <a:pt x="2897124" y="162915"/>
                  </a:lnTo>
                  <a:lnTo>
                    <a:pt x="2901810" y="167728"/>
                  </a:lnTo>
                  <a:lnTo>
                    <a:pt x="2908363" y="170535"/>
                  </a:lnTo>
                  <a:lnTo>
                    <a:pt x="2915767" y="171069"/>
                  </a:lnTo>
                  <a:lnTo>
                    <a:pt x="2923019" y="169011"/>
                  </a:lnTo>
                  <a:lnTo>
                    <a:pt x="3032417" y="105003"/>
                  </a:lnTo>
                  <a:lnTo>
                    <a:pt x="3066288" y="85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8244" y="3642359"/>
              <a:ext cx="300037" cy="2651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91613" y="3836174"/>
              <a:ext cx="126364" cy="74930"/>
            </a:xfrm>
            <a:custGeom>
              <a:avLst/>
              <a:gdLst/>
              <a:ahLst/>
              <a:cxnLst/>
              <a:rect l="l" t="t" r="r" b="b"/>
              <a:pathLst>
                <a:path w="126364" h="74929">
                  <a:moveTo>
                    <a:pt x="125831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53822" y="16510"/>
                  </a:lnTo>
                  <a:lnTo>
                    <a:pt x="53822" y="74930"/>
                  </a:lnTo>
                  <a:lnTo>
                    <a:pt x="72110" y="74930"/>
                  </a:lnTo>
                  <a:lnTo>
                    <a:pt x="72110" y="16510"/>
                  </a:lnTo>
                  <a:lnTo>
                    <a:pt x="125831" y="16510"/>
                  </a:lnTo>
                  <a:lnTo>
                    <a:pt x="125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5163" y="3768852"/>
              <a:ext cx="92201" cy="138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8244" y="4154424"/>
              <a:ext cx="300037" cy="2651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91613" y="4289805"/>
              <a:ext cx="126364" cy="133350"/>
            </a:xfrm>
            <a:custGeom>
              <a:avLst/>
              <a:gdLst/>
              <a:ahLst/>
              <a:cxnLst/>
              <a:rect l="l" t="t" r="r" b="b"/>
              <a:pathLst>
                <a:path w="126364" h="133350">
                  <a:moveTo>
                    <a:pt x="125831" y="58420"/>
                  </a:moveTo>
                  <a:lnTo>
                    <a:pt x="72110" y="58420"/>
                  </a:lnTo>
                  <a:lnTo>
                    <a:pt x="72110" y="0"/>
                  </a:lnTo>
                  <a:lnTo>
                    <a:pt x="53822" y="0"/>
                  </a:lnTo>
                  <a:lnTo>
                    <a:pt x="53822" y="5842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53822" y="74930"/>
                  </a:lnTo>
                  <a:lnTo>
                    <a:pt x="53822" y="133350"/>
                  </a:lnTo>
                  <a:lnTo>
                    <a:pt x="72110" y="133350"/>
                  </a:lnTo>
                  <a:lnTo>
                    <a:pt x="72110" y="74930"/>
                  </a:lnTo>
                  <a:lnTo>
                    <a:pt x="125831" y="74930"/>
                  </a:lnTo>
                  <a:lnTo>
                    <a:pt x="125831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0115" y="4279391"/>
              <a:ext cx="94107" cy="1402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09444" y="2403360"/>
              <a:ext cx="1828800" cy="2662555"/>
            </a:xfrm>
            <a:custGeom>
              <a:avLst/>
              <a:gdLst/>
              <a:ahLst/>
              <a:cxnLst/>
              <a:rect l="l" t="t" r="r" b="b"/>
              <a:pathLst>
                <a:path w="1828800" h="2662554">
                  <a:moveTo>
                    <a:pt x="1706880" y="911339"/>
                  </a:moveTo>
                  <a:lnTo>
                    <a:pt x="1618488" y="772668"/>
                  </a:lnTo>
                  <a:lnTo>
                    <a:pt x="1613789" y="766991"/>
                  </a:lnTo>
                  <a:lnTo>
                    <a:pt x="1607248" y="763905"/>
                  </a:lnTo>
                  <a:lnTo>
                    <a:pt x="1599831" y="763663"/>
                  </a:lnTo>
                  <a:lnTo>
                    <a:pt x="1592580" y="766572"/>
                  </a:lnTo>
                  <a:lnTo>
                    <a:pt x="1586903" y="771258"/>
                  </a:lnTo>
                  <a:lnTo>
                    <a:pt x="1583817" y="777811"/>
                  </a:lnTo>
                  <a:lnTo>
                    <a:pt x="1583575" y="785215"/>
                  </a:lnTo>
                  <a:lnTo>
                    <a:pt x="1586484" y="792480"/>
                  </a:lnTo>
                  <a:lnTo>
                    <a:pt x="1619288" y="845248"/>
                  </a:lnTo>
                  <a:lnTo>
                    <a:pt x="18288" y="0"/>
                  </a:lnTo>
                  <a:lnTo>
                    <a:pt x="0" y="33528"/>
                  </a:lnTo>
                  <a:lnTo>
                    <a:pt x="1536420" y="843965"/>
                  </a:lnTo>
                  <a:lnTo>
                    <a:pt x="1536573" y="848283"/>
                  </a:lnTo>
                  <a:lnTo>
                    <a:pt x="1539659" y="854837"/>
                  </a:lnTo>
                  <a:lnTo>
                    <a:pt x="1545336" y="859523"/>
                  </a:lnTo>
                  <a:lnTo>
                    <a:pt x="1577530" y="879119"/>
                  </a:lnTo>
                  <a:lnTo>
                    <a:pt x="1571434" y="879398"/>
                  </a:lnTo>
                  <a:lnTo>
                    <a:pt x="1545336" y="873239"/>
                  </a:lnTo>
                  <a:lnTo>
                    <a:pt x="1538325" y="872820"/>
                  </a:lnTo>
                  <a:lnTo>
                    <a:pt x="1531620" y="875525"/>
                  </a:lnTo>
                  <a:lnTo>
                    <a:pt x="1526044" y="880529"/>
                  </a:lnTo>
                  <a:lnTo>
                    <a:pt x="1522463" y="886955"/>
                  </a:lnTo>
                  <a:lnTo>
                    <a:pt x="1522577" y="891197"/>
                  </a:lnTo>
                  <a:lnTo>
                    <a:pt x="9131" y="871715"/>
                  </a:lnTo>
                  <a:lnTo>
                    <a:pt x="9131" y="909815"/>
                  </a:lnTo>
                  <a:lnTo>
                    <a:pt x="1581543" y="930033"/>
                  </a:lnTo>
                  <a:lnTo>
                    <a:pt x="297167" y="1315199"/>
                  </a:lnTo>
                  <a:lnTo>
                    <a:pt x="307835" y="1351775"/>
                  </a:lnTo>
                  <a:lnTo>
                    <a:pt x="1535518" y="983627"/>
                  </a:lnTo>
                  <a:lnTo>
                    <a:pt x="1536192" y="986015"/>
                  </a:lnTo>
                  <a:lnTo>
                    <a:pt x="1541526" y="991717"/>
                  </a:lnTo>
                  <a:lnTo>
                    <a:pt x="1548003" y="994968"/>
                  </a:lnTo>
                  <a:lnTo>
                    <a:pt x="1555051" y="995667"/>
                  </a:lnTo>
                  <a:lnTo>
                    <a:pt x="1562087" y="993635"/>
                  </a:lnTo>
                  <a:lnTo>
                    <a:pt x="1596161" y="974267"/>
                  </a:lnTo>
                  <a:lnTo>
                    <a:pt x="1565148" y="1007351"/>
                  </a:lnTo>
                  <a:lnTo>
                    <a:pt x="1561731" y="1013548"/>
                  </a:lnTo>
                  <a:lnTo>
                    <a:pt x="1560766" y="1020305"/>
                  </a:lnTo>
                  <a:lnTo>
                    <a:pt x="1562354" y="1027074"/>
                  </a:lnTo>
                  <a:lnTo>
                    <a:pt x="1566672" y="1033259"/>
                  </a:lnTo>
                  <a:lnTo>
                    <a:pt x="1573098" y="1037551"/>
                  </a:lnTo>
                  <a:lnTo>
                    <a:pt x="1580388" y="1038974"/>
                  </a:lnTo>
                  <a:lnTo>
                    <a:pt x="1587665" y="1037551"/>
                  </a:lnTo>
                  <a:lnTo>
                    <a:pt x="1594091" y="1033259"/>
                  </a:lnTo>
                  <a:lnTo>
                    <a:pt x="1706854" y="911364"/>
                  </a:lnTo>
                  <a:close/>
                </a:path>
                <a:path w="1828800" h="2662554">
                  <a:moveTo>
                    <a:pt x="1828800" y="1208532"/>
                  </a:moveTo>
                  <a:lnTo>
                    <a:pt x="1665732" y="1232916"/>
                  </a:lnTo>
                  <a:lnTo>
                    <a:pt x="1650492" y="1255776"/>
                  </a:lnTo>
                  <a:lnTo>
                    <a:pt x="1652968" y="1262862"/>
                  </a:lnTo>
                  <a:lnTo>
                    <a:pt x="1657731" y="1267968"/>
                  </a:lnTo>
                  <a:lnTo>
                    <a:pt x="1664208" y="1270774"/>
                  </a:lnTo>
                  <a:lnTo>
                    <a:pt x="1671828" y="1271016"/>
                  </a:lnTo>
                  <a:lnTo>
                    <a:pt x="1733372" y="1261706"/>
                  </a:lnTo>
                  <a:lnTo>
                    <a:pt x="42659" y="2633472"/>
                  </a:lnTo>
                  <a:lnTo>
                    <a:pt x="67056" y="2662428"/>
                  </a:lnTo>
                  <a:lnTo>
                    <a:pt x="1755978" y="1292098"/>
                  </a:lnTo>
                  <a:lnTo>
                    <a:pt x="1734299" y="1348740"/>
                  </a:lnTo>
                  <a:lnTo>
                    <a:pt x="1753527" y="1374876"/>
                  </a:lnTo>
                  <a:lnTo>
                    <a:pt x="1760410" y="1373505"/>
                  </a:lnTo>
                  <a:lnTo>
                    <a:pt x="1766430" y="1369263"/>
                  </a:lnTo>
                  <a:lnTo>
                    <a:pt x="1770888" y="1362456"/>
                  </a:lnTo>
                  <a:lnTo>
                    <a:pt x="1825358" y="1217676"/>
                  </a:lnTo>
                  <a:lnTo>
                    <a:pt x="1828800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974384" y="2950006"/>
            <a:ext cx="21272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4384" y="421482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0142" y="4272745"/>
            <a:ext cx="34029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W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f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ir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o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y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f</a:t>
            </a:r>
            <a:r>
              <a:rPr sz="1800" spc="-1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5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50" spc="-23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i="1" spc="104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 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d</a:t>
            </a:r>
            <a:r>
              <a:rPr sz="1800" spc="-13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spc="3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+</a:t>
            </a:r>
            <a:r>
              <a:rPr sz="1950" spc="2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50" spc="23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3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N</a:t>
            </a:r>
            <a:r>
              <a:rPr sz="1950" i="1" spc="12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e</a:t>
            </a:r>
            <a:r>
              <a:rPr sz="1800" spc="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l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0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8C0BBC3-341A-78CB-0007-CEE15A852A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3920" y="918568"/>
            <a:ext cx="6767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</a:t>
            </a:r>
            <a:r>
              <a:rPr sz="4400" spc="-30" dirty="0"/>
              <a:t> </a:t>
            </a:r>
            <a:r>
              <a:rPr sz="4400" spc="-10" dirty="0"/>
              <a:t>as</a:t>
            </a:r>
            <a:r>
              <a:rPr sz="4400" spc="5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dirty="0"/>
              <a:t>Boolean</a:t>
            </a:r>
            <a:r>
              <a:rPr sz="4400" spc="-65" dirty="0"/>
              <a:t> </a:t>
            </a:r>
            <a:r>
              <a:rPr sz="4400" spc="-40" dirty="0"/>
              <a:t>gate</a:t>
            </a:r>
            <a:endParaRPr sz="440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392736"/>
            <a:ext cx="5489575" cy="15709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universal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OR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number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endParaRPr sz="28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6335" algn="l"/>
              </a:tabLst>
            </a:pP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subset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2919" y="2041747"/>
            <a:ext cx="17843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4" y="3175524"/>
            <a:ext cx="56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63183" y="2593848"/>
            <a:ext cx="1329055" cy="1320165"/>
            <a:chOff x="5663183" y="2593848"/>
            <a:chExt cx="1329055" cy="1320165"/>
          </a:xfrm>
        </p:grpSpPr>
        <p:sp>
          <p:nvSpPr>
            <p:cNvPr id="9" name="object 9"/>
            <p:cNvSpPr/>
            <p:nvPr/>
          </p:nvSpPr>
          <p:spPr>
            <a:xfrm>
              <a:off x="5663171" y="2593860"/>
              <a:ext cx="1329055" cy="1320165"/>
            </a:xfrm>
            <a:custGeom>
              <a:avLst/>
              <a:gdLst/>
              <a:ahLst/>
              <a:cxnLst/>
              <a:rect l="l" t="t" r="r" b="b"/>
              <a:pathLst>
                <a:path w="1329054" h="1320164">
                  <a:moveTo>
                    <a:pt x="204216" y="12192"/>
                  </a:moveTo>
                  <a:lnTo>
                    <a:pt x="163969" y="36309"/>
                  </a:lnTo>
                  <a:lnTo>
                    <a:pt x="137731" y="76644"/>
                  </a:lnTo>
                  <a:lnTo>
                    <a:pt x="113347" y="120967"/>
                  </a:lnTo>
                  <a:lnTo>
                    <a:pt x="90881" y="169214"/>
                  </a:lnTo>
                  <a:lnTo>
                    <a:pt x="70358" y="221361"/>
                  </a:lnTo>
                  <a:lnTo>
                    <a:pt x="51816" y="277368"/>
                  </a:lnTo>
                  <a:lnTo>
                    <a:pt x="39966" y="321868"/>
                  </a:lnTo>
                  <a:lnTo>
                    <a:pt x="29578" y="367347"/>
                  </a:lnTo>
                  <a:lnTo>
                    <a:pt x="20688" y="413804"/>
                  </a:lnTo>
                  <a:lnTo>
                    <a:pt x="13335" y="461200"/>
                  </a:lnTo>
                  <a:lnTo>
                    <a:pt x="7556" y="509524"/>
                  </a:lnTo>
                  <a:lnTo>
                    <a:pt x="3390" y="558749"/>
                  </a:lnTo>
                  <a:lnTo>
                    <a:pt x="863" y="608876"/>
                  </a:lnTo>
                  <a:lnTo>
                    <a:pt x="0" y="659892"/>
                  </a:lnTo>
                  <a:lnTo>
                    <a:pt x="863" y="709815"/>
                  </a:lnTo>
                  <a:lnTo>
                    <a:pt x="3390" y="759040"/>
                  </a:lnTo>
                  <a:lnTo>
                    <a:pt x="7556" y="807542"/>
                  </a:lnTo>
                  <a:lnTo>
                    <a:pt x="13335" y="855345"/>
                  </a:lnTo>
                  <a:lnTo>
                    <a:pt x="20688" y="902411"/>
                  </a:lnTo>
                  <a:lnTo>
                    <a:pt x="29578" y="948778"/>
                  </a:lnTo>
                  <a:lnTo>
                    <a:pt x="39966" y="994422"/>
                  </a:lnTo>
                  <a:lnTo>
                    <a:pt x="51816" y="1039368"/>
                  </a:lnTo>
                  <a:lnTo>
                    <a:pt x="70358" y="1096746"/>
                  </a:lnTo>
                  <a:lnTo>
                    <a:pt x="90881" y="1149997"/>
                  </a:lnTo>
                  <a:lnTo>
                    <a:pt x="113347" y="1199007"/>
                  </a:lnTo>
                  <a:lnTo>
                    <a:pt x="137731" y="1243685"/>
                  </a:lnTo>
                  <a:lnTo>
                    <a:pt x="163969" y="1283982"/>
                  </a:lnTo>
                  <a:lnTo>
                    <a:pt x="192024" y="1319784"/>
                  </a:lnTo>
                  <a:lnTo>
                    <a:pt x="204216" y="1309116"/>
                  </a:lnTo>
                  <a:lnTo>
                    <a:pt x="177927" y="1272032"/>
                  </a:lnTo>
                  <a:lnTo>
                    <a:pt x="153924" y="1230934"/>
                  </a:lnTo>
                  <a:lnTo>
                    <a:pt x="132207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91" y="976033"/>
                  </a:lnTo>
                  <a:lnTo>
                    <a:pt x="59651" y="924458"/>
                  </a:lnTo>
                  <a:lnTo>
                    <a:pt x="51828" y="872413"/>
                  </a:lnTo>
                  <a:lnTo>
                    <a:pt x="45783" y="819835"/>
                  </a:lnTo>
                  <a:lnTo>
                    <a:pt x="41503" y="766673"/>
                  </a:lnTo>
                  <a:lnTo>
                    <a:pt x="38950" y="712863"/>
                  </a:lnTo>
                  <a:lnTo>
                    <a:pt x="38100" y="658368"/>
                  </a:lnTo>
                  <a:lnTo>
                    <a:pt x="38950" y="603224"/>
                  </a:lnTo>
                  <a:lnTo>
                    <a:pt x="41503" y="548855"/>
                  </a:lnTo>
                  <a:lnTo>
                    <a:pt x="45783" y="495287"/>
                  </a:lnTo>
                  <a:lnTo>
                    <a:pt x="51828" y="442544"/>
                  </a:lnTo>
                  <a:lnTo>
                    <a:pt x="59651" y="390664"/>
                  </a:lnTo>
                  <a:lnTo>
                    <a:pt x="69291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07" y="133731"/>
                  </a:lnTo>
                  <a:lnTo>
                    <a:pt x="153924" y="89509"/>
                  </a:lnTo>
                  <a:lnTo>
                    <a:pt x="177927" y="49034"/>
                  </a:lnTo>
                  <a:lnTo>
                    <a:pt x="204216" y="12192"/>
                  </a:lnTo>
                  <a:close/>
                </a:path>
                <a:path w="1329054" h="1320164">
                  <a:moveTo>
                    <a:pt x="714006" y="320040"/>
                  </a:moveTo>
                  <a:lnTo>
                    <a:pt x="665619" y="320040"/>
                  </a:lnTo>
                  <a:lnTo>
                    <a:pt x="468541" y="937450"/>
                  </a:lnTo>
                  <a:lnTo>
                    <a:pt x="276047" y="320040"/>
                  </a:lnTo>
                  <a:lnTo>
                    <a:pt x="225272" y="320040"/>
                  </a:lnTo>
                  <a:lnTo>
                    <a:pt x="439877" y="998220"/>
                  </a:lnTo>
                  <a:lnTo>
                    <a:pt x="490550" y="998220"/>
                  </a:lnTo>
                  <a:lnTo>
                    <a:pt x="714006" y="320040"/>
                  </a:lnTo>
                  <a:close/>
                </a:path>
                <a:path w="1329054" h="1320164">
                  <a:moveTo>
                    <a:pt x="1328928" y="659892"/>
                  </a:moveTo>
                  <a:lnTo>
                    <a:pt x="1328077" y="608876"/>
                  </a:lnTo>
                  <a:lnTo>
                    <a:pt x="1325524" y="558749"/>
                  </a:lnTo>
                  <a:lnTo>
                    <a:pt x="1321295" y="509524"/>
                  </a:lnTo>
                  <a:lnTo>
                    <a:pt x="1315402" y="461200"/>
                  </a:lnTo>
                  <a:lnTo>
                    <a:pt x="1307871" y="413804"/>
                  </a:lnTo>
                  <a:lnTo>
                    <a:pt x="1298714" y="367347"/>
                  </a:lnTo>
                  <a:lnTo>
                    <a:pt x="1287945" y="321868"/>
                  </a:lnTo>
                  <a:lnTo>
                    <a:pt x="1275588" y="277368"/>
                  </a:lnTo>
                  <a:lnTo>
                    <a:pt x="1257706" y="221361"/>
                  </a:lnTo>
                  <a:lnTo>
                    <a:pt x="1237602" y="169214"/>
                  </a:lnTo>
                  <a:lnTo>
                    <a:pt x="1215390" y="120967"/>
                  </a:lnTo>
                  <a:lnTo>
                    <a:pt x="1191158" y="76644"/>
                  </a:lnTo>
                  <a:lnTo>
                    <a:pt x="1164958" y="36309"/>
                  </a:lnTo>
                  <a:lnTo>
                    <a:pt x="1136904" y="0"/>
                  </a:lnTo>
                  <a:lnTo>
                    <a:pt x="1124712" y="12192"/>
                  </a:lnTo>
                  <a:lnTo>
                    <a:pt x="1150366" y="49034"/>
                  </a:lnTo>
                  <a:lnTo>
                    <a:pt x="1173988" y="89509"/>
                  </a:lnTo>
                  <a:lnTo>
                    <a:pt x="1195578" y="133731"/>
                  </a:lnTo>
                  <a:lnTo>
                    <a:pt x="1215136" y="181749"/>
                  </a:lnTo>
                  <a:lnTo>
                    <a:pt x="1232662" y="233654"/>
                  </a:lnTo>
                  <a:lnTo>
                    <a:pt x="1248156" y="289560"/>
                  </a:lnTo>
                  <a:lnTo>
                    <a:pt x="1259649" y="339648"/>
                  </a:lnTo>
                  <a:lnTo>
                    <a:pt x="1269288" y="390664"/>
                  </a:lnTo>
                  <a:lnTo>
                    <a:pt x="1277112" y="442544"/>
                  </a:lnTo>
                  <a:lnTo>
                    <a:pt x="1283157" y="495287"/>
                  </a:lnTo>
                  <a:lnTo>
                    <a:pt x="1287437" y="548855"/>
                  </a:lnTo>
                  <a:lnTo>
                    <a:pt x="1289989" y="603224"/>
                  </a:lnTo>
                  <a:lnTo>
                    <a:pt x="1290828" y="658368"/>
                  </a:lnTo>
                  <a:lnTo>
                    <a:pt x="1289989" y="712863"/>
                  </a:lnTo>
                  <a:lnTo>
                    <a:pt x="1287437" y="766673"/>
                  </a:lnTo>
                  <a:lnTo>
                    <a:pt x="1283157" y="819835"/>
                  </a:lnTo>
                  <a:lnTo>
                    <a:pt x="1277112" y="872413"/>
                  </a:lnTo>
                  <a:lnTo>
                    <a:pt x="1269288" y="924458"/>
                  </a:lnTo>
                  <a:lnTo>
                    <a:pt x="1259649" y="976033"/>
                  </a:lnTo>
                  <a:lnTo>
                    <a:pt x="1248156" y="1027176"/>
                  </a:lnTo>
                  <a:lnTo>
                    <a:pt x="1232662" y="1083932"/>
                  </a:lnTo>
                  <a:lnTo>
                    <a:pt x="1215136" y="1136840"/>
                  </a:lnTo>
                  <a:lnTo>
                    <a:pt x="1195578" y="1185862"/>
                  </a:lnTo>
                  <a:lnTo>
                    <a:pt x="1173988" y="1230934"/>
                  </a:lnTo>
                  <a:lnTo>
                    <a:pt x="1150366" y="1272032"/>
                  </a:lnTo>
                  <a:lnTo>
                    <a:pt x="1124712" y="1309116"/>
                  </a:lnTo>
                  <a:lnTo>
                    <a:pt x="1136904" y="1319784"/>
                  </a:lnTo>
                  <a:lnTo>
                    <a:pt x="1164958" y="1283982"/>
                  </a:lnTo>
                  <a:lnTo>
                    <a:pt x="1191158" y="1243685"/>
                  </a:lnTo>
                  <a:lnTo>
                    <a:pt x="1215390" y="1199007"/>
                  </a:lnTo>
                  <a:lnTo>
                    <a:pt x="1237602" y="1149997"/>
                  </a:lnTo>
                  <a:lnTo>
                    <a:pt x="1257706" y="1096746"/>
                  </a:lnTo>
                  <a:lnTo>
                    <a:pt x="1275588" y="1039368"/>
                  </a:lnTo>
                  <a:lnTo>
                    <a:pt x="1287945" y="994422"/>
                  </a:lnTo>
                  <a:lnTo>
                    <a:pt x="1298714" y="948778"/>
                  </a:lnTo>
                  <a:lnTo>
                    <a:pt x="1307871" y="902411"/>
                  </a:lnTo>
                  <a:lnTo>
                    <a:pt x="1315402" y="855345"/>
                  </a:lnTo>
                  <a:lnTo>
                    <a:pt x="1321295" y="807542"/>
                  </a:lnTo>
                  <a:lnTo>
                    <a:pt x="1325524" y="759040"/>
                  </a:lnTo>
                  <a:lnTo>
                    <a:pt x="1328077" y="709815"/>
                  </a:lnTo>
                  <a:lnTo>
                    <a:pt x="1328928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329" y="3118103"/>
              <a:ext cx="300513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6186" y="2660903"/>
              <a:ext cx="124491" cy="1645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34126" y="3625608"/>
              <a:ext cx="245745" cy="184785"/>
            </a:xfrm>
            <a:custGeom>
              <a:avLst/>
              <a:gdLst/>
              <a:ahLst/>
              <a:cxnLst/>
              <a:rect l="l" t="t" r="r" b="b"/>
              <a:pathLst>
                <a:path w="245745" h="184785">
                  <a:moveTo>
                    <a:pt x="57658" y="0"/>
                  </a:moveTo>
                  <a:lnTo>
                    <a:pt x="32321" y="0"/>
                  </a:lnTo>
                  <a:lnTo>
                    <a:pt x="26416" y="27432"/>
                  </a:lnTo>
                  <a:lnTo>
                    <a:pt x="51473" y="27432"/>
                  </a:lnTo>
                  <a:lnTo>
                    <a:pt x="57658" y="0"/>
                  </a:lnTo>
                  <a:close/>
                </a:path>
                <a:path w="245745" h="184785">
                  <a:moveTo>
                    <a:pt x="62420" y="160299"/>
                  </a:moveTo>
                  <a:lnTo>
                    <a:pt x="53848" y="152019"/>
                  </a:lnTo>
                  <a:lnTo>
                    <a:pt x="51371" y="154876"/>
                  </a:lnTo>
                  <a:lnTo>
                    <a:pt x="49085" y="157251"/>
                  </a:lnTo>
                  <a:lnTo>
                    <a:pt x="46990" y="159156"/>
                  </a:lnTo>
                  <a:lnTo>
                    <a:pt x="44894" y="161251"/>
                  </a:lnTo>
                  <a:lnTo>
                    <a:pt x="42989" y="162877"/>
                  </a:lnTo>
                  <a:lnTo>
                    <a:pt x="41275" y="164109"/>
                  </a:lnTo>
                  <a:lnTo>
                    <a:pt x="39560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73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39" y="161734"/>
                  </a:lnTo>
                  <a:lnTo>
                    <a:pt x="23939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35" y="143154"/>
                  </a:lnTo>
                  <a:lnTo>
                    <a:pt x="27178" y="138010"/>
                  </a:lnTo>
                  <a:lnTo>
                    <a:pt x="45847" y="51816"/>
                  </a:lnTo>
                  <a:lnTo>
                    <a:pt x="39662" y="51816"/>
                  </a:lnTo>
                  <a:lnTo>
                    <a:pt x="2984" y="53340"/>
                  </a:lnTo>
                  <a:lnTo>
                    <a:pt x="1460" y="62484"/>
                  </a:lnTo>
                  <a:lnTo>
                    <a:pt x="6985" y="62763"/>
                  </a:lnTo>
                  <a:lnTo>
                    <a:pt x="10795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19" y="75526"/>
                  </a:lnTo>
                  <a:lnTo>
                    <a:pt x="16129" y="76098"/>
                  </a:lnTo>
                  <a:lnTo>
                    <a:pt x="15748" y="80289"/>
                  </a:lnTo>
                  <a:lnTo>
                    <a:pt x="14986" y="84772"/>
                  </a:lnTo>
                  <a:lnTo>
                    <a:pt x="13081" y="94576"/>
                  </a:lnTo>
                  <a:lnTo>
                    <a:pt x="12039" y="99631"/>
                  </a:lnTo>
                  <a:lnTo>
                    <a:pt x="5842" y="126390"/>
                  </a:lnTo>
                  <a:lnTo>
                    <a:pt x="4699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43" y="184404"/>
                  </a:lnTo>
                  <a:lnTo>
                    <a:pt x="24511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84" y="181063"/>
                  </a:lnTo>
                  <a:lnTo>
                    <a:pt x="40322" y="179070"/>
                  </a:lnTo>
                  <a:lnTo>
                    <a:pt x="43561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39" y="164871"/>
                  </a:lnTo>
                  <a:lnTo>
                    <a:pt x="62420" y="160299"/>
                  </a:lnTo>
                  <a:close/>
                </a:path>
                <a:path w="245745" h="184785">
                  <a:moveTo>
                    <a:pt x="245122" y="124955"/>
                  </a:moveTo>
                  <a:lnTo>
                    <a:pt x="99390" y="124955"/>
                  </a:lnTo>
                  <a:lnTo>
                    <a:pt x="99390" y="144767"/>
                  </a:lnTo>
                  <a:lnTo>
                    <a:pt x="245122" y="144767"/>
                  </a:lnTo>
                  <a:lnTo>
                    <a:pt x="245122" y="124955"/>
                  </a:lnTo>
                  <a:close/>
                </a:path>
                <a:path w="245745" h="184785">
                  <a:moveTo>
                    <a:pt x="245122" y="70091"/>
                  </a:moveTo>
                  <a:lnTo>
                    <a:pt x="99390" y="70091"/>
                  </a:lnTo>
                  <a:lnTo>
                    <a:pt x="99390" y="89903"/>
                  </a:lnTo>
                  <a:lnTo>
                    <a:pt x="245122" y="89903"/>
                  </a:lnTo>
                  <a:lnTo>
                    <a:pt x="245122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4301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4507" y="3150107"/>
            <a:ext cx="191261" cy="20421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411211" y="2593848"/>
            <a:ext cx="1595755" cy="1320165"/>
            <a:chOff x="7411211" y="2593848"/>
            <a:chExt cx="1595755" cy="1320165"/>
          </a:xfrm>
        </p:grpSpPr>
        <p:sp>
          <p:nvSpPr>
            <p:cNvPr id="16" name="object 16"/>
            <p:cNvSpPr/>
            <p:nvPr/>
          </p:nvSpPr>
          <p:spPr>
            <a:xfrm>
              <a:off x="7411199" y="2593860"/>
              <a:ext cx="1595755" cy="1320165"/>
            </a:xfrm>
            <a:custGeom>
              <a:avLst/>
              <a:gdLst/>
              <a:ahLst/>
              <a:cxnLst/>
              <a:rect l="l" t="t" r="r" b="b"/>
              <a:pathLst>
                <a:path w="1595754" h="1320164">
                  <a:moveTo>
                    <a:pt x="204228" y="12192"/>
                  </a:moveTo>
                  <a:lnTo>
                    <a:pt x="163969" y="36309"/>
                  </a:lnTo>
                  <a:lnTo>
                    <a:pt x="137731" y="76644"/>
                  </a:lnTo>
                  <a:lnTo>
                    <a:pt x="113347" y="120967"/>
                  </a:lnTo>
                  <a:lnTo>
                    <a:pt x="90881" y="169214"/>
                  </a:lnTo>
                  <a:lnTo>
                    <a:pt x="70358" y="221361"/>
                  </a:lnTo>
                  <a:lnTo>
                    <a:pt x="51816" y="277368"/>
                  </a:lnTo>
                  <a:lnTo>
                    <a:pt x="39966" y="321868"/>
                  </a:lnTo>
                  <a:lnTo>
                    <a:pt x="29578" y="367347"/>
                  </a:lnTo>
                  <a:lnTo>
                    <a:pt x="20688" y="413804"/>
                  </a:lnTo>
                  <a:lnTo>
                    <a:pt x="13335" y="461200"/>
                  </a:lnTo>
                  <a:lnTo>
                    <a:pt x="7556" y="509524"/>
                  </a:lnTo>
                  <a:lnTo>
                    <a:pt x="3390" y="558749"/>
                  </a:lnTo>
                  <a:lnTo>
                    <a:pt x="863" y="608876"/>
                  </a:lnTo>
                  <a:lnTo>
                    <a:pt x="0" y="659892"/>
                  </a:lnTo>
                  <a:lnTo>
                    <a:pt x="863" y="709815"/>
                  </a:lnTo>
                  <a:lnTo>
                    <a:pt x="3390" y="759040"/>
                  </a:lnTo>
                  <a:lnTo>
                    <a:pt x="7556" y="807542"/>
                  </a:lnTo>
                  <a:lnTo>
                    <a:pt x="13335" y="855345"/>
                  </a:lnTo>
                  <a:lnTo>
                    <a:pt x="20688" y="902411"/>
                  </a:lnTo>
                  <a:lnTo>
                    <a:pt x="29578" y="948778"/>
                  </a:lnTo>
                  <a:lnTo>
                    <a:pt x="39966" y="994422"/>
                  </a:lnTo>
                  <a:lnTo>
                    <a:pt x="51816" y="1039368"/>
                  </a:lnTo>
                  <a:lnTo>
                    <a:pt x="70358" y="1096746"/>
                  </a:lnTo>
                  <a:lnTo>
                    <a:pt x="90881" y="1149997"/>
                  </a:lnTo>
                  <a:lnTo>
                    <a:pt x="113347" y="1199007"/>
                  </a:lnTo>
                  <a:lnTo>
                    <a:pt x="137731" y="1243685"/>
                  </a:lnTo>
                  <a:lnTo>
                    <a:pt x="163969" y="1283982"/>
                  </a:lnTo>
                  <a:lnTo>
                    <a:pt x="192036" y="1319784"/>
                  </a:lnTo>
                  <a:lnTo>
                    <a:pt x="204228" y="1309116"/>
                  </a:lnTo>
                  <a:lnTo>
                    <a:pt x="177939" y="1272032"/>
                  </a:lnTo>
                  <a:lnTo>
                    <a:pt x="153936" y="1230934"/>
                  </a:lnTo>
                  <a:lnTo>
                    <a:pt x="132219" y="1185862"/>
                  </a:lnTo>
                  <a:lnTo>
                    <a:pt x="112776" y="1136840"/>
                  </a:lnTo>
                  <a:lnTo>
                    <a:pt x="95631" y="1083932"/>
                  </a:lnTo>
                  <a:lnTo>
                    <a:pt x="80772" y="1027176"/>
                  </a:lnTo>
                  <a:lnTo>
                    <a:pt x="69291" y="976033"/>
                  </a:lnTo>
                  <a:lnTo>
                    <a:pt x="59651" y="924458"/>
                  </a:lnTo>
                  <a:lnTo>
                    <a:pt x="51828" y="872413"/>
                  </a:lnTo>
                  <a:lnTo>
                    <a:pt x="45783" y="819835"/>
                  </a:lnTo>
                  <a:lnTo>
                    <a:pt x="41503" y="766673"/>
                  </a:lnTo>
                  <a:lnTo>
                    <a:pt x="38950" y="712863"/>
                  </a:lnTo>
                  <a:lnTo>
                    <a:pt x="38100" y="658368"/>
                  </a:lnTo>
                  <a:lnTo>
                    <a:pt x="38950" y="603224"/>
                  </a:lnTo>
                  <a:lnTo>
                    <a:pt x="41503" y="548855"/>
                  </a:lnTo>
                  <a:lnTo>
                    <a:pt x="45783" y="495287"/>
                  </a:lnTo>
                  <a:lnTo>
                    <a:pt x="51828" y="442544"/>
                  </a:lnTo>
                  <a:lnTo>
                    <a:pt x="59651" y="390664"/>
                  </a:lnTo>
                  <a:lnTo>
                    <a:pt x="69291" y="339648"/>
                  </a:lnTo>
                  <a:lnTo>
                    <a:pt x="80772" y="289560"/>
                  </a:lnTo>
                  <a:lnTo>
                    <a:pt x="95631" y="233654"/>
                  </a:lnTo>
                  <a:lnTo>
                    <a:pt x="112776" y="181749"/>
                  </a:lnTo>
                  <a:lnTo>
                    <a:pt x="132219" y="133731"/>
                  </a:lnTo>
                  <a:lnTo>
                    <a:pt x="153936" y="89509"/>
                  </a:lnTo>
                  <a:lnTo>
                    <a:pt x="177939" y="49034"/>
                  </a:lnTo>
                  <a:lnTo>
                    <a:pt x="204228" y="12192"/>
                  </a:lnTo>
                  <a:close/>
                </a:path>
                <a:path w="1595754" h="1320164">
                  <a:moveTo>
                    <a:pt x="846594" y="320040"/>
                  </a:moveTo>
                  <a:lnTo>
                    <a:pt x="798207" y="320040"/>
                  </a:lnTo>
                  <a:lnTo>
                    <a:pt x="601129" y="937450"/>
                  </a:lnTo>
                  <a:lnTo>
                    <a:pt x="408635" y="320040"/>
                  </a:lnTo>
                  <a:lnTo>
                    <a:pt x="357860" y="320040"/>
                  </a:lnTo>
                  <a:lnTo>
                    <a:pt x="572465" y="998220"/>
                  </a:lnTo>
                  <a:lnTo>
                    <a:pt x="623138" y="998220"/>
                  </a:lnTo>
                  <a:lnTo>
                    <a:pt x="846594" y="320040"/>
                  </a:lnTo>
                  <a:close/>
                </a:path>
                <a:path w="1595754" h="1320164">
                  <a:moveTo>
                    <a:pt x="1274356" y="467868"/>
                  </a:moveTo>
                  <a:lnTo>
                    <a:pt x="1121676" y="467868"/>
                  </a:lnTo>
                  <a:lnTo>
                    <a:pt x="1121676" y="486143"/>
                  </a:lnTo>
                  <a:lnTo>
                    <a:pt x="1274356" y="486143"/>
                  </a:lnTo>
                  <a:lnTo>
                    <a:pt x="1274356" y="467868"/>
                  </a:lnTo>
                  <a:close/>
                </a:path>
                <a:path w="1595754" h="1320164">
                  <a:moveTo>
                    <a:pt x="1277975" y="524243"/>
                  </a:moveTo>
                  <a:lnTo>
                    <a:pt x="1213307" y="524243"/>
                  </a:lnTo>
                  <a:lnTo>
                    <a:pt x="1211402" y="533387"/>
                  </a:lnTo>
                  <a:lnTo>
                    <a:pt x="1215974" y="533869"/>
                  </a:lnTo>
                  <a:lnTo>
                    <a:pt x="1219111" y="535203"/>
                  </a:lnTo>
                  <a:lnTo>
                    <a:pt x="1222832" y="539584"/>
                  </a:lnTo>
                  <a:lnTo>
                    <a:pt x="1223683" y="542150"/>
                  </a:lnTo>
                  <a:lnTo>
                    <a:pt x="1223683" y="547585"/>
                  </a:lnTo>
                  <a:lnTo>
                    <a:pt x="1204252" y="578916"/>
                  </a:lnTo>
                  <a:lnTo>
                    <a:pt x="1172248" y="619302"/>
                  </a:lnTo>
                  <a:lnTo>
                    <a:pt x="1157770" y="577583"/>
                  </a:lnTo>
                  <a:lnTo>
                    <a:pt x="1152055" y="549770"/>
                  </a:lnTo>
                  <a:lnTo>
                    <a:pt x="1152055" y="544918"/>
                  </a:lnTo>
                  <a:lnTo>
                    <a:pt x="1153579" y="541197"/>
                  </a:lnTo>
                  <a:lnTo>
                    <a:pt x="1159484" y="536054"/>
                  </a:lnTo>
                  <a:lnTo>
                    <a:pt x="1163485" y="534339"/>
                  </a:lnTo>
                  <a:lnTo>
                    <a:pt x="1168438" y="533387"/>
                  </a:lnTo>
                  <a:lnTo>
                    <a:pt x="1170343" y="524243"/>
                  </a:lnTo>
                  <a:lnTo>
                    <a:pt x="1100239" y="524243"/>
                  </a:lnTo>
                  <a:lnTo>
                    <a:pt x="1098334" y="532726"/>
                  </a:lnTo>
                  <a:lnTo>
                    <a:pt x="1102055" y="533488"/>
                  </a:lnTo>
                  <a:lnTo>
                    <a:pt x="1105103" y="534822"/>
                  </a:lnTo>
                  <a:lnTo>
                    <a:pt x="1150340" y="641972"/>
                  </a:lnTo>
                  <a:lnTo>
                    <a:pt x="1080528" y="724839"/>
                  </a:lnTo>
                  <a:lnTo>
                    <a:pt x="1049667" y="751992"/>
                  </a:lnTo>
                  <a:lnTo>
                    <a:pt x="1047851" y="760463"/>
                  </a:lnTo>
                  <a:lnTo>
                    <a:pt x="1112431" y="760463"/>
                  </a:lnTo>
                  <a:lnTo>
                    <a:pt x="1114336" y="751992"/>
                  </a:lnTo>
                  <a:lnTo>
                    <a:pt x="1110437" y="751611"/>
                  </a:lnTo>
                  <a:lnTo>
                    <a:pt x="1107389" y="750557"/>
                  </a:lnTo>
                  <a:lnTo>
                    <a:pt x="1103096" y="747229"/>
                  </a:lnTo>
                  <a:lnTo>
                    <a:pt x="1101953" y="744181"/>
                  </a:lnTo>
                  <a:lnTo>
                    <a:pt x="1101953" y="736371"/>
                  </a:lnTo>
                  <a:lnTo>
                    <a:pt x="1103287" y="732370"/>
                  </a:lnTo>
                  <a:lnTo>
                    <a:pt x="1108621" y="723036"/>
                  </a:lnTo>
                  <a:lnTo>
                    <a:pt x="1112913" y="716940"/>
                  </a:lnTo>
                  <a:lnTo>
                    <a:pt x="1158341" y="660171"/>
                  </a:lnTo>
                  <a:lnTo>
                    <a:pt x="1179207" y="721321"/>
                  </a:lnTo>
                  <a:lnTo>
                    <a:pt x="1180541" y="728840"/>
                  </a:lnTo>
                  <a:lnTo>
                    <a:pt x="1180541" y="740181"/>
                  </a:lnTo>
                  <a:lnTo>
                    <a:pt x="1179207" y="743800"/>
                  </a:lnTo>
                  <a:lnTo>
                    <a:pt x="1173492" y="749414"/>
                  </a:lnTo>
                  <a:lnTo>
                    <a:pt x="1169390" y="751230"/>
                  </a:lnTo>
                  <a:lnTo>
                    <a:pt x="1164056" y="751992"/>
                  </a:lnTo>
                  <a:lnTo>
                    <a:pt x="1162342" y="760463"/>
                  </a:lnTo>
                  <a:lnTo>
                    <a:pt x="1232357" y="760463"/>
                  </a:lnTo>
                  <a:lnTo>
                    <a:pt x="1234071" y="751992"/>
                  </a:lnTo>
                  <a:lnTo>
                    <a:pt x="1230261" y="750938"/>
                  </a:lnTo>
                  <a:lnTo>
                    <a:pt x="1227594" y="749896"/>
                  </a:lnTo>
                  <a:lnTo>
                    <a:pt x="1180160" y="637501"/>
                  </a:lnTo>
                  <a:lnTo>
                    <a:pt x="1231874" y="576059"/>
                  </a:lnTo>
                  <a:lnTo>
                    <a:pt x="1259598" y="544245"/>
                  </a:lnTo>
                  <a:lnTo>
                    <a:pt x="1276070" y="533387"/>
                  </a:lnTo>
                  <a:lnTo>
                    <a:pt x="1277975" y="524243"/>
                  </a:lnTo>
                  <a:close/>
                </a:path>
                <a:path w="1595754" h="1320164">
                  <a:moveTo>
                    <a:pt x="1343609" y="652259"/>
                  </a:moveTo>
                  <a:lnTo>
                    <a:pt x="1318272" y="652259"/>
                  </a:lnTo>
                  <a:lnTo>
                    <a:pt x="1312367" y="679691"/>
                  </a:lnTo>
                  <a:lnTo>
                    <a:pt x="1337411" y="679691"/>
                  </a:lnTo>
                  <a:lnTo>
                    <a:pt x="1343609" y="652259"/>
                  </a:lnTo>
                  <a:close/>
                </a:path>
                <a:path w="1595754" h="1320164">
                  <a:moveTo>
                    <a:pt x="1348371" y="812571"/>
                  </a:moveTo>
                  <a:lnTo>
                    <a:pt x="1339799" y="804278"/>
                  </a:lnTo>
                  <a:lnTo>
                    <a:pt x="1337322" y="807135"/>
                  </a:lnTo>
                  <a:lnTo>
                    <a:pt x="1335036" y="809523"/>
                  </a:lnTo>
                  <a:lnTo>
                    <a:pt x="1332941" y="811428"/>
                  </a:lnTo>
                  <a:lnTo>
                    <a:pt x="1330845" y="813523"/>
                  </a:lnTo>
                  <a:lnTo>
                    <a:pt x="1328940" y="815136"/>
                  </a:lnTo>
                  <a:lnTo>
                    <a:pt x="1327226" y="816381"/>
                  </a:lnTo>
                  <a:lnTo>
                    <a:pt x="1325511" y="817714"/>
                  </a:lnTo>
                  <a:lnTo>
                    <a:pt x="1323886" y="818565"/>
                  </a:lnTo>
                  <a:lnTo>
                    <a:pt x="1320838" y="819708"/>
                  </a:lnTo>
                  <a:lnTo>
                    <a:pt x="1319314" y="820000"/>
                  </a:lnTo>
                  <a:lnTo>
                    <a:pt x="1317790" y="819899"/>
                  </a:lnTo>
                  <a:lnTo>
                    <a:pt x="1315224" y="820000"/>
                  </a:lnTo>
                  <a:lnTo>
                    <a:pt x="1313218" y="819327"/>
                  </a:lnTo>
                  <a:lnTo>
                    <a:pt x="1311884" y="817803"/>
                  </a:lnTo>
                  <a:lnTo>
                    <a:pt x="1310551" y="816381"/>
                  </a:lnTo>
                  <a:lnTo>
                    <a:pt x="1309890" y="813993"/>
                  </a:lnTo>
                  <a:lnTo>
                    <a:pt x="1309890" y="808380"/>
                  </a:lnTo>
                  <a:lnTo>
                    <a:pt x="1310170" y="805611"/>
                  </a:lnTo>
                  <a:lnTo>
                    <a:pt x="1311122" y="799515"/>
                  </a:lnTo>
                  <a:lnTo>
                    <a:pt x="1311986" y="795426"/>
                  </a:lnTo>
                  <a:lnTo>
                    <a:pt x="1313129" y="790282"/>
                  </a:lnTo>
                  <a:lnTo>
                    <a:pt x="1331798" y="704075"/>
                  </a:lnTo>
                  <a:lnTo>
                    <a:pt x="1325600" y="704075"/>
                  </a:lnTo>
                  <a:lnTo>
                    <a:pt x="1288935" y="705599"/>
                  </a:lnTo>
                  <a:lnTo>
                    <a:pt x="1287411" y="714743"/>
                  </a:lnTo>
                  <a:lnTo>
                    <a:pt x="1292936" y="715035"/>
                  </a:lnTo>
                  <a:lnTo>
                    <a:pt x="1296746" y="715886"/>
                  </a:lnTo>
                  <a:lnTo>
                    <a:pt x="1301026" y="719035"/>
                  </a:lnTo>
                  <a:lnTo>
                    <a:pt x="1302169" y="721410"/>
                  </a:lnTo>
                  <a:lnTo>
                    <a:pt x="1302359" y="724649"/>
                  </a:lnTo>
                  <a:lnTo>
                    <a:pt x="1302270" y="727798"/>
                  </a:lnTo>
                  <a:lnTo>
                    <a:pt x="1302080" y="728370"/>
                  </a:lnTo>
                  <a:lnTo>
                    <a:pt x="1301699" y="732561"/>
                  </a:lnTo>
                  <a:lnTo>
                    <a:pt x="1300937" y="737031"/>
                  </a:lnTo>
                  <a:lnTo>
                    <a:pt x="1299032" y="746848"/>
                  </a:lnTo>
                  <a:lnTo>
                    <a:pt x="1297978" y="751890"/>
                  </a:lnTo>
                  <a:lnTo>
                    <a:pt x="1291793" y="778662"/>
                  </a:lnTo>
                  <a:lnTo>
                    <a:pt x="1290650" y="783805"/>
                  </a:lnTo>
                  <a:lnTo>
                    <a:pt x="1285938" y="809523"/>
                  </a:lnTo>
                  <a:lnTo>
                    <a:pt x="1286002" y="817143"/>
                  </a:lnTo>
                  <a:lnTo>
                    <a:pt x="1303794" y="836663"/>
                  </a:lnTo>
                  <a:lnTo>
                    <a:pt x="1310462" y="836663"/>
                  </a:lnTo>
                  <a:lnTo>
                    <a:pt x="1313789" y="836282"/>
                  </a:lnTo>
                  <a:lnTo>
                    <a:pt x="1316837" y="835431"/>
                  </a:lnTo>
                  <a:lnTo>
                    <a:pt x="1319885" y="834669"/>
                  </a:lnTo>
                  <a:lnTo>
                    <a:pt x="1323035" y="833335"/>
                  </a:lnTo>
                  <a:lnTo>
                    <a:pt x="1326273" y="831329"/>
                  </a:lnTo>
                  <a:lnTo>
                    <a:pt x="1329512" y="829424"/>
                  </a:lnTo>
                  <a:lnTo>
                    <a:pt x="1332839" y="826947"/>
                  </a:lnTo>
                  <a:lnTo>
                    <a:pt x="1340078" y="820851"/>
                  </a:lnTo>
                  <a:lnTo>
                    <a:pt x="1340980" y="820000"/>
                  </a:lnTo>
                  <a:lnTo>
                    <a:pt x="1343990" y="817143"/>
                  </a:lnTo>
                  <a:lnTo>
                    <a:pt x="1348371" y="812571"/>
                  </a:lnTo>
                  <a:close/>
                </a:path>
                <a:path w="1595754" h="1320164">
                  <a:moveTo>
                    <a:pt x="1595640" y="659892"/>
                  </a:moveTo>
                  <a:lnTo>
                    <a:pt x="1594777" y="608876"/>
                  </a:lnTo>
                  <a:lnTo>
                    <a:pt x="1592224" y="558749"/>
                  </a:lnTo>
                  <a:lnTo>
                    <a:pt x="1587995" y="509524"/>
                  </a:lnTo>
                  <a:lnTo>
                    <a:pt x="1582115" y="461200"/>
                  </a:lnTo>
                  <a:lnTo>
                    <a:pt x="1574571" y="413804"/>
                  </a:lnTo>
                  <a:lnTo>
                    <a:pt x="1565414" y="367347"/>
                  </a:lnTo>
                  <a:lnTo>
                    <a:pt x="1554645" y="321868"/>
                  </a:lnTo>
                  <a:lnTo>
                    <a:pt x="1542300" y="277368"/>
                  </a:lnTo>
                  <a:lnTo>
                    <a:pt x="1524406" y="221361"/>
                  </a:lnTo>
                  <a:lnTo>
                    <a:pt x="1504302" y="169214"/>
                  </a:lnTo>
                  <a:lnTo>
                    <a:pt x="1482102" y="120967"/>
                  </a:lnTo>
                  <a:lnTo>
                    <a:pt x="1457858" y="76644"/>
                  </a:lnTo>
                  <a:lnTo>
                    <a:pt x="1431658" y="36309"/>
                  </a:lnTo>
                  <a:lnTo>
                    <a:pt x="1403616" y="0"/>
                  </a:lnTo>
                  <a:lnTo>
                    <a:pt x="1391424" y="12192"/>
                  </a:lnTo>
                  <a:lnTo>
                    <a:pt x="1417078" y="49034"/>
                  </a:lnTo>
                  <a:lnTo>
                    <a:pt x="1440700" y="89509"/>
                  </a:lnTo>
                  <a:lnTo>
                    <a:pt x="1462290" y="133731"/>
                  </a:lnTo>
                  <a:lnTo>
                    <a:pt x="1481848" y="181749"/>
                  </a:lnTo>
                  <a:lnTo>
                    <a:pt x="1499374" y="233654"/>
                  </a:lnTo>
                  <a:lnTo>
                    <a:pt x="1514868" y="289560"/>
                  </a:lnTo>
                  <a:lnTo>
                    <a:pt x="1526349" y="339648"/>
                  </a:lnTo>
                  <a:lnTo>
                    <a:pt x="1535988" y="390664"/>
                  </a:lnTo>
                  <a:lnTo>
                    <a:pt x="1543812" y="442544"/>
                  </a:lnTo>
                  <a:lnTo>
                    <a:pt x="1549857" y="495287"/>
                  </a:lnTo>
                  <a:lnTo>
                    <a:pt x="1554137" y="548855"/>
                  </a:lnTo>
                  <a:lnTo>
                    <a:pt x="1556689" y="603224"/>
                  </a:lnTo>
                  <a:lnTo>
                    <a:pt x="1557540" y="658368"/>
                  </a:lnTo>
                  <a:lnTo>
                    <a:pt x="1556689" y="712863"/>
                  </a:lnTo>
                  <a:lnTo>
                    <a:pt x="1554137" y="766673"/>
                  </a:lnTo>
                  <a:lnTo>
                    <a:pt x="1549857" y="819835"/>
                  </a:lnTo>
                  <a:lnTo>
                    <a:pt x="1543812" y="872413"/>
                  </a:lnTo>
                  <a:lnTo>
                    <a:pt x="1535988" y="924458"/>
                  </a:lnTo>
                  <a:lnTo>
                    <a:pt x="1526349" y="976033"/>
                  </a:lnTo>
                  <a:lnTo>
                    <a:pt x="1514868" y="1027176"/>
                  </a:lnTo>
                  <a:lnTo>
                    <a:pt x="1499374" y="1083932"/>
                  </a:lnTo>
                  <a:lnTo>
                    <a:pt x="1481848" y="1136840"/>
                  </a:lnTo>
                  <a:lnTo>
                    <a:pt x="1462290" y="1185862"/>
                  </a:lnTo>
                  <a:lnTo>
                    <a:pt x="1440700" y="1230934"/>
                  </a:lnTo>
                  <a:lnTo>
                    <a:pt x="1417078" y="1272032"/>
                  </a:lnTo>
                  <a:lnTo>
                    <a:pt x="1391424" y="1309116"/>
                  </a:lnTo>
                  <a:lnTo>
                    <a:pt x="1403616" y="1319784"/>
                  </a:lnTo>
                  <a:lnTo>
                    <a:pt x="1431658" y="1283982"/>
                  </a:lnTo>
                  <a:lnTo>
                    <a:pt x="1457858" y="1243685"/>
                  </a:lnTo>
                  <a:lnTo>
                    <a:pt x="1482102" y="1199007"/>
                  </a:lnTo>
                  <a:lnTo>
                    <a:pt x="1504302" y="1149997"/>
                  </a:lnTo>
                  <a:lnTo>
                    <a:pt x="1524406" y="1096746"/>
                  </a:lnTo>
                  <a:lnTo>
                    <a:pt x="1542300" y="1039368"/>
                  </a:lnTo>
                  <a:lnTo>
                    <a:pt x="1554645" y="994422"/>
                  </a:lnTo>
                  <a:lnTo>
                    <a:pt x="1565414" y="948778"/>
                  </a:lnTo>
                  <a:lnTo>
                    <a:pt x="1574571" y="902411"/>
                  </a:lnTo>
                  <a:lnTo>
                    <a:pt x="1582115" y="855345"/>
                  </a:lnTo>
                  <a:lnTo>
                    <a:pt x="1587995" y="807542"/>
                  </a:lnTo>
                  <a:lnTo>
                    <a:pt x="1592224" y="759040"/>
                  </a:lnTo>
                  <a:lnTo>
                    <a:pt x="1594777" y="709815"/>
                  </a:lnTo>
                  <a:lnTo>
                    <a:pt x="1595640" y="659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0704" y="2660903"/>
              <a:ext cx="179736" cy="1645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47102" y="3625608"/>
              <a:ext cx="247015" cy="184785"/>
            </a:xfrm>
            <a:custGeom>
              <a:avLst/>
              <a:gdLst/>
              <a:ahLst/>
              <a:cxnLst/>
              <a:rect l="l" t="t" r="r" b="b"/>
              <a:pathLst>
                <a:path w="247015" h="184785">
                  <a:moveTo>
                    <a:pt x="57670" y="0"/>
                  </a:moveTo>
                  <a:lnTo>
                    <a:pt x="32334" y="0"/>
                  </a:lnTo>
                  <a:lnTo>
                    <a:pt x="26428" y="27432"/>
                  </a:lnTo>
                  <a:lnTo>
                    <a:pt x="51473" y="27432"/>
                  </a:lnTo>
                  <a:lnTo>
                    <a:pt x="57670" y="0"/>
                  </a:lnTo>
                  <a:close/>
                </a:path>
                <a:path w="247015" h="184785">
                  <a:moveTo>
                    <a:pt x="62433" y="160299"/>
                  </a:moveTo>
                  <a:lnTo>
                    <a:pt x="53860" y="152019"/>
                  </a:lnTo>
                  <a:lnTo>
                    <a:pt x="51384" y="154876"/>
                  </a:lnTo>
                  <a:lnTo>
                    <a:pt x="49098" y="157251"/>
                  </a:lnTo>
                  <a:lnTo>
                    <a:pt x="47002" y="159156"/>
                  </a:lnTo>
                  <a:lnTo>
                    <a:pt x="44907" y="161251"/>
                  </a:lnTo>
                  <a:lnTo>
                    <a:pt x="43002" y="162877"/>
                  </a:lnTo>
                  <a:lnTo>
                    <a:pt x="41287" y="164109"/>
                  </a:lnTo>
                  <a:lnTo>
                    <a:pt x="39573" y="165442"/>
                  </a:lnTo>
                  <a:lnTo>
                    <a:pt x="37947" y="166306"/>
                  </a:lnTo>
                  <a:lnTo>
                    <a:pt x="34899" y="167449"/>
                  </a:lnTo>
                  <a:lnTo>
                    <a:pt x="33375" y="167728"/>
                  </a:lnTo>
                  <a:lnTo>
                    <a:pt x="31851" y="167640"/>
                  </a:lnTo>
                  <a:lnTo>
                    <a:pt x="29286" y="167728"/>
                  </a:lnTo>
                  <a:lnTo>
                    <a:pt x="27279" y="167068"/>
                  </a:lnTo>
                  <a:lnTo>
                    <a:pt x="25946" y="165544"/>
                  </a:lnTo>
                  <a:lnTo>
                    <a:pt x="24612" y="164109"/>
                  </a:lnTo>
                  <a:lnTo>
                    <a:pt x="23952" y="161734"/>
                  </a:lnTo>
                  <a:lnTo>
                    <a:pt x="23952" y="156108"/>
                  </a:lnTo>
                  <a:lnTo>
                    <a:pt x="24231" y="153352"/>
                  </a:lnTo>
                  <a:lnTo>
                    <a:pt x="25184" y="147256"/>
                  </a:lnTo>
                  <a:lnTo>
                    <a:pt x="26047" y="143154"/>
                  </a:lnTo>
                  <a:lnTo>
                    <a:pt x="27190" y="138010"/>
                  </a:lnTo>
                  <a:lnTo>
                    <a:pt x="45859" y="51816"/>
                  </a:lnTo>
                  <a:lnTo>
                    <a:pt x="39662" y="51816"/>
                  </a:lnTo>
                  <a:lnTo>
                    <a:pt x="2997" y="53340"/>
                  </a:lnTo>
                  <a:lnTo>
                    <a:pt x="1473" y="62484"/>
                  </a:lnTo>
                  <a:lnTo>
                    <a:pt x="6997" y="62763"/>
                  </a:lnTo>
                  <a:lnTo>
                    <a:pt x="10807" y="63627"/>
                  </a:lnTo>
                  <a:lnTo>
                    <a:pt x="15087" y="66763"/>
                  </a:lnTo>
                  <a:lnTo>
                    <a:pt x="16230" y="69151"/>
                  </a:lnTo>
                  <a:lnTo>
                    <a:pt x="16421" y="72390"/>
                  </a:lnTo>
                  <a:lnTo>
                    <a:pt x="16332" y="75526"/>
                  </a:lnTo>
                  <a:lnTo>
                    <a:pt x="16141" y="76098"/>
                  </a:lnTo>
                  <a:lnTo>
                    <a:pt x="15760" y="80289"/>
                  </a:lnTo>
                  <a:lnTo>
                    <a:pt x="14998" y="84772"/>
                  </a:lnTo>
                  <a:lnTo>
                    <a:pt x="13093" y="94576"/>
                  </a:lnTo>
                  <a:lnTo>
                    <a:pt x="12039" y="99631"/>
                  </a:lnTo>
                  <a:lnTo>
                    <a:pt x="5854" y="126390"/>
                  </a:lnTo>
                  <a:lnTo>
                    <a:pt x="4711" y="131533"/>
                  </a:lnTo>
                  <a:lnTo>
                    <a:pt x="0" y="157251"/>
                  </a:lnTo>
                  <a:lnTo>
                    <a:pt x="63" y="164871"/>
                  </a:lnTo>
                  <a:lnTo>
                    <a:pt x="17856" y="184404"/>
                  </a:lnTo>
                  <a:lnTo>
                    <a:pt x="24523" y="184404"/>
                  </a:lnTo>
                  <a:lnTo>
                    <a:pt x="27851" y="184023"/>
                  </a:lnTo>
                  <a:lnTo>
                    <a:pt x="30899" y="183159"/>
                  </a:lnTo>
                  <a:lnTo>
                    <a:pt x="33947" y="182397"/>
                  </a:lnTo>
                  <a:lnTo>
                    <a:pt x="37096" y="181063"/>
                  </a:lnTo>
                  <a:lnTo>
                    <a:pt x="40335" y="179070"/>
                  </a:lnTo>
                  <a:lnTo>
                    <a:pt x="43573" y="177165"/>
                  </a:lnTo>
                  <a:lnTo>
                    <a:pt x="46901" y="174688"/>
                  </a:lnTo>
                  <a:lnTo>
                    <a:pt x="54140" y="168592"/>
                  </a:lnTo>
                  <a:lnTo>
                    <a:pt x="55041" y="167728"/>
                  </a:lnTo>
                  <a:lnTo>
                    <a:pt x="58051" y="164871"/>
                  </a:lnTo>
                  <a:lnTo>
                    <a:pt x="62433" y="160299"/>
                  </a:lnTo>
                  <a:close/>
                </a:path>
                <a:path w="247015" h="184785">
                  <a:moveTo>
                    <a:pt x="246646" y="124955"/>
                  </a:moveTo>
                  <a:lnTo>
                    <a:pt x="100914" y="124955"/>
                  </a:lnTo>
                  <a:lnTo>
                    <a:pt x="100914" y="144767"/>
                  </a:lnTo>
                  <a:lnTo>
                    <a:pt x="246646" y="144767"/>
                  </a:lnTo>
                  <a:lnTo>
                    <a:pt x="246646" y="124955"/>
                  </a:lnTo>
                  <a:close/>
                </a:path>
                <a:path w="247015" h="184785">
                  <a:moveTo>
                    <a:pt x="246646" y="70091"/>
                  </a:moveTo>
                  <a:lnTo>
                    <a:pt x="100914" y="70091"/>
                  </a:lnTo>
                  <a:lnTo>
                    <a:pt x="100914" y="89903"/>
                  </a:lnTo>
                  <a:lnTo>
                    <a:pt x="246646" y="89903"/>
                  </a:lnTo>
                  <a:lnTo>
                    <a:pt x="246646" y="70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3942" y="3642359"/>
              <a:ext cx="124491" cy="164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084629" y="3656583"/>
              <a:ext cx="145415" cy="153670"/>
            </a:xfrm>
            <a:custGeom>
              <a:avLst/>
              <a:gdLst/>
              <a:ahLst/>
              <a:cxnLst/>
              <a:rect l="l" t="t" r="r" b="b"/>
              <a:pathLst>
                <a:path w="145415" h="153670">
                  <a:moveTo>
                    <a:pt x="145059" y="66040"/>
                  </a:moveTo>
                  <a:lnTo>
                    <a:pt x="82486" y="66040"/>
                  </a:lnTo>
                  <a:lnTo>
                    <a:pt x="82486" y="0"/>
                  </a:lnTo>
                  <a:lnTo>
                    <a:pt x="62674" y="0"/>
                  </a:lnTo>
                  <a:lnTo>
                    <a:pt x="62674" y="66040"/>
                  </a:lnTo>
                  <a:lnTo>
                    <a:pt x="0" y="66040"/>
                  </a:lnTo>
                  <a:lnTo>
                    <a:pt x="0" y="86360"/>
                  </a:lnTo>
                  <a:lnTo>
                    <a:pt x="62674" y="86360"/>
                  </a:lnTo>
                  <a:lnTo>
                    <a:pt x="62674" y="153670"/>
                  </a:lnTo>
                  <a:lnTo>
                    <a:pt x="82486" y="153670"/>
                  </a:lnTo>
                  <a:lnTo>
                    <a:pt x="82486" y="86360"/>
                  </a:lnTo>
                  <a:lnTo>
                    <a:pt x="145059" y="86360"/>
                  </a:lnTo>
                  <a:lnTo>
                    <a:pt x="145059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5605" y="3645408"/>
              <a:ext cx="107251" cy="161543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56720" y="3198875"/>
            <a:ext cx="300037" cy="26517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958244" y="2403348"/>
            <a:ext cx="3453765" cy="2662555"/>
            <a:chOff x="1958244" y="2403348"/>
            <a:chExt cx="3453765" cy="2662555"/>
          </a:xfrm>
        </p:grpSpPr>
        <p:sp>
          <p:nvSpPr>
            <p:cNvPr id="28" name="object 28"/>
            <p:cNvSpPr/>
            <p:nvPr/>
          </p:nvSpPr>
          <p:spPr>
            <a:xfrm>
              <a:off x="2345436" y="3229508"/>
              <a:ext cx="3066415" cy="607060"/>
            </a:xfrm>
            <a:custGeom>
              <a:avLst/>
              <a:gdLst/>
              <a:ahLst/>
              <a:cxnLst/>
              <a:rect l="l" t="t" r="r" b="b"/>
              <a:pathLst>
                <a:path w="3066415" h="607060">
                  <a:moveTo>
                    <a:pt x="18288" y="548246"/>
                  </a:moveTo>
                  <a:lnTo>
                    <a:pt x="0" y="548246"/>
                  </a:lnTo>
                  <a:lnTo>
                    <a:pt x="0" y="606666"/>
                  </a:lnTo>
                  <a:lnTo>
                    <a:pt x="18288" y="606666"/>
                  </a:lnTo>
                  <a:lnTo>
                    <a:pt x="18288" y="548246"/>
                  </a:lnTo>
                  <a:close/>
                </a:path>
                <a:path w="3066415" h="607060">
                  <a:moveTo>
                    <a:pt x="3066288" y="85191"/>
                  </a:moveTo>
                  <a:lnTo>
                    <a:pt x="3034449" y="66903"/>
                  </a:lnTo>
                  <a:lnTo>
                    <a:pt x="2923019" y="2895"/>
                  </a:lnTo>
                  <a:lnTo>
                    <a:pt x="2915767" y="0"/>
                  </a:lnTo>
                  <a:lnTo>
                    <a:pt x="2908363" y="228"/>
                  </a:lnTo>
                  <a:lnTo>
                    <a:pt x="2901810" y="3327"/>
                  </a:lnTo>
                  <a:lnTo>
                    <a:pt x="2897124" y="8991"/>
                  </a:lnTo>
                  <a:lnTo>
                    <a:pt x="2894215" y="16281"/>
                  </a:lnTo>
                  <a:lnTo>
                    <a:pt x="2894457" y="23850"/>
                  </a:lnTo>
                  <a:lnTo>
                    <a:pt x="2897543" y="30861"/>
                  </a:lnTo>
                  <a:lnTo>
                    <a:pt x="2903220" y="36423"/>
                  </a:lnTo>
                  <a:lnTo>
                    <a:pt x="2956369" y="66903"/>
                  </a:lnTo>
                  <a:lnTo>
                    <a:pt x="2607564" y="66903"/>
                  </a:lnTo>
                  <a:lnTo>
                    <a:pt x="2607564" y="105003"/>
                  </a:lnTo>
                  <a:lnTo>
                    <a:pt x="2956369" y="105003"/>
                  </a:lnTo>
                  <a:lnTo>
                    <a:pt x="2903220" y="135483"/>
                  </a:lnTo>
                  <a:lnTo>
                    <a:pt x="2897543" y="141058"/>
                  </a:lnTo>
                  <a:lnTo>
                    <a:pt x="2894457" y="148056"/>
                  </a:lnTo>
                  <a:lnTo>
                    <a:pt x="2894215" y="155638"/>
                  </a:lnTo>
                  <a:lnTo>
                    <a:pt x="2897124" y="162915"/>
                  </a:lnTo>
                  <a:lnTo>
                    <a:pt x="2901810" y="167728"/>
                  </a:lnTo>
                  <a:lnTo>
                    <a:pt x="2908363" y="170535"/>
                  </a:lnTo>
                  <a:lnTo>
                    <a:pt x="2915767" y="171069"/>
                  </a:lnTo>
                  <a:lnTo>
                    <a:pt x="2923019" y="169011"/>
                  </a:lnTo>
                  <a:lnTo>
                    <a:pt x="3032417" y="105003"/>
                  </a:lnTo>
                  <a:lnTo>
                    <a:pt x="3066288" y="85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8244" y="3642359"/>
              <a:ext cx="300037" cy="2651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91613" y="3836174"/>
              <a:ext cx="126364" cy="74930"/>
            </a:xfrm>
            <a:custGeom>
              <a:avLst/>
              <a:gdLst/>
              <a:ahLst/>
              <a:cxnLst/>
              <a:rect l="l" t="t" r="r" b="b"/>
              <a:pathLst>
                <a:path w="126364" h="74929">
                  <a:moveTo>
                    <a:pt x="125831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53822" y="16510"/>
                  </a:lnTo>
                  <a:lnTo>
                    <a:pt x="53822" y="74930"/>
                  </a:lnTo>
                  <a:lnTo>
                    <a:pt x="72110" y="74930"/>
                  </a:lnTo>
                  <a:lnTo>
                    <a:pt x="72110" y="16510"/>
                  </a:lnTo>
                  <a:lnTo>
                    <a:pt x="125831" y="16510"/>
                  </a:lnTo>
                  <a:lnTo>
                    <a:pt x="125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5163" y="3768852"/>
              <a:ext cx="92201" cy="138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8244" y="4154424"/>
              <a:ext cx="300037" cy="2651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91613" y="4289805"/>
              <a:ext cx="126364" cy="133350"/>
            </a:xfrm>
            <a:custGeom>
              <a:avLst/>
              <a:gdLst/>
              <a:ahLst/>
              <a:cxnLst/>
              <a:rect l="l" t="t" r="r" b="b"/>
              <a:pathLst>
                <a:path w="126364" h="133350">
                  <a:moveTo>
                    <a:pt x="125831" y="58420"/>
                  </a:moveTo>
                  <a:lnTo>
                    <a:pt x="72110" y="58420"/>
                  </a:lnTo>
                  <a:lnTo>
                    <a:pt x="72110" y="0"/>
                  </a:lnTo>
                  <a:lnTo>
                    <a:pt x="53822" y="0"/>
                  </a:lnTo>
                  <a:lnTo>
                    <a:pt x="53822" y="5842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53822" y="74930"/>
                  </a:lnTo>
                  <a:lnTo>
                    <a:pt x="53822" y="133350"/>
                  </a:lnTo>
                  <a:lnTo>
                    <a:pt x="72110" y="133350"/>
                  </a:lnTo>
                  <a:lnTo>
                    <a:pt x="72110" y="74930"/>
                  </a:lnTo>
                  <a:lnTo>
                    <a:pt x="125831" y="74930"/>
                  </a:lnTo>
                  <a:lnTo>
                    <a:pt x="125831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0115" y="4279391"/>
              <a:ext cx="94107" cy="1402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09444" y="2403360"/>
              <a:ext cx="1828800" cy="2662555"/>
            </a:xfrm>
            <a:custGeom>
              <a:avLst/>
              <a:gdLst/>
              <a:ahLst/>
              <a:cxnLst/>
              <a:rect l="l" t="t" r="r" b="b"/>
              <a:pathLst>
                <a:path w="1828800" h="2662554">
                  <a:moveTo>
                    <a:pt x="1706880" y="911339"/>
                  </a:moveTo>
                  <a:lnTo>
                    <a:pt x="1618488" y="772668"/>
                  </a:lnTo>
                  <a:lnTo>
                    <a:pt x="1613789" y="766991"/>
                  </a:lnTo>
                  <a:lnTo>
                    <a:pt x="1607248" y="763905"/>
                  </a:lnTo>
                  <a:lnTo>
                    <a:pt x="1599831" y="763663"/>
                  </a:lnTo>
                  <a:lnTo>
                    <a:pt x="1592580" y="766572"/>
                  </a:lnTo>
                  <a:lnTo>
                    <a:pt x="1586903" y="771258"/>
                  </a:lnTo>
                  <a:lnTo>
                    <a:pt x="1583817" y="777811"/>
                  </a:lnTo>
                  <a:lnTo>
                    <a:pt x="1583575" y="785215"/>
                  </a:lnTo>
                  <a:lnTo>
                    <a:pt x="1586484" y="792480"/>
                  </a:lnTo>
                  <a:lnTo>
                    <a:pt x="1619288" y="845248"/>
                  </a:lnTo>
                  <a:lnTo>
                    <a:pt x="18288" y="0"/>
                  </a:lnTo>
                  <a:lnTo>
                    <a:pt x="0" y="33528"/>
                  </a:lnTo>
                  <a:lnTo>
                    <a:pt x="1536420" y="843965"/>
                  </a:lnTo>
                  <a:lnTo>
                    <a:pt x="1536573" y="848283"/>
                  </a:lnTo>
                  <a:lnTo>
                    <a:pt x="1539659" y="854837"/>
                  </a:lnTo>
                  <a:lnTo>
                    <a:pt x="1545336" y="859523"/>
                  </a:lnTo>
                  <a:lnTo>
                    <a:pt x="1577530" y="879119"/>
                  </a:lnTo>
                  <a:lnTo>
                    <a:pt x="1571434" y="879398"/>
                  </a:lnTo>
                  <a:lnTo>
                    <a:pt x="1545336" y="873239"/>
                  </a:lnTo>
                  <a:lnTo>
                    <a:pt x="1538325" y="872820"/>
                  </a:lnTo>
                  <a:lnTo>
                    <a:pt x="1531620" y="875525"/>
                  </a:lnTo>
                  <a:lnTo>
                    <a:pt x="1526044" y="880529"/>
                  </a:lnTo>
                  <a:lnTo>
                    <a:pt x="1522463" y="886955"/>
                  </a:lnTo>
                  <a:lnTo>
                    <a:pt x="1522577" y="891197"/>
                  </a:lnTo>
                  <a:lnTo>
                    <a:pt x="9131" y="871715"/>
                  </a:lnTo>
                  <a:lnTo>
                    <a:pt x="9131" y="909815"/>
                  </a:lnTo>
                  <a:lnTo>
                    <a:pt x="1581543" y="930033"/>
                  </a:lnTo>
                  <a:lnTo>
                    <a:pt x="297167" y="1315199"/>
                  </a:lnTo>
                  <a:lnTo>
                    <a:pt x="307835" y="1351775"/>
                  </a:lnTo>
                  <a:lnTo>
                    <a:pt x="1535518" y="983627"/>
                  </a:lnTo>
                  <a:lnTo>
                    <a:pt x="1536192" y="986015"/>
                  </a:lnTo>
                  <a:lnTo>
                    <a:pt x="1541526" y="991717"/>
                  </a:lnTo>
                  <a:lnTo>
                    <a:pt x="1548003" y="994968"/>
                  </a:lnTo>
                  <a:lnTo>
                    <a:pt x="1555051" y="995667"/>
                  </a:lnTo>
                  <a:lnTo>
                    <a:pt x="1562087" y="993635"/>
                  </a:lnTo>
                  <a:lnTo>
                    <a:pt x="1596161" y="974267"/>
                  </a:lnTo>
                  <a:lnTo>
                    <a:pt x="1565148" y="1007351"/>
                  </a:lnTo>
                  <a:lnTo>
                    <a:pt x="1561731" y="1013548"/>
                  </a:lnTo>
                  <a:lnTo>
                    <a:pt x="1560766" y="1020305"/>
                  </a:lnTo>
                  <a:lnTo>
                    <a:pt x="1562354" y="1027074"/>
                  </a:lnTo>
                  <a:lnTo>
                    <a:pt x="1566672" y="1033259"/>
                  </a:lnTo>
                  <a:lnTo>
                    <a:pt x="1573098" y="1037551"/>
                  </a:lnTo>
                  <a:lnTo>
                    <a:pt x="1580388" y="1038974"/>
                  </a:lnTo>
                  <a:lnTo>
                    <a:pt x="1587665" y="1037551"/>
                  </a:lnTo>
                  <a:lnTo>
                    <a:pt x="1594091" y="1033259"/>
                  </a:lnTo>
                  <a:lnTo>
                    <a:pt x="1706854" y="911364"/>
                  </a:lnTo>
                  <a:close/>
                </a:path>
                <a:path w="1828800" h="2662554">
                  <a:moveTo>
                    <a:pt x="1828800" y="1208532"/>
                  </a:moveTo>
                  <a:lnTo>
                    <a:pt x="1665732" y="1232916"/>
                  </a:lnTo>
                  <a:lnTo>
                    <a:pt x="1650492" y="1255776"/>
                  </a:lnTo>
                  <a:lnTo>
                    <a:pt x="1652968" y="1262862"/>
                  </a:lnTo>
                  <a:lnTo>
                    <a:pt x="1657731" y="1267968"/>
                  </a:lnTo>
                  <a:lnTo>
                    <a:pt x="1664208" y="1270774"/>
                  </a:lnTo>
                  <a:lnTo>
                    <a:pt x="1671828" y="1271016"/>
                  </a:lnTo>
                  <a:lnTo>
                    <a:pt x="1733372" y="1261706"/>
                  </a:lnTo>
                  <a:lnTo>
                    <a:pt x="42659" y="2633472"/>
                  </a:lnTo>
                  <a:lnTo>
                    <a:pt x="67056" y="2662428"/>
                  </a:lnTo>
                  <a:lnTo>
                    <a:pt x="1755978" y="1292098"/>
                  </a:lnTo>
                  <a:lnTo>
                    <a:pt x="1734299" y="1348740"/>
                  </a:lnTo>
                  <a:lnTo>
                    <a:pt x="1753527" y="1374876"/>
                  </a:lnTo>
                  <a:lnTo>
                    <a:pt x="1760410" y="1373505"/>
                  </a:lnTo>
                  <a:lnTo>
                    <a:pt x="1766430" y="1369263"/>
                  </a:lnTo>
                  <a:lnTo>
                    <a:pt x="1770888" y="1362456"/>
                  </a:lnTo>
                  <a:lnTo>
                    <a:pt x="1825358" y="1217676"/>
                  </a:lnTo>
                  <a:lnTo>
                    <a:pt x="1828800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974384" y="2950006"/>
            <a:ext cx="21272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4384" y="421482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0142" y="4272745"/>
            <a:ext cx="3822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if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any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-1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spc="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spc="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1</a:t>
            </a:r>
            <a:r>
              <a:rPr sz="1950" spc="24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1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i="1" spc="120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1 </a:t>
            </a:r>
            <a:r>
              <a:rPr sz="1800" spc="-5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or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any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-13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spc="10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15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L</a:t>
            </a:r>
            <a:r>
              <a:rPr sz="1950" spc="15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+1</a:t>
            </a:r>
            <a:r>
              <a:rPr sz="1950" spc="21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F0000"/>
                </a:solidFill>
                <a:latin typeface="Times New Roman"/>
                <a:cs typeface="Times New Roman"/>
              </a:rPr>
              <a:t>..</a:t>
            </a:r>
            <a:r>
              <a:rPr sz="2000" spc="-1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BF0000"/>
                </a:solidFill>
                <a:latin typeface="Times New Roman"/>
                <a:cs typeface="Times New Roman"/>
              </a:rPr>
              <a:t>X</a:t>
            </a:r>
            <a:r>
              <a:rPr sz="1950" i="1" spc="7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N</a:t>
            </a:r>
            <a:r>
              <a:rPr sz="1950" i="1" spc="142" baseline="-21367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0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8F8ED7B-7798-098B-6771-F75D16F597E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669" y="918568"/>
            <a:ext cx="68681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 </a:t>
            </a:r>
            <a:r>
              <a:rPr sz="4400" spc="-10" dirty="0"/>
              <a:t>as</a:t>
            </a:r>
            <a:r>
              <a:rPr sz="4400" spc="10" dirty="0"/>
              <a:t> </a:t>
            </a:r>
            <a:r>
              <a:rPr sz="4400" dirty="0"/>
              <a:t>a</a:t>
            </a:r>
            <a:r>
              <a:rPr sz="4400" spc="-5" dirty="0"/>
              <a:t> </a:t>
            </a:r>
            <a:r>
              <a:rPr sz="4400" spc="-10" dirty="0"/>
              <a:t>Boolean</a:t>
            </a:r>
            <a:r>
              <a:rPr sz="4400" spc="-25" dirty="0"/>
              <a:t> </a:t>
            </a:r>
            <a:r>
              <a:rPr sz="4400" spc="-20" dirty="0"/>
              <a:t>Gate</a:t>
            </a:r>
            <a:endParaRPr sz="44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240361"/>
            <a:ext cx="7777480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20" dirty="0">
                <a:latin typeface="Calibri"/>
                <a:cs typeface="Calibri"/>
              </a:rPr>
              <a:t>Generalized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BF0000"/>
                </a:solidFill>
                <a:latin typeface="Calibri"/>
                <a:cs typeface="Calibri"/>
              </a:rPr>
              <a:t>majority</a:t>
            </a:r>
            <a:r>
              <a:rPr sz="3200" i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-20" dirty="0">
                <a:latin typeface="Calibri"/>
                <a:cs typeface="Calibri"/>
              </a:rPr>
              <a:t>Fire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least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K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polarity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61225" y="2041747"/>
            <a:ext cx="14160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2106" y="3175524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9444" y="2403360"/>
            <a:ext cx="3002280" cy="2662555"/>
          </a:xfrm>
          <a:custGeom>
            <a:avLst/>
            <a:gdLst/>
            <a:ahLst/>
            <a:cxnLst/>
            <a:rect l="l" t="t" r="r" b="b"/>
            <a:pathLst>
              <a:path w="3002279" h="2662554">
                <a:moveTo>
                  <a:pt x="1706880" y="911339"/>
                </a:moveTo>
                <a:lnTo>
                  <a:pt x="1618488" y="772668"/>
                </a:lnTo>
                <a:lnTo>
                  <a:pt x="1613789" y="766991"/>
                </a:lnTo>
                <a:lnTo>
                  <a:pt x="1607248" y="763905"/>
                </a:lnTo>
                <a:lnTo>
                  <a:pt x="1599831" y="763663"/>
                </a:lnTo>
                <a:lnTo>
                  <a:pt x="1592580" y="766572"/>
                </a:lnTo>
                <a:lnTo>
                  <a:pt x="1586903" y="771258"/>
                </a:lnTo>
                <a:lnTo>
                  <a:pt x="1583817" y="777811"/>
                </a:lnTo>
                <a:lnTo>
                  <a:pt x="1583575" y="785215"/>
                </a:lnTo>
                <a:lnTo>
                  <a:pt x="1586484" y="792480"/>
                </a:lnTo>
                <a:lnTo>
                  <a:pt x="1619288" y="845248"/>
                </a:lnTo>
                <a:lnTo>
                  <a:pt x="18288" y="0"/>
                </a:lnTo>
                <a:lnTo>
                  <a:pt x="0" y="33528"/>
                </a:lnTo>
                <a:lnTo>
                  <a:pt x="1536420" y="843965"/>
                </a:lnTo>
                <a:lnTo>
                  <a:pt x="1536573" y="848283"/>
                </a:lnTo>
                <a:lnTo>
                  <a:pt x="1539659" y="854837"/>
                </a:lnTo>
                <a:lnTo>
                  <a:pt x="1545336" y="859523"/>
                </a:lnTo>
                <a:lnTo>
                  <a:pt x="1577530" y="879119"/>
                </a:lnTo>
                <a:lnTo>
                  <a:pt x="1571434" y="879398"/>
                </a:lnTo>
                <a:lnTo>
                  <a:pt x="1545336" y="873239"/>
                </a:lnTo>
                <a:lnTo>
                  <a:pt x="1538325" y="872820"/>
                </a:lnTo>
                <a:lnTo>
                  <a:pt x="1531620" y="875525"/>
                </a:lnTo>
                <a:lnTo>
                  <a:pt x="1526044" y="880529"/>
                </a:lnTo>
                <a:lnTo>
                  <a:pt x="1522463" y="886955"/>
                </a:lnTo>
                <a:lnTo>
                  <a:pt x="1522577" y="891197"/>
                </a:lnTo>
                <a:lnTo>
                  <a:pt x="9131" y="871715"/>
                </a:lnTo>
                <a:lnTo>
                  <a:pt x="9131" y="909815"/>
                </a:lnTo>
                <a:lnTo>
                  <a:pt x="1581543" y="930033"/>
                </a:lnTo>
                <a:lnTo>
                  <a:pt x="297167" y="1315199"/>
                </a:lnTo>
                <a:lnTo>
                  <a:pt x="307835" y="1351775"/>
                </a:lnTo>
                <a:lnTo>
                  <a:pt x="1535518" y="983627"/>
                </a:lnTo>
                <a:lnTo>
                  <a:pt x="1536192" y="986015"/>
                </a:lnTo>
                <a:lnTo>
                  <a:pt x="1541526" y="991717"/>
                </a:lnTo>
                <a:lnTo>
                  <a:pt x="1548003" y="994968"/>
                </a:lnTo>
                <a:lnTo>
                  <a:pt x="1555051" y="995667"/>
                </a:lnTo>
                <a:lnTo>
                  <a:pt x="1562087" y="993635"/>
                </a:lnTo>
                <a:lnTo>
                  <a:pt x="1596161" y="974267"/>
                </a:lnTo>
                <a:lnTo>
                  <a:pt x="1565148" y="1007351"/>
                </a:lnTo>
                <a:lnTo>
                  <a:pt x="1561731" y="1013548"/>
                </a:lnTo>
                <a:lnTo>
                  <a:pt x="1560766" y="1020305"/>
                </a:lnTo>
                <a:lnTo>
                  <a:pt x="1562354" y="1027074"/>
                </a:lnTo>
                <a:lnTo>
                  <a:pt x="1566672" y="1033259"/>
                </a:lnTo>
                <a:lnTo>
                  <a:pt x="1573098" y="1037551"/>
                </a:lnTo>
                <a:lnTo>
                  <a:pt x="1580388" y="1038974"/>
                </a:lnTo>
                <a:lnTo>
                  <a:pt x="1587665" y="1037551"/>
                </a:lnTo>
                <a:lnTo>
                  <a:pt x="1594091" y="1033259"/>
                </a:lnTo>
                <a:lnTo>
                  <a:pt x="1706854" y="911364"/>
                </a:lnTo>
                <a:close/>
              </a:path>
              <a:path w="3002279" h="2662554">
                <a:moveTo>
                  <a:pt x="1828800" y="1208532"/>
                </a:moveTo>
                <a:lnTo>
                  <a:pt x="1665732" y="1232916"/>
                </a:lnTo>
                <a:lnTo>
                  <a:pt x="1650492" y="1255776"/>
                </a:lnTo>
                <a:lnTo>
                  <a:pt x="1652968" y="1262862"/>
                </a:lnTo>
                <a:lnTo>
                  <a:pt x="1657731" y="1267968"/>
                </a:lnTo>
                <a:lnTo>
                  <a:pt x="1664208" y="1270774"/>
                </a:lnTo>
                <a:lnTo>
                  <a:pt x="1671828" y="1271016"/>
                </a:lnTo>
                <a:lnTo>
                  <a:pt x="1733372" y="1261706"/>
                </a:lnTo>
                <a:lnTo>
                  <a:pt x="42659" y="2633472"/>
                </a:lnTo>
                <a:lnTo>
                  <a:pt x="67056" y="2662428"/>
                </a:lnTo>
                <a:lnTo>
                  <a:pt x="1755978" y="1292098"/>
                </a:lnTo>
                <a:lnTo>
                  <a:pt x="1734299" y="1348740"/>
                </a:lnTo>
                <a:lnTo>
                  <a:pt x="1753527" y="1374876"/>
                </a:lnTo>
                <a:lnTo>
                  <a:pt x="1760410" y="1373505"/>
                </a:lnTo>
                <a:lnTo>
                  <a:pt x="1766430" y="1369263"/>
                </a:lnTo>
                <a:lnTo>
                  <a:pt x="1770888" y="1362456"/>
                </a:lnTo>
                <a:lnTo>
                  <a:pt x="1825358" y="1217676"/>
                </a:lnTo>
                <a:lnTo>
                  <a:pt x="1828800" y="1208532"/>
                </a:lnTo>
                <a:close/>
              </a:path>
              <a:path w="3002279" h="2662554">
                <a:moveTo>
                  <a:pt x="3002280" y="911339"/>
                </a:moveTo>
                <a:lnTo>
                  <a:pt x="2970441" y="893051"/>
                </a:lnTo>
                <a:lnTo>
                  <a:pt x="2859011" y="829043"/>
                </a:lnTo>
                <a:lnTo>
                  <a:pt x="2851759" y="826147"/>
                </a:lnTo>
                <a:lnTo>
                  <a:pt x="2844355" y="826376"/>
                </a:lnTo>
                <a:lnTo>
                  <a:pt x="2837802" y="829475"/>
                </a:lnTo>
                <a:lnTo>
                  <a:pt x="2833116" y="835139"/>
                </a:lnTo>
                <a:lnTo>
                  <a:pt x="2830207" y="842429"/>
                </a:lnTo>
                <a:lnTo>
                  <a:pt x="2830449" y="849998"/>
                </a:lnTo>
                <a:lnTo>
                  <a:pt x="2833535" y="857008"/>
                </a:lnTo>
                <a:lnTo>
                  <a:pt x="2839212" y="862571"/>
                </a:lnTo>
                <a:lnTo>
                  <a:pt x="2892361" y="893051"/>
                </a:lnTo>
                <a:lnTo>
                  <a:pt x="2543556" y="893051"/>
                </a:lnTo>
                <a:lnTo>
                  <a:pt x="2543556" y="931151"/>
                </a:lnTo>
                <a:lnTo>
                  <a:pt x="2892361" y="931151"/>
                </a:lnTo>
                <a:lnTo>
                  <a:pt x="2839212" y="961631"/>
                </a:lnTo>
                <a:lnTo>
                  <a:pt x="2833535" y="967206"/>
                </a:lnTo>
                <a:lnTo>
                  <a:pt x="2830449" y="974204"/>
                </a:lnTo>
                <a:lnTo>
                  <a:pt x="2830207" y="981786"/>
                </a:lnTo>
                <a:lnTo>
                  <a:pt x="2833116" y="989063"/>
                </a:lnTo>
                <a:lnTo>
                  <a:pt x="2837802" y="993876"/>
                </a:lnTo>
                <a:lnTo>
                  <a:pt x="2844355" y="996683"/>
                </a:lnTo>
                <a:lnTo>
                  <a:pt x="2851759" y="997216"/>
                </a:lnTo>
                <a:lnTo>
                  <a:pt x="2859011" y="995159"/>
                </a:lnTo>
                <a:lnTo>
                  <a:pt x="2968409" y="931151"/>
                </a:lnTo>
                <a:lnTo>
                  <a:pt x="3002280" y="911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1225" y="2950006"/>
            <a:ext cx="14287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3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51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2676" y="421482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7904" y="2788424"/>
            <a:ext cx="406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if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at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least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K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 inputs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are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1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93975" y="3189732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3307" y="3651503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3975" y="4108703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198849-E730-4F08-4245-285F9BE481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669" y="918568"/>
            <a:ext cx="68681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Perceptron </a:t>
            </a:r>
            <a:r>
              <a:rPr sz="4400" spc="-10" dirty="0"/>
              <a:t>as</a:t>
            </a:r>
            <a:r>
              <a:rPr sz="4400" spc="10" dirty="0"/>
              <a:t> </a:t>
            </a:r>
            <a:r>
              <a:rPr sz="4400" dirty="0"/>
              <a:t>a</a:t>
            </a:r>
            <a:r>
              <a:rPr sz="4400" spc="-5" dirty="0"/>
              <a:t> </a:t>
            </a:r>
            <a:r>
              <a:rPr sz="4400" spc="-10" dirty="0"/>
              <a:t>Boolean</a:t>
            </a:r>
            <a:r>
              <a:rPr sz="4400" spc="-25" dirty="0"/>
              <a:t> </a:t>
            </a:r>
            <a:r>
              <a:rPr sz="4400" spc="-20" dirty="0"/>
              <a:t>Gate</a:t>
            </a:r>
            <a:endParaRPr sz="440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240361"/>
            <a:ext cx="7777480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20" dirty="0">
                <a:latin typeface="Calibri"/>
                <a:cs typeface="Calibri"/>
              </a:rPr>
              <a:t>Generalized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BF0000"/>
                </a:solidFill>
                <a:latin typeface="Calibri"/>
                <a:cs typeface="Calibri"/>
              </a:rPr>
              <a:t>majority</a:t>
            </a:r>
            <a:r>
              <a:rPr sz="3200" i="1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gate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-20" dirty="0">
                <a:latin typeface="Calibri"/>
                <a:cs typeface="Calibri"/>
              </a:rPr>
              <a:t>Fire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least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K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polarity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287" y="1892820"/>
            <a:ext cx="2573020" cy="2371725"/>
          </a:xfrm>
          <a:custGeom>
            <a:avLst/>
            <a:gdLst/>
            <a:ahLst/>
            <a:cxnLst/>
            <a:rect l="l" t="t" r="r" b="b"/>
            <a:pathLst>
              <a:path w="2573020" h="2371725">
                <a:moveTo>
                  <a:pt x="2572524" y="1399032"/>
                </a:moveTo>
                <a:lnTo>
                  <a:pt x="2569476" y="1377683"/>
                </a:lnTo>
                <a:lnTo>
                  <a:pt x="2567940" y="1354836"/>
                </a:lnTo>
                <a:lnTo>
                  <a:pt x="2558808" y="1312164"/>
                </a:lnTo>
                <a:lnTo>
                  <a:pt x="2552712" y="1292352"/>
                </a:lnTo>
                <a:lnTo>
                  <a:pt x="2545092" y="1271016"/>
                </a:lnTo>
                <a:lnTo>
                  <a:pt x="2537472" y="1251191"/>
                </a:lnTo>
                <a:lnTo>
                  <a:pt x="2534297" y="1244854"/>
                </a:lnTo>
                <a:lnTo>
                  <a:pt x="2534297" y="1400556"/>
                </a:lnTo>
                <a:lnTo>
                  <a:pt x="2534196" y="1446276"/>
                </a:lnTo>
                <a:lnTo>
                  <a:pt x="2526804" y="1504188"/>
                </a:lnTo>
                <a:lnTo>
                  <a:pt x="2516124" y="1542288"/>
                </a:lnTo>
                <a:lnTo>
                  <a:pt x="2494788" y="1597152"/>
                </a:lnTo>
                <a:lnTo>
                  <a:pt x="2476512" y="1630680"/>
                </a:lnTo>
                <a:lnTo>
                  <a:pt x="2465844" y="1645920"/>
                </a:lnTo>
                <a:lnTo>
                  <a:pt x="2455176" y="1662684"/>
                </a:lnTo>
                <a:lnTo>
                  <a:pt x="2403360" y="1719072"/>
                </a:lnTo>
                <a:lnTo>
                  <a:pt x="2372880" y="1743456"/>
                </a:lnTo>
                <a:lnTo>
                  <a:pt x="2340876" y="1764792"/>
                </a:lnTo>
                <a:lnTo>
                  <a:pt x="2307348" y="1783080"/>
                </a:lnTo>
                <a:lnTo>
                  <a:pt x="2270772" y="1798320"/>
                </a:lnTo>
                <a:lnTo>
                  <a:pt x="2234196" y="1810499"/>
                </a:lnTo>
                <a:lnTo>
                  <a:pt x="2174760" y="1821180"/>
                </a:lnTo>
                <a:lnTo>
                  <a:pt x="2154948" y="1822691"/>
                </a:lnTo>
                <a:lnTo>
                  <a:pt x="2113800" y="1822691"/>
                </a:lnTo>
                <a:lnTo>
                  <a:pt x="2052840" y="1815084"/>
                </a:lnTo>
                <a:lnTo>
                  <a:pt x="2014740" y="1804416"/>
                </a:lnTo>
                <a:lnTo>
                  <a:pt x="1959876" y="1783080"/>
                </a:lnTo>
                <a:lnTo>
                  <a:pt x="1926348" y="1764792"/>
                </a:lnTo>
                <a:lnTo>
                  <a:pt x="1894344" y="1743456"/>
                </a:lnTo>
                <a:lnTo>
                  <a:pt x="1837956" y="1691640"/>
                </a:lnTo>
                <a:lnTo>
                  <a:pt x="1813572" y="1661160"/>
                </a:lnTo>
                <a:lnTo>
                  <a:pt x="1781568" y="1612392"/>
                </a:lnTo>
                <a:lnTo>
                  <a:pt x="1773948" y="1595628"/>
                </a:lnTo>
                <a:lnTo>
                  <a:pt x="1764804" y="1577340"/>
                </a:lnTo>
                <a:lnTo>
                  <a:pt x="1746504" y="1522476"/>
                </a:lnTo>
                <a:lnTo>
                  <a:pt x="1735848" y="1463040"/>
                </a:lnTo>
                <a:lnTo>
                  <a:pt x="1734426" y="1400556"/>
                </a:lnTo>
                <a:lnTo>
                  <a:pt x="1735848" y="1380744"/>
                </a:lnTo>
                <a:lnTo>
                  <a:pt x="1741944" y="1341107"/>
                </a:lnTo>
                <a:lnTo>
                  <a:pt x="1752612" y="1303007"/>
                </a:lnTo>
                <a:lnTo>
                  <a:pt x="1773948" y="1248156"/>
                </a:lnTo>
                <a:lnTo>
                  <a:pt x="1792236" y="1214615"/>
                </a:lnTo>
                <a:lnTo>
                  <a:pt x="1813572" y="1182624"/>
                </a:lnTo>
                <a:lnTo>
                  <a:pt x="1865388" y="1126236"/>
                </a:lnTo>
                <a:lnTo>
                  <a:pt x="1895868" y="1101852"/>
                </a:lnTo>
                <a:lnTo>
                  <a:pt x="1927872" y="1080516"/>
                </a:lnTo>
                <a:lnTo>
                  <a:pt x="1961400" y="1062215"/>
                </a:lnTo>
                <a:lnTo>
                  <a:pt x="1996452" y="1046988"/>
                </a:lnTo>
                <a:lnTo>
                  <a:pt x="2016264" y="1040892"/>
                </a:lnTo>
                <a:lnTo>
                  <a:pt x="2034552" y="1034783"/>
                </a:lnTo>
                <a:lnTo>
                  <a:pt x="2054364" y="1030224"/>
                </a:lnTo>
                <a:lnTo>
                  <a:pt x="2093988" y="1024115"/>
                </a:lnTo>
                <a:lnTo>
                  <a:pt x="2113800" y="1022591"/>
                </a:lnTo>
                <a:lnTo>
                  <a:pt x="2154948" y="1022591"/>
                </a:lnTo>
                <a:lnTo>
                  <a:pt x="2215908" y="1030224"/>
                </a:lnTo>
                <a:lnTo>
                  <a:pt x="2254008" y="1040892"/>
                </a:lnTo>
                <a:lnTo>
                  <a:pt x="2308872" y="1062215"/>
                </a:lnTo>
                <a:lnTo>
                  <a:pt x="2342400" y="1080516"/>
                </a:lnTo>
                <a:lnTo>
                  <a:pt x="2357640" y="1091184"/>
                </a:lnTo>
                <a:lnTo>
                  <a:pt x="2374404" y="1101852"/>
                </a:lnTo>
                <a:lnTo>
                  <a:pt x="2430792" y="1153668"/>
                </a:lnTo>
                <a:lnTo>
                  <a:pt x="2455176" y="1184148"/>
                </a:lnTo>
                <a:lnTo>
                  <a:pt x="2476512" y="1216152"/>
                </a:lnTo>
                <a:lnTo>
                  <a:pt x="2494788" y="1249680"/>
                </a:lnTo>
                <a:lnTo>
                  <a:pt x="2502408" y="1267968"/>
                </a:lnTo>
                <a:lnTo>
                  <a:pt x="2510040" y="1284732"/>
                </a:lnTo>
                <a:lnTo>
                  <a:pt x="2516124" y="1304544"/>
                </a:lnTo>
                <a:lnTo>
                  <a:pt x="2522232" y="1322832"/>
                </a:lnTo>
                <a:lnTo>
                  <a:pt x="2526804" y="1342644"/>
                </a:lnTo>
                <a:lnTo>
                  <a:pt x="2532888" y="1382268"/>
                </a:lnTo>
                <a:lnTo>
                  <a:pt x="2534297" y="1400556"/>
                </a:lnTo>
                <a:lnTo>
                  <a:pt x="2534297" y="1244854"/>
                </a:lnTo>
                <a:lnTo>
                  <a:pt x="2528328" y="1232916"/>
                </a:lnTo>
                <a:lnTo>
                  <a:pt x="2519172" y="1213091"/>
                </a:lnTo>
                <a:lnTo>
                  <a:pt x="2497848" y="1176515"/>
                </a:lnTo>
                <a:lnTo>
                  <a:pt x="2471940" y="1143000"/>
                </a:lnTo>
                <a:lnTo>
                  <a:pt x="2444508" y="1112507"/>
                </a:lnTo>
                <a:lnTo>
                  <a:pt x="2412504" y="1083564"/>
                </a:lnTo>
                <a:lnTo>
                  <a:pt x="2378976" y="1059180"/>
                </a:lnTo>
                <a:lnTo>
                  <a:pt x="2342400" y="1037844"/>
                </a:lnTo>
                <a:lnTo>
                  <a:pt x="2324112" y="1027176"/>
                </a:lnTo>
                <a:lnTo>
                  <a:pt x="2284488" y="1010399"/>
                </a:lnTo>
                <a:lnTo>
                  <a:pt x="2243340" y="998207"/>
                </a:lnTo>
                <a:lnTo>
                  <a:pt x="2200668" y="989076"/>
                </a:lnTo>
                <a:lnTo>
                  <a:pt x="2156472" y="984491"/>
                </a:lnTo>
                <a:lnTo>
                  <a:pt x="2110752" y="984491"/>
                </a:lnTo>
                <a:lnTo>
                  <a:pt x="2089404" y="987552"/>
                </a:lnTo>
                <a:lnTo>
                  <a:pt x="2066556" y="989076"/>
                </a:lnTo>
                <a:lnTo>
                  <a:pt x="2023884" y="998207"/>
                </a:lnTo>
                <a:lnTo>
                  <a:pt x="1982736" y="1011936"/>
                </a:lnTo>
                <a:lnTo>
                  <a:pt x="1944636" y="1027176"/>
                </a:lnTo>
                <a:lnTo>
                  <a:pt x="1888248" y="1059180"/>
                </a:lnTo>
                <a:lnTo>
                  <a:pt x="1854720" y="1085088"/>
                </a:lnTo>
                <a:lnTo>
                  <a:pt x="1824240" y="1112507"/>
                </a:lnTo>
                <a:lnTo>
                  <a:pt x="1795284" y="1144524"/>
                </a:lnTo>
                <a:lnTo>
                  <a:pt x="1770900" y="1178052"/>
                </a:lnTo>
                <a:lnTo>
                  <a:pt x="1749564" y="1214615"/>
                </a:lnTo>
                <a:lnTo>
                  <a:pt x="1745729" y="1221181"/>
                </a:lnTo>
                <a:lnTo>
                  <a:pt x="1682508" y="1082040"/>
                </a:lnTo>
                <a:lnTo>
                  <a:pt x="1678025" y="1076109"/>
                </a:lnTo>
                <a:lnTo>
                  <a:pt x="1671828" y="1072324"/>
                </a:lnTo>
                <a:lnTo>
                  <a:pt x="1664500" y="1071105"/>
                </a:lnTo>
                <a:lnTo>
                  <a:pt x="1656600" y="1072896"/>
                </a:lnTo>
                <a:lnTo>
                  <a:pt x="1650669" y="1077366"/>
                </a:lnTo>
                <a:lnTo>
                  <a:pt x="1646872" y="1083564"/>
                </a:lnTo>
                <a:lnTo>
                  <a:pt x="1645666" y="1090891"/>
                </a:lnTo>
                <a:lnTo>
                  <a:pt x="1647444" y="1098804"/>
                </a:lnTo>
                <a:lnTo>
                  <a:pt x="1673491" y="1154404"/>
                </a:lnTo>
                <a:lnTo>
                  <a:pt x="22860" y="0"/>
                </a:lnTo>
                <a:lnTo>
                  <a:pt x="0" y="30480"/>
                </a:lnTo>
                <a:lnTo>
                  <a:pt x="1651736" y="1186103"/>
                </a:lnTo>
                <a:lnTo>
                  <a:pt x="1589532" y="1181100"/>
                </a:lnTo>
                <a:lnTo>
                  <a:pt x="1581937" y="1181569"/>
                </a:lnTo>
                <a:lnTo>
                  <a:pt x="1575625" y="1184910"/>
                </a:lnTo>
                <a:lnTo>
                  <a:pt x="1571320" y="1190523"/>
                </a:lnTo>
                <a:lnTo>
                  <a:pt x="1569720" y="1197864"/>
                </a:lnTo>
                <a:lnTo>
                  <a:pt x="1570202" y="1205484"/>
                </a:lnTo>
                <a:lnTo>
                  <a:pt x="1573530" y="1211961"/>
                </a:lnTo>
                <a:lnTo>
                  <a:pt x="1579156" y="1216723"/>
                </a:lnTo>
                <a:lnTo>
                  <a:pt x="1586496" y="1219200"/>
                </a:lnTo>
                <a:lnTo>
                  <a:pt x="1739455" y="1231950"/>
                </a:lnTo>
                <a:lnTo>
                  <a:pt x="1738896" y="1232916"/>
                </a:lnTo>
                <a:lnTo>
                  <a:pt x="1722132" y="1272540"/>
                </a:lnTo>
                <a:lnTo>
                  <a:pt x="1709940" y="1313688"/>
                </a:lnTo>
                <a:lnTo>
                  <a:pt x="1700796" y="1356360"/>
                </a:lnTo>
                <a:lnTo>
                  <a:pt x="1696326" y="1399032"/>
                </a:lnTo>
                <a:lnTo>
                  <a:pt x="1696262" y="1423149"/>
                </a:lnTo>
                <a:lnTo>
                  <a:pt x="1549920" y="1432547"/>
                </a:lnTo>
                <a:lnTo>
                  <a:pt x="1543227" y="1434147"/>
                </a:lnTo>
                <a:lnTo>
                  <a:pt x="1537538" y="1438452"/>
                </a:lnTo>
                <a:lnTo>
                  <a:pt x="1533842" y="1444764"/>
                </a:lnTo>
                <a:lnTo>
                  <a:pt x="1533156" y="1452359"/>
                </a:lnTo>
                <a:lnTo>
                  <a:pt x="1534744" y="1459725"/>
                </a:lnTo>
                <a:lnTo>
                  <a:pt x="1539062" y="1465503"/>
                </a:lnTo>
                <a:lnTo>
                  <a:pt x="1545361" y="1469301"/>
                </a:lnTo>
                <a:lnTo>
                  <a:pt x="1552968" y="1470647"/>
                </a:lnTo>
                <a:lnTo>
                  <a:pt x="1614563" y="1467116"/>
                </a:lnTo>
                <a:lnTo>
                  <a:pt x="301764" y="2340851"/>
                </a:lnTo>
                <a:lnTo>
                  <a:pt x="321576" y="2371331"/>
                </a:lnTo>
                <a:lnTo>
                  <a:pt x="1635391" y="1499349"/>
                </a:lnTo>
                <a:lnTo>
                  <a:pt x="1607832" y="1554467"/>
                </a:lnTo>
                <a:lnTo>
                  <a:pt x="1606042" y="1561503"/>
                </a:lnTo>
                <a:lnTo>
                  <a:pt x="1607261" y="1568373"/>
                </a:lnTo>
                <a:lnTo>
                  <a:pt x="1611045" y="1574406"/>
                </a:lnTo>
                <a:lnTo>
                  <a:pt x="1616976" y="1578851"/>
                </a:lnTo>
                <a:lnTo>
                  <a:pt x="1624228" y="1580883"/>
                </a:lnTo>
                <a:lnTo>
                  <a:pt x="1631645" y="1580184"/>
                </a:lnTo>
                <a:lnTo>
                  <a:pt x="1638185" y="1576933"/>
                </a:lnTo>
                <a:lnTo>
                  <a:pt x="1642884" y="1571231"/>
                </a:lnTo>
                <a:lnTo>
                  <a:pt x="1697990" y="1458696"/>
                </a:lnTo>
                <a:lnTo>
                  <a:pt x="1699272" y="1467599"/>
                </a:lnTo>
                <a:lnTo>
                  <a:pt x="1705368" y="1511808"/>
                </a:lnTo>
                <a:lnTo>
                  <a:pt x="1716036" y="1552956"/>
                </a:lnTo>
                <a:lnTo>
                  <a:pt x="1731276" y="1594091"/>
                </a:lnTo>
                <a:lnTo>
                  <a:pt x="1749564" y="1632191"/>
                </a:lnTo>
                <a:lnTo>
                  <a:pt x="1770900" y="1667256"/>
                </a:lnTo>
                <a:lnTo>
                  <a:pt x="1796808" y="1702308"/>
                </a:lnTo>
                <a:lnTo>
                  <a:pt x="1824240" y="1732788"/>
                </a:lnTo>
                <a:lnTo>
                  <a:pt x="1856244" y="1761744"/>
                </a:lnTo>
                <a:lnTo>
                  <a:pt x="1889772" y="1786128"/>
                </a:lnTo>
                <a:lnTo>
                  <a:pt x="1926348" y="1807464"/>
                </a:lnTo>
                <a:lnTo>
                  <a:pt x="1944636" y="1818132"/>
                </a:lnTo>
                <a:lnTo>
                  <a:pt x="1964448" y="1825752"/>
                </a:lnTo>
                <a:lnTo>
                  <a:pt x="1984260" y="1834883"/>
                </a:lnTo>
                <a:lnTo>
                  <a:pt x="2004072" y="1840992"/>
                </a:lnTo>
                <a:lnTo>
                  <a:pt x="2025408" y="1847088"/>
                </a:lnTo>
                <a:lnTo>
                  <a:pt x="2068080" y="1856232"/>
                </a:lnTo>
                <a:lnTo>
                  <a:pt x="2089404" y="1857756"/>
                </a:lnTo>
                <a:lnTo>
                  <a:pt x="2112276" y="1860791"/>
                </a:lnTo>
                <a:lnTo>
                  <a:pt x="2157996" y="1860791"/>
                </a:lnTo>
                <a:lnTo>
                  <a:pt x="2179332" y="1857756"/>
                </a:lnTo>
                <a:lnTo>
                  <a:pt x="2202192" y="1856232"/>
                </a:lnTo>
                <a:lnTo>
                  <a:pt x="2244864" y="1847088"/>
                </a:lnTo>
                <a:lnTo>
                  <a:pt x="2286012" y="1833372"/>
                </a:lnTo>
                <a:lnTo>
                  <a:pt x="2311920" y="1822691"/>
                </a:lnTo>
                <a:lnTo>
                  <a:pt x="2324112" y="1816608"/>
                </a:lnTo>
                <a:lnTo>
                  <a:pt x="2362212" y="1796783"/>
                </a:lnTo>
                <a:lnTo>
                  <a:pt x="2397264" y="1773936"/>
                </a:lnTo>
                <a:lnTo>
                  <a:pt x="2444508" y="1732788"/>
                </a:lnTo>
                <a:lnTo>
                  <a:pt x="2458224" y="1717548"/>
                </a:lnTo>
                <a:lnTo>
                  <a:pt x="2473464" y="1700784"/>
                </a:lnTo>
                <a:lnTo>
                  <a:pt x="2497848" y="1667256"/>
                </a:lnTo>
                <a:lnTo>
                  <a:pt x="2529840" y="1612392"/>
                </a:lnTo>
                <a:lnTo>
                  <a:pt x="2537472" y="1592580"/>
                </a:lnTo>
                <a:lnTo>
                  <a:pt x="2546616" y="1572768"/>
                </a:lnTo>
                <a:lnTo>
                  <a:pt x="2552712" y="1552956"/>
                </a:lnTo>
                <a:lnTo>
                  <a:pt x="2558808" y="1531607"/>
                </a:lnTo>
                <a:lnTo>
                  <a:pt x="2567940" y="1488948"/>
                </a:lnTo>
                <a:lnTo>
                  <a:pt x="2569476" y="1467599"/>
                </a:lnTo>
                <a:lnTo>
                  <a:pt x="2572524" y="1444752"/>
                </a:lnTo>
                <a:lnTo>
                  <a:pt x="2572524" y="1399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244" y="1813560"/>
            <a:ext cx="290417" cy="265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2919" y="2041747"/>
            <a:ext cx="178435" cy="7232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4" y="3175524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+K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8244" y="2325624"/>
            <a:ext cx="294893" cy="265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6720" y="3198875"/>
            <a:ext cx="300037" cy="26517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087879" y="2772156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8244" y="5027676"/>
            <a:ext cx="347281" cy="26517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087879" y="4600955"/>
            <a:ext cx="36830" cy="196850"/>
          </a:xfrm>
          <a:custGeom>
            <a:avLst/>
            <a:gdLst/>
            <a:ahLst/>
            <a:cxnLst/>
            <a:rect l="l" t="t" r="r" b="b"/>
            <a:pathLst>
              <a:path w="36830" h="196850">
                <a:moveTo>
                  <a:pt x="13144" y="38195"/>
                </a:moveTo>
                <a:lnTo>
                  <a:pt x="8763" y="36385"/>
                </a:lnTo>
                <a:lnTo>
                  <a:pt x="1809" y="29241"/>
                </a:lnTo>
                <a:lnTo>
                  <a:pt x="0" y="24669"/>
                </a:lnTo>
                <a:lnTo>
                  <a:pt x="0" y="13716"/>
                </a:lnTo>
                <a:lnTo>
                  <a:pt x="18288" y="0"/>
                </a:lnTo>
                <a:lnTo>
                  <a:pt x="23431" y="95"/>
                </a:lnTo>
                <a:lnTo>
                  <a:pt x="27813" y="1905"/>
                </a:lnTo>
                <a:lnTo>
                  <a:pt x="34861" y="9144"/>
                </a:lnTo>
                <a:lnTo>
                  <a:pt x="36576" y="13716"/>
                </a:lnTo>
                <a:lnTo>
                  <a:pt x="36576" y="24669"/>
                </a:lnTo>
                <a:lnTo>
                  <a:pt x="34861" y="29241"/>
                </a:lnTo>
                <a:lnTo>
                  <a:pt x="31337" y="32766"/>
                </a:lnTo>
                <a:lnTo>
                  <a:pt x="27813" y="36385"/>
                </a:lnTo>
                <a:lnTo>
                  <a:pt x="23662" y="38100"/>
                </a:lnTo>
                <a:lnTo>
                  <a:pt x="18288" y="38100"/>
                </a:lnTo>
                <a:lnTo>
                  <a:pt x="13144" y="38195"/>
                </a:lnTo>
                <a:close/>
              </a:path>
              <a:path w="36830" h="196850">
                <a:moveTo>
                  <a:pt x="23431" y="38195"/>
                </a:moveTo>
                <a:lnTo>
                  <a:pt x="18288" y="38100"/>
                </a:lnTo>
                <a:lnTo>
                  <a:pt x="23662" y="38100"/>
                </a:lnTo>
                <a:lnTo>
                  <a:pt x="23431" y="38195"/>
                </a:lnTo>
                <a:close/>
              </a:path>
              <a:path w="36830" h="196850">
                <a:moveTo>
                  <a:pt x="13144" y="117443"/>
                </a:moveTo>
                <a:lnTo>
                  <a:pt x="8763" y="115633"/>
                </a:lnTo>
                <a:lnTo>
                  <a:pt x="1809" y="108489"/>
                </a:lnTo>
                <a:lnTo>
                  <a:pt x="0" y="103917"/>
                </a:lnTo>
                <a:lnTo>
                  <a:pt x="0" y="92964"/>
                </a:lnTo>
                <a:lnTo>
                  <a:pt x="18288" y="79248"/>
                </a:lnTo>
                <a:lnTo>
                  <a:pt x="23431" y="79343"/>
                </a:lnTo>
                <a:lnTo>
                  <a:pt x="27813" y="81153"/>
                </a:lnTo>
                <a:lnTo>
                  <a:pt x="34861" y="88392"/>
                </a:lnTo>
                <a:lnTo>
                  <a:pt x="36576" y="92964"/>
                </a:lnTo>
                <a:lnTo>
                  <a:pt x="36576" y="103917"/>
                </a:lnTo>
                <a:lnTo>
                  <a:pt x="34861" y="108489"/>
                </a:lnTo>
                <a:lnTo>
                  <a:pt x="31337" y="112014"/>
                </a:lnTo>
                <a:lnTo>
                  <a:pt x="27813" y="115633"/>
                </a:lnTo>
                <a:lnTo>
                  <a:pt x="23662" y="117348"/>
                </a:lnTo>
                <a:lnTo>
                  <a:pt x="18288" y="117348"/>
                </a:lnTo>
                <a:lnTo>
                  <a:pt x="13144" y="117443"/>
                </a:lnTo>
                <a:close/>
              </a:path>
              <a:path w="36830" h="196850">
                <a:moveTo>
                  <a:pt x="23431" y="117443"/>
                </a:moveTo>
                <a:lnTo>
                  <a:pt x="18288" y="117348"/>
                </a:lnTo>
                <a:lnTo>
                  <a:pt x="23662" y="117348"/>
                </a:lnTo>
                <a:lnTo>
                  <a:pt x="23431" y="117443"/>
                </a:lnTo>
                <a:close/>
              </a:path>
              <a:path w="36830" h="196850">
                <a:moveTo>
                  <a:pt x="23431" y="196595"/>
                </a:moveTo>
                <a:lnTo>
                  <a:pt x="13144" y="196595"/>
                </a:lnTo>
                <a:lnTo>
                  <a:pt x="8763" y="194881"/>
                </a:lnTo>
                <a:lnTo>
                  <a:pt x="1809" y="187737"/>
                </a:lnTo>
                <a:lnTo>
                  <a:pt x="0" y="183165"/>
                </a:lnTo>
                <a:lnTo>
                  <a:pt x="0" y="172212"/>
                </a:lnTo>
                <a:lnTo>
                  <a:pt x="18288" y="158496"/>
                </a:lnTo>
                <a:lnTo>
                  <a:pt x="23431" y="158591"/>
                </a:lnTo>
                <a:lnTo>
                  <a:pt x="27813" y="160401"/>
                </a:lnTo>
                <a:lnTo>
                  <a:pt x="34861" y="167640"/>
                </a:lnTo>
                <a:lnTo>
                  <a:pt x="36576" y="172212"/>
                </a:lnTo>
                <a:lnTo>
                  <a:pt x="36576" y="183165"/>
                </a:lnTo>
                <a:lnTo>
                  <a:pt x="34861" y="187737"/>
                </a:lnTo>
                <a:lnTo>
                  <a:pt x="31337" y="191262"/>
                </a:lnTo>
                <a:lnTo>
                  <a:pt x="27813" y="194881"/>
                </a:lnTo>
                <a:lnTo>
                  <a:pt x="23431" y="196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958244" y="2403348"/>
            <a:ext cx="3453765" cy="2662555"/>
            <a:chOff x="1958244" y="2403348"/>
            <a:chExt cx="3453765" cy="2662555"/>
          </a:xfrm>
        </p:grpSpPr>
        <p:sp>
          <p:nvSpPr>
            <p:cNvPr id="14" name="object 14"/>
            <p:cNvSpPr/>
            <p:nvPr/>
          </p:nvSpPr>
          <p:spPr>
            <a:xfrm>
              <a:off x="2345436" y="3229508"/>
              <a:ext cx="3066415" cy="607060"/>
            </a:xfrm>
            <a:custGeom>
              <a:avLst/>
              <a:gdLst/>
              <a:ahLst/>
              <a:cxnLst/>
              <a:rect l="l" t="t" r="r" b="b"/>
              <a:pathLst>
                <a:path w="3066415" h="607060">
                  <a:moveTo>
                    <a:pt x="18288" y="548246"/>
                  </a:moveTo>
                  <a:lnTo>
                    <a:pt x="0" y="548246"/>
                  </a:lnTo>
                  <a:lnTo>
                    <a:pt x="0" y="606666"/>
                  </a:lnTo>
                  <a:lnTo>
                    <a:pt x="18288" y="606666"/>
                  </a:lnTo>
                  <a:lnTo>
                    <a:pt x="18288" y="548246"/>
                  </a:lnTo>
                  <a:close/>
                </a:path>
                <a:path w="3066415" h="607060">
                  <a:moveTo>
                    <a:pt x="3066288" y="85191"/>
                  </a:moveTo>
                  <a:lnTo>
                    <a:pt x="3034449" y="66903"/>
                  </a:lnTo>
                  <a:lnTo>
                    <a:pt x="2923019" y="2895"/>
                  </a:lnTo>
                  <a:lnTo>
                    <a:pt x="2915767" y="0"/>
                  </a:lnTo>
                  <a:lnTo>
                    <a:pt x="2908363" y="228"/>
                  </a:lnTo>
                  <a:lnTo>
                    <a:pt x="2901810" y="3327"/>
                  </a:lnTo>
                  <a:lnTo>
                    <a:pt x="2897124" y="8991"/>
                  </a:lnTo>
                  <a:lnTo>
                    <a:pt x="2894215" y="16281"/>
                  </a:lnTo>
                  <a:lnTo>
                    <a:pt x="2894457" y="23850"/>
                  </a:lnTo>
                  <a:lnTo>
                    <a:pt x="2897543" y="30861"/>
                  </a:lnTo>
                  <a:lnTo>
                    <a:pt x="2903220" y="36423"/>
                  </a:lnTo>
                  <a:lnTo>
                    <a:pt x="2956369" y="66903"/>
                  </a:lnTo>
                  <a:lnTo>
                    <a:pt x="2607564" y="66903"/>
                  </a:lnTo>
                  <a:lnTo>
                    <a:pt x="2607564" y="105003"/>
                  </a:lnTo>
                  <a:lnTo>
                    <a:pt x="2956369" y="105003"/>
                  </a:lnTo>
                  <a:lnTo>
                    <a:pt x="2903220" y="135483"/>
                  </a:lnTo>
                  <a:lnTo>
                    <a:pt x="2897543" y="141058"/>
                  </a:lnTo>
                  <a:lnTo>
                    <a:pt x="2894457" y="148056"/>
                  </a:lnTo>
                  <a:lnTo>
                    <a:pt x="2894215" y="155638"/>
                  </a:lnTo>
                  <a:lnTo>
                    <a:pt x="2897124" y="162915"/>
                  </a:lnTo>
                  <a:lnTo>
                    <a:pt x="2901810" y="167728"/>
                  </a:lnTo>
                  <a:lnTo>
                    <a:pt x="2908363" y="170535"/>
                  </a:lnTo>
                  <a:lnTo>
                    <a:pt x="2915767" y="171069"/>
                  </a:lnTo>
                  <a:lnTo>
                    <a:pt x="2923019" y="169011"/>
                  </a:lnTo>
                  <a:lnTo>
                    <a:pt x="3032417" y="105003"/>
                  </a:lnTo>
                  <a:lnTo>
                    <a:pt x="3066288" y="85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8244" y="3642359"/>
              <a:ext cx="300037" cy="2651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91613" y="3836174"/>
              <a:ext cx="126364" cy="74930"/>
            </a:xfrm>
            <a:custGeom>
              <a:avLst/>
              <a:gdLst/>
              <a:ahLst/>
              <a:cxnLst/>
              <a:rect l="l" t="t" r="r" b="b"/>
              <a:pathLst>
                <a:path w="126364" h="74929">
                  <a:moveTo>
                    <a:pt x="125831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53822" y="16510"/>
                  </a:lnTo>
                  <a:lnTo>
                    <a:pt x="53822" y="74930"/>
                  </a:lnTo>
                  <a:lnTo>
                    <a:pt x="72110" y="74930"/>
                  </a:lnTo>
                  <a:lnTo>
                    <a:pt x="72110" y="16510"/>
                  </a:lnTo>
                  <a:lnTo>
                    <a:pt x="125831" y="16510"/>
                  </a:lnTo>
                  <a:lnTo>
                    <a:pt x="125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163" y="3768852"/>
              <a:ext cx="92201" cy="138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8244" y="4154424"/>
              <a:ext cx="300037" cy="2651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91613" y="4289805"/>
              <a:ext cx="126364" cy="133350"/>
            </a:xfrm>
            <a:custGeom>
              <a:avLst/>
              <a:gdLst/>
              <a:ahLst/>
              <a:cxnLst/>
              <a:rect l="l" t="t" r="r" b="b"/>
              <a:pathLst>
                <a:path w="126364" h="133350">
                  <a:moveTo>
                    <a:pt x="125831" y="58420"/>
                  </a:moveTo>
                  <a:lnTo>
                    <a:pt x="72110" y="58420"/>
                  </a:lnTo>
                  <a:lnTo>
                    <a:pt x="72110" y="0"/>
                  </a:lnTo>
                  <a:lnTo>
                    <a:pt x="53822" y="0"/>
                  </a:lnTo>
                  <a:lnTo>
                    <a:pt x="53822" y="5842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53822" y="74930"/>
                  </a:lnTo>
                  <a:lnTo>
                    <a:pt x="53822" y="133350"/>
                  </a:lnTo>
                  <a:lnTo>
                    <a:pt x="72110" y="133350"/>
                  </a:lnTo>
                  <a:lnTo>
                    <a:pt x="72110" y="74930"/>
                  </a:lnTo>
                  <a:lnTo>
                    <a:pt x="125831" y="74930"/>
                  </a:lnTo>
                  <a:lnTo>
                    <a:pt x="125831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115" y="4279391"/>
              <a:ext cx="94107" cy="1402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09444" y="2403360"/>
              <a:ext cx="1828800" cy="2662555"/>
            </a:xfrm>
            <a:custGeom>
              <a:avLst/>
              <a:gdLst/>
              <a:ahLst/>
              <a:cxnLst/>
              <a:rect l="l" t="t" r="r" b="b"/>
              <a:pathLst>
                <a:path w="1828800" h="2662554">
                  <a:moveTo>
                    <a:pt x="1706880" y="911339"/>
                  </a:moveTo>
                  <a:lnTo>
                    <a:pt x="1618488" y="772668"/>
                  </a:lnTo>
                  <a:lnTo>
                    <a:pt x="1613789" y="766991"/>
                  </a:lnTo>
                  <a:lnTo>
                    <a:pt x="1607248" y="763905"/>
                  </a:lnTo>
                  <a:lnTo>
                    <a:pt x="1599831" y="763663"/>
                  </a:lnTo>
                  <a:lnTo>
                    <a:pt x="1592580" y="766572"/>
                  </a:lnTo>
                  <a:lnTo>
                    <a:pt x="1586903" y="771258"/>
                  </a:lnTo>
                  <a:lnTo>
                    <a:pt x="1583817" y="777811"/>
                  </a:lnTo>
                  <a:lnTo>
                    <a:pt x="1583575" y="785215"/>
                  </a:lnTo>
                  <a:lnTo>
                    <a:pt x="1586484" y="792480"/>
                  </a:lnTo>
                  <a:lnTo>
                    <a:pt x="1619288" y="845248"/>
                  </a:lnTo>
                  <a:lnTo>
                    <a:pt x="18288" y="0"/>
                  </a:lnTo>
                  <a:lnTo>
                    <a:pt x="0" y="33528"/>
                  </a:lnTo>
                  <a:lnTo>
                    <a:pt x="1536420" y="843965"/>
                  </a:lnTo>
                  <a:lnTo>
                    <a:pt x="1536573" y="848283"/>
                  </a:lnTo>
                  <a:lnTo>
                    <a:pt x="1539659" y="854837"/>
                  </a:lnTo>
                  <a:lnTo>
                    <a:pt x="1545336" y="859523"/>
                  </a:lnTo>
                  <a:lnTo>
                    <a:pt x="1577530" y="879119"/>
                  </a:lnTo>
                  <a:lnTo>
                    <a:pt x="1571434" y="879398"/>
                  </a:lnTo>
                  <a:lnTo>
                    <a:pt x="1545336" y="873239"/>
                  </a:lnTo>
                  <a:lnTo>
                    <a:pt x="1538325" y="872820"/>
                  </a:lnTo>
                  <a:lnTo>
                    <a:pt x="1531620" y="875525"/>
                  </a:lnTo>
                  <a:lnTo>
                    <a:pt x="1526044" y="880529"/>
                  </a:lnTo>
                  <a:lnTo>
                    <a:pt x="1522463" y="886955"/>
                  </a:lnTo>
                  <a:lnTo>
                    <a:pt x="1522577" y="891197"/>
                  </a:lnTo>
                  <a:lnTo>
                    <a:pt x="9131" y="871715"/>
                  </a:lnTo>
                  <a:lnTo>
                    <a:pt x="9131" y="909815"/>
                  </a:lnTo>
                  <a:lnTo>
                    <a:pt x="1581543" y="930033"/>
                  </a:lnTo>
                  <a:lnTo>
                    <a:pt x="297167" y="1315199"/>
                  </a:lnTo>
                  <a:lnTo>
                    <a:pt x="307835" y="1351775"/>
                  </a:lnTo>
                  <a:lnTo>
                    <a:pt x="1535518" y="983627"/>
                  </a:lnTo>
                  <a:lnTo>
                    <a:pt x="1536192" y="986015"/>
                  </a:lnTo>
                  <a:lnTo>
                    <a:pt x="1541526" y="991717"/>
                  </a:lnTo>
                  <a:lnTo>
                    <a:pt x="1548003" y="994968"/>
                  </a:lnTo>
                  <a:lnTo>
                    <a:pt x="1555051" y="995667"/>
                  </a:lnTo>
                  <a:lnTo>
                    <a:pt x="1562087" y="993635"/>
                  </a:lnTo>
                  <a:lnTo>
                    <a:pt x="1596161" y="974267"/>
                  </a:lnTo>
                  <a:lnTo>
                    <a:pt x="1565148" y="1007351"/>
                  </a:lnTo>
                  <a:lnTo>
                    <a:pt x="1561731" y="1013548"/>
                  </a:lnTo>
                  <a:lnTo>
                    <a:pt x="1560766" y="1020305"/>
                  </a:lnTo>
                  <a:lnTo>
                    <a:pt x="1562354" y="1027074"/>
                  </a:lnTo>
                  <a:lnTo>
                    <a:pt x="1566672" y="1033259"/>
                  </a:lnTo>
                  <a:lnTo>
                    <a:pt x="1573098" y="1037551"/>
                  </a:lnTo>
                  <a:lnTo>
                    <a:pt x="1580388" y="1038974"/>
                  </a:lnTo>
                  <a:lnTo>
                    <a:pt x="1587665" y="1037551"/>
                  </a:lnTo>
                  <a:lnTo>
                    <a:pt x="1594091" y="1033259"/>
                  </a:lnTo>
                  <a:lnTo>
                    <a:pt x="1706854" y="911364"/>
                  </a:lnTo>
                  <a:close/>
                </a:path>
                <a:path w="1828800" h="2662554">
                  <a:moveTo>
                    <a:pt x="1828800" y="1208532"/>
                  </a:moveTo>
                  <a:lnTo>
                    <a:pt x="1665732" y="1232916"/>
                  </a:lnTo>
                  <a:lnTo>
                    <a:pt x="1650492" y="1255776"/>
                  </a:lnTo>
                  <a:lnTo>
                    <a:pt x="1652968" y="1262862"/>
                  </a:lnTo>
                  <a:lnTo>
                    <a:pt x="1657731" y="1267968"/>
                  </a:lnTo>
                  <a:lnTo>
                    <a:pt x="1664208" y="1270774"/>
                  </a:lnTo>
                  <a:lnTo>
                    <a:pt x="1671828" y="1271016"/>
                  </a:lnTo>
                  <a:lnTo>
                    <a:pt x="1733372" y="1261706"/>
                  </a:lnTo>
                  <a:lnTo>
                    <a:pt x="42659" y="2633472"/>
                  </a:lnTo>
                  <a:lnTo>
                    <a:pt x="67056" y="2662428"/>
                  </a:lnTo>
                  <a:lnTo>
                    <a:pt x="1755978" y="1292098"/>
                  </a:lnTo>
                  <a:lnTo>
                    <a:pt x="1734299" y="1348740"/>
                  </a:lnTo>
                  <a:lnTo>
                    <a:pt x="1753527" y="1374876"/>
                  </a:lnTo>
                  <a:lnTo>
                    <a:pt x="1760410" y="1373505"/>
                  </a:lnTo>
                  <a:lnTo>
                    <a:pt x="1766430" y="1369263"/>
                  </a:lnTo>
                  <a:lnTo>
                    <a:pt x="1770888" y="1362456"/>
                  </a:lnTo>
                  <a:lnTo>
                    <a:pt x="1825358" y="1217676"/>
                  </a:lnTo>
                  <a:lnTo>
                    <a:pt x="1828800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74384" y="2950006"/>
            <a:ext cx="212725" cy="10115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4384" y="4214826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9450" y="2858521"/>
            <a:ext cx="384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Will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fire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if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total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number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9450" y="3135887"/>
            <a:ext cx="3308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5155" algn="l"/>
                <a:tab pos="1096010" algn="l"/>
                <a:tab pos="2948940" algn="l"/>
              </a:tabLst>
            </a:pP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-1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	</a:t>
            </a:r>
            <a:r>
              <a:rPr sz="2000" dirty="0">
                <a:solidFill>
                  <a:srgbClr val="0000CC"/>
                </a:solidFill>
                <a:latin typeface="Times New Roman"/>
                <a:cs typeface="Times New Roman"/>
              </a:rPr>
              <a:t>..</a:t>
            </a:r>
            <a:r>
              <a:rPr sz="20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	</a:t>
            </a:r>
            <a:r>
              <a:rPr sz="1800" spc="-10" dirty="0">
                <a:solidFill>
                  <a:srgbClr val="0000CC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are</a:t>
            </a:r>
            <a:r>
              <a:rPr sz="1800" spc="2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1</a:t>
            </a:r>
            <a:r>
              <a:rPr sz="1800" spc="27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or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	</a:t>
            </a:r>
            <a:r>
              <a:rPr sz="2000" dirty="0">
                <a:solidFill>
                  <a:srgbClr val="0000CC"/>
                </a:solidFill>
                <a:latin typeface="Times New Roman"/>
                <a:cs typeface="Times New Roman"/>
              </a:rPr>
              <a:t>..</a:t>
            </a:r>
            <a:r>
              <a:rPr sz="2000" spc="-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64441" y="3283672"/>
            <a:ext cx="29762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6095" algn="l"/>
                <a:tab pos="2167255" algn="l"/>
                <a:tab pos="2849880" algn="l"/>
              </a:tabLst>
            </a:pPr>
            <a:r>
              <a:rPr sz="1300" spc="15" dirty="0">
                <a:solidFill>
                  <a:srgbClr val="0000CC"/>
                </a:solidFill>
                <a:latin typeface="Times New Roman"/>
                <a:cs typeface="Times New Roman"/>
              </a:rPr>
              <a:t>1	</a:t>
            </a:r>
            <a:r>
              <a:rPr sz="1300" i="1" spc="15" dirty="0">
                <a:solidFill>
                  <a:srgbClr val="0000CC"/>
                </a:solidFill>
                <a:latin typeface="Times New Roman"/>
                <a:cs typeface="Times New Roman"/>
              </a:rPr>
              <a:t>L	L</a:t>
            </a:r>
            <a:r>
              <a:rPr sz="1300" spc="20" dirty="0">
                <a:solidFill>
                  <a:srgbClr val="0000CC"/>
                </a:solidFill>
                <a:latin typeface="Times New Roman"/>
                <a:cs typeface="Times New Roman"/>
              </a:rPr>
              <a:t>+</a:t>
            </a:r>
            <a:r>
              <a:rPr sz="1300" spc="15" dirty="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sz="1300" dirty="0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sz="1300" i="1" spc="20" dirty="0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20004" y="3161795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000CC"/>
                </a:solidFill>
                <a:latin typeface="Calibri"/>
                <a:cs typeface="Calibri"/>
              </a:rPr>
              <a:t>h</a:t>
            </a:r>
            <a:r>
              <a:rPr sz="1800" spc="-20" dirty="0">
                <a:solidFill>
                  <a:srgbClr val="0000CC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19450" y="3437611"/>
            <a:ext cx="192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are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r>
              <a:rPr sz="1800" spc="-2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at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least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K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611E22-9769-2E2B-9E46-E850BEFCF1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039" y="918568"/>
            <a:ext cx="68586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 </a:t>
            </a:r>
            <a:r>
              <a:rPr sz="4400" spc="-15" dirty="0"/>
              <a:t>perceptron</a:t>
            </a:r>
            <a:r>
              <a:rPr sz="4400" spc="-60" dirty="0"/>
              <a:t> </a:t>
            </a:r>
            <a:r>
              <a:rPr sz="4400" spc="5" dirty="0"/>
              <a:t>is</a:t>
            </a:r>
            <a:r>
              <a:rPr sz="4400" spc="-30" dirty="0"/>
              <a:t> </a:t>
            </a:r>
            <a:r>
              <a:rPr sz="4400" spc="-10" dirty="0"/>
              <a:t>not</a:t>
            </a:r>
            <a:r>
              <a:rPr sz="4400" spc="30" dirty="0"/>
              <a:t> </a:t>
            </a:r>
            <a:r>
              <a:rPr sz="4400" spc="-10" dirty="0"/>
              <a:t>enough</a:t>
            </a:r>
            <a:endParaRPr sz="4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112588"/>
            <a:ext cx="44107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Cannot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compute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XOR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280" y="2574035"/>
            <a:ext cx="2199640" cy="1559560"/>
          </a:xfrm>
          <a:custGeom>
            <a:avLst/>
            <a:gdLst/>
            <a:ahLst/>
            <a:cxnLst/>
            <a:rect l="l" t="t" r="r" b="b"/>
            <a:pathLst>
              <a:path w="2199640" h="1559560">
                <a:moveTo>
                  <a:pt x="2199132" y="641616"/>
                </a:moveTo>
                <a:lnTo>
                  <a:pt x="2196084" y="620268"/>
                </a:lnTo>
                <a:lnTo>
                  <a:pt x="2194547" y="597420"/>
                </a:lnTo>
                <a:lnTo>
                  <a:pt x="2185416" y="554748"/>
                </a:lnTo>
                <a:lnTo>
                  <a:pt x="2179320" y="534936"/>
                </a:lnTo>
                <a:lnTo>
                  <a:pt x="2171700" y="513600"/>
                </a:lnTo>
                <a:lnTo>
                  <a:pt x="2164080" y="493776"/>
                </a:lnTo>
                <a:lnTo>
                  <a:pt x="2160905" y="487438"/>
                </a:lnTo>
                <a:lnTo>
                  <a:pt x="2160905" y="643140"/>
                </a:lnTo>
                <a:lnTo>
                  <a:pt x="2160803" y="688860"/>
                </a:lnTo>
                <a:lnTo>
                  <a:pt x="2153412" y="746772"/>
                </a:lnTo>
                <a:lnTo>
                  <a:pt x="2142731" y="784872"/>
                </a:lnTo>
                <a:lnTo>
                  <a:pt x="2121408" y="839736"/>
                </a:lnTo>
                <a:lnTo>
                  <a:pt x="2103120" y="873264"/>
                </a:lnTo>
                <a:lnTo>
                  <a:pt x="2092452" y="888492"/>
                </a:lnTo>
                <a:lnTo>
                  <a:pt x="2081784" y="905268"/>
                </a:lnTo>
                <a:lnTo>
                  <a:pt x="2029968" y="961656"/>
                </a:lnTo>
                <a:lnTo>
                  <a:pt x="1999488" y="986040"/>
                </a:lnTo>
                <a:lnTo>
                  <a:pt x="1967484" y="1007376"/>
                </a:lnTo>
                <a:lnTo>
                  <a:pt x="1933956" y="1025664"/>
                </a:lnTo>
                <a:lnTo>
                  <a:pt x="1897380" y="1040904"/>
                </a:lnTo>
                <a:lnTo>
                  <a:pt x="1860804" y="1053084"/>
                </a:lnTo>
                <a:lnTo>
                  <a:pt x="1801368" y="1063764"/>
                </a:lnTo>
                <a:lnTo>
                  <a:pt x="1781556" y="1065276"/>
                </a:lnTo>
                <a:lnTo>
                  <a:pt x="1740395" y="1065276"/>
                </a:lnTo>
                <a:lnTo>
                  <a:pt x="1679448" y="1057668"/>
                </a:lnTo>
                <a:lnTo>
                  <a:pt x="1641348" y="1047000"/>
                </a:lnTo>
                <a:lnTo>
                  <a:pt x="1586484" y="1025664"/>
                </a:lnTo>
                <a:lnTo>
                  <a:pt x="1552956" y="1007376"/>
                </a:lnTo>
                <a:lnTo>
                  <a:pt x="1520952" y="986040"/>
                </a:lnTo>
                <a:lnTo>
                  <a:pt x="1464564" y="934224"/>
                </a:lnTo>
                <a:lnTo>
                  <a:pt x="1440180" y="903744"/>
                </a:lnTo>
                <a:lnTo>
                  <a:pt x="1413408" y="863206"/>
                </a:lnTo>
                <a:lnTo>
                  <a:pt x="1418831" y="854976"/>
                </a:lnTo>
                <a:lnTo>
                  <a:pt x="1407845" y="854278"/>
                </a:lnTo>
                <a:lnTo>
                  <a:pt x="1400556" y="838212"/>
                </a:lnTo>
                <a:lnTo>
                  <a:pt x="1391412" y="819924"/>
                </a:lnTo>
                <a:lnTo>
                  <a:pt x="1373111" y="765060"/>
                </a:lnTo>
                <a:lnTo>
                  <a:pt x="1368552" y="745248"/>
                </a:lnTo>
                <a:lnTo>
                  <a:pt x="1362456" y="705624"/>
                </a:lnTo>
                <a:lnTo>
                  <a:pt x="1361160" y="688860"/>
                </a:lnTo>
                <a:lnTo>
                  <a:pt x="1361033" y="643140"/>
                </a:lnTo>
                <a:lnTo>
                  <a:pt x="1362456" y="623328"/>
                </a:lnTo>
                <a:lnTo>
                  <a:pt x="1368552" y="583692"/>
                </a:lnTo>
                <a:lnTo>
                  <a:pt x="1379220" y="545592"/>
                </a:lnTo>
                <a:lnTo>
                  <a:pt x="1400556" y="490740"/>
                </a:lnTo>
                <a:lnTo>
                  <a:pt x="1418844" y="457200"/>
                </a:lnTo>
                <a:lnTo>
                  <a:pt x="1440180" y="425208"/>
                </a:lnTo>
                <a:lnTo>
                  <a:pt x="1491996" y="368820"/>
                </a:lnTo>
                <a:lnTo>
                  <a:pt x="1522463" y="344436"/>
                </a:lnTo>
                <a:lnTo>
                  <a:pt x="1554480" y="323100"/>
                </a:lnTo>
                <a:lnTo>
                  <a:pt x="1587995" y="304800"/>
                </a:lnTo>
                <a:lnTo>
                  <a:pt x="1623047" y="289572"/>
                </a:lnTo>
                <a:lnTo>
                  <a:pt x="1642872" y="283476"/>
                </a:lnTo>
                <a:lnTo>
                  <a:pt x="1661147" y="277368"/>
                </a:lnTo>
                <a:lnTo>
                  <a:pt x="1680972" y="272808"/>
                </a:lnTo>
                <a:lnTo>
                  <a:pt x="1720596" y="266700"/>
                </a:lnTo>
                <a:lnTo>
                  <a:pt x="1740395" y="265176"/>
                </a:lnTo>
                <a:lnTo>
                  <a:pt x="1781556" y="265176"/>
                </a:lnTo>
                <a:lnTo>
                  <a:pt x="1842516" y="272808"/>
                </a:lnTo>
                <a:lnTo>
                  <a:pt x="1880616" y="283476"/>
                </a:lnTo>
                <a:lnTo>
                  <a:pt x="1935480" y="304800"/>
                </a:lnTo>
                <a:lnTo>
                  <a:pt x="1968995" y="323100"/>
                </a:lnTo>
                <a:lnTo>
                  <a:pt x="1984248" y="333768"/>
                </a:lnTo>
                <a:lnTo>
                  <a:pt x="2001012" y="344436"/>
                </a:lnTo>
                <a:lnTo>
                  <a:pt x="2057400" y="396252"/>
                </a:lnTo>
                <a:lnTo>
                  <a:pt x="2081784" y="426732"/>
                </a:lnTo>
                <a:lnTo>
                  <a:pt x="2103120" y="458736"/>
                </a:lnTo>
                <a:lnTo>
                  <a:pt x="2121408" y="492264"/>
                </a:lnTo>
                <a:lnTo>
                  <a:pt x="2129015" y="510552"/>
                </a:lnTo>
                <a:lnTo>
                  <a:pt x="2136648" y="527316"/>
                </a:lnTo>
                <a:lnTo>
                  <a:pt x="2142731" y="547128"/>
                </a:lnTo>
                <a:lnTo>
                  <a:pt x="2148840" y="565416"/>
                </a:lnTo>
                <a:lnTo>
                  <a:pt x="2153412" y="585228"/>
                </a:lnTo>
                <a:lnTo>
                  <a:pt x="2159508" y="624852"/>
                </a:lnTo>
                <a:lnTo>
                  <a:pt x="2160905" y="643140"/>
                </a:lnTo>
                <a:lnTo>
                  <a:pt x="2160905" y="487438"/>
                </a:lnTo>
                <a:lnTo>
                  <a:pt x="2154936" y="475500"/>
                </a:lnTo>
                <a:lnTo>
                  <a:pt x="2145779" y="455676"/>
                </a:lnTo>
                <a:lnTo>
                  <a:pt x="2124456" y="419100"/>
                </a:lnTo>
                <a:lnTo>
                  <a:pt x="2098548" y="385584"/>
                </a:lnTo>
                <a:lnTo>
                  <a:pt x="2071116" y="355092"/>
                </a:lnTo>
                <a:lnTo>
                  <a:pt x="2039112" y="326148"/>
                </a:lnTo>
                <a:lnTo>
                  <a:pt x="2005584" y="301764"/>
                </a:lnTo>
                <a:lnTo>
                  <a:pt x="1968995" y="280428"/>
                </a:lnTo>
                <a:lnTo>
                  <a:pt x="1950720" y="269760"/>
                </a:lnTo>
                <a:lnTo>
                  <a:pt x="1911096" y="252984"/>
                </a:lnTo>
                <a:lnTo>
                  <a:pt x="1869948" y="240792"/>
                </a:lnTo>
                <a:lnTo>
                  <a:pt x="1827263" y="231660"/>
                </a:lnTo>
                <a:lnTo>
                  <a:pt x="1783080" y="227076"/>
                </a:lnTo>
                <a:lnTo>
                  <a:pt x="1737347" y="227076"/>
                </a:lnTo>
                <a:lnTo>
                  <a:pt x="1716024" y="230136"/>
                </a:lnTo>
                <a:lnTo>
                  <a:pt x="1693164" y="231660"/>
                </a:lnTo>
                <a:lnTo>
                  <a:pt x="1650479" y="240792"/>
                </a:lnTo>
                <a:lnTo>
                  <a:pt x="1609331" y="254508"/>
                </a:lnTo>
                <a:lnTo>
                  <a:pt x="1571231" y="269760"/>
                </a:lnTo>
                <a:lnTo>
                  <a:pt x="1514856" y="301764"/>
                </a:lnTo>
                <a:lnTo>
                  <a:pt x="1481328" y="327672"/>
                </a:lnTo>
                <a:lnTo>
                  <a:pt x="1450848" y="355092"/>
                </a:lnTo>
                <a:lnTo>
                  <a:pt x="1421892" y="387108"/>
                </a:lnTo>
                <a:lnTo>
                  <a:pt x="1397508" y="420636"/>
                </a:lnTo>
                <a:lnTo>
                  <a:pt x="1376172" y="457200"/>
                </a:lnTo>
                <a:lnTo>
                  <a:pt x="1370901" y="466229"/>
                </a:lnTo>
                <a:lnTo>
                  <a:pt x="1269492" y="350520"/>
                </a:lnTo>
                <a:lnTo>
                  <a:pt x="1263053" y="345998"/>
                </a:lnTo>
                <a:lnTo>
                  <a:pt x="1255776" y="344043"/>
                </a:lnTo>
                <a:lnTo>
                  <a:pt x="1248486" y="344957"/>
                </a:lnTo>
                <a:lnTo>
                  <a:pt x="1242060" y="348996"/>
                </a:lnTo>
                <a:lnTo>
                  <a:pt x="1237526" y="355219"/>
                </a:lnTo>
                <a:lnTo>
                  <a:pt x="1235583" y="362140"/>
                </a:lnTo>
                <a:lnTo>
                  <a:pt x="1236484" y="369366"/>
                </a:lnTo>
                <a:lnTo>
                  <a:pt x="1240536" y="376428"/>
                </a:lnTo>
                <a:lnTo>
                  <a:pt x="1280845" y="422414"/>
                </a:lnTo>
                <a:lnTo>
                  <a:pt x="12192" y="0"/>
                </a:lnTo>
                <a:lnTo>
                  <a:pt x="0" y="35052"/>
                </a:lnTo>
                <a:lnTo>
                  <a:pt x="1269987" y="457911"/>
                </a:lnTo>
                <a:lnTo>
                  <a:pt x="1208532" y="470916"/>
                </a:lnTo>
                <a:lnTo>
                  <a:pt x="1201432" y="474281"/>
                </a:lnTo>
                <a:lnTo>
                  <a:pt x="1196340" y="479488"/>
                </a:lnTo>
                <a:lnTo>
                  <a:pt x="1193520" y="486143"/>
                </a:lnTo>
                <a:lnTo>
                  <a:pt x="1193292" y="493776"/>
                </a:lnTo>
                <a:lnTo>
                  <a:pt x="1196644" y="500875"/>
                </a:lnTo>
                <a:lnTo>
                  <a:pt x="1201864" y="505968"/>
                </a:lnTo>
                <a:lnTo>
                  <a:pt x="1208506" y="508787"/>
                </a:lnTo>
                <a:lnTo>
                  <a:pt x="1216152" y="509016"/>
                </a:lnTo>
                <a:lnTo>
                  <a:pt x="1349590" y="480060"/>
                </a:lnTo>
                <a:lnTo>
                  <a:pt x="1364932" y="476732"/>
                </a:lnTo>
                <a:lnTo>
                  <a:pt x="1348740" y="515124"/>
                </a:lnTo>
                <a:lnTo>
                  <a:pt x="1336548" y="556272"/>
                </a:lnTo>
                <a:lnTo>
                  <a:pt x="1327404" y="598944"/>
                </a:lnTo>
                <a:lnTo>
                  <a:pt x="1322933" y="641616"/>
                </a:lnTo>
                <a:lnTo>
                  <a:pt x="1322832" y="688860"/>
                </a:lnTo>
                <a:lnTo>
                  <a:pt x="1325880" y="710184"/>
                </a:lnTo>
                <a:lnTo>
                  <a:pt x="1327404" y="731532"/>
                </a:lnTo>
                <a:lnTo>
                  <a:pt x="1336548" y="775728"/>
                </a:lnTo>
                <a:lnTo>
                  <a:pt x="1350264" y="816876"/>
                </a:lnTo>
                <a:lnTo>
                  <a:pt x="1364030" y="851458"/>
                </a:lnTo>
                <a:lnTo>
                  <a:pt x="1252715" y="844308"/>
                </a:lnTo>
                <a:lnTo>
                  <a:pt x="1245984" y="845654"/>
                </a:lnTo>
                <a:lnTo>
                  <a:pt x="1239951" y="849452"/>
                </a:lnTo>
                <a:lnTo>
                  <a:pt x="1235367" y="855230"/>
                </a:lnTo>
                <a:lnTo>
                  <a:pt x="1232903" y="862596"/>
                </a:lnTo>
                <a:lnTo>
                  <a:pt x="1234262" y="870191"/>
                </a:lnTo>
                <a:lnTo>
                  <a:pt x="1238046" y="876503"/>
                </a:lnTo>
                <a:lnTo>
                  <a:pt x="1243838" y="880808"/>
                </a:lnTo>
                <a:lnTo>
                  <a:pt x="1251191" y="882408"/>
                </a:lnTo>
                <a:lnTo>
                  <a:pt x="1312799" y="886650"/>
                </a:lnTo>
                <a:lnTo>
                  <a:pt x="38087" y="1524012"/>
                </a:lnTo>
                <a:lnTo>
                  <a:pt x="54851" y="1559064"/>
                </a:lnTo>
                <a:lnTo>
                  <a:pt x="1328915" y="922032"/>
                </a:lnTo>
                <a:lnTo>
                  <a:pt x="1295387" y="972324"/>
                </a:lnTo>
                <a:lnTo>
                  <a:pt x="1293126" y="979601"/>
                </a:lnTo>
                <a:lnTo>
                  <a:pt x="1293291" y="987183"/>
                </a:lnTo>
                <a:lnTo>
                  <a:pt x="1296035" y="994181"/>
                </a:lnTo>
                <a:lnTo>
                  <a:pt x="1301483" y="999756"/>
                </a:lnTo>
                <a:lnTo>
                  <a:pt x="1308531" y="1002017"/>
                </a:lnTo>
                <a:lnTo>
                  <a:pt x="1315580" y="1001852"/>
                </a:lnTo>
                <a:lnTo>
                  <a:pt x="1322057" y="999109"/>
                </a:lnTo>
                <a:lnTo>
                  <a:pt x="1327404" y="993660"/>
                </a:lnTo>
                <a:lnTo>
                  <a:pt x="1390205" y="898385"/>
                </a:lnTo>
                <a:lnTo>
                  <a:pt x="1397508" y="909840"/>
                </a:lnTo>
                <a:lnTo>
                  <a:pt x="1423416" y="944892"/>
                </a:lnTo>
                <a:lnTo>
                  <a:pt x="1450848" y="975372"/>
                </a:lnTo>
                <a:lnTo>
                  <a:pt x="1482852" y="1004328"/>
                </a:lnTo>
                <a:lnTo>
                  <a:pt x="1516380" y="1028712"/>
                </a:lnTo>
                <a:lnTo>
                  <a:pt x="1552956" y="1050048"/>
                </a:lnTo>
                <a:lnTo>
                  <a:pt x="1571231" y="1060716"/>
                </a:lnTo>
                <a:lnTo>
                  <a:pt x="1591056" y="1068336"/>
                </a:lnTo>
                <a:lnTo>
                  <a:pt x="1610868" y="1077468"/>
                </a:lnTo>
                <a:lnTo>
                  <a:pt x="1630680" y="1083576"/>
                </a:lnTo>
                <a:lnTo>
                  <a:pt x="1652016" y="1089672"/>
                </a:lnTo>
                <a:lnTo>
                  <a:pt x="1694688" y="1098816"/>
                </a:lnTo>
                <a:lnTo>
                  <a:pt x="1716024" y="1100340"/>
                </a:lnTo>
                <a:lnTo>
                  <a:pt x="1738884" y="1103376"/>
                </a:lnTo>
                <a:lnTo>
                  <a:pt x="1784604" y="1103376"/>
                </a:lnTo>
                <a:lnTo>
                  <a:pt x="1805940" y="1100340"/>
                </a:lnTo>
                <a:lnTo>
                  <a:pt x="1828800" y="1098816"/>
                </a:lnTo>
                <a:lnTo>
                  <a:pt x="1871472" y="1089672"/>
                </a:lnTo>
                <a:lnTo>
                  <a:pt x="1912620" y="1075956"/>
                </a:lnTo>
                <a:lnTo>
                  <a:pt x="1938528" y="1065276"/>
                </a:lnTo>
                <a:lnTo>
                  <a:pt x="1950720" y="1059192"/>
                </a:lnTo>
                <a:lnTo>
                  <a:pt x="1988820" y="1039368"/>
                </a:lnTo>
                <a:lnTo>
                  <a:pt x="2023872" y="1016520"/>
                </a:lnTo>
                <a:lnTo>
                  <a:pt x="2071116" y="975372"/>
                </a:lnTo>
                <a:lnTo>
                  <a:pt x="2084832" y="960132"/>
                </a:lnTo>
                <a:lnTo>
                  <a:pt x="2100072" y="943368"/>
                </a:lnTo>
                <a:lnTo>
                  <a:pt x="2124456" y="909840"/>
                </a:lnTo>
                <a:lnTo>
                  <a:pt x="2156447" y="854976"/>
                </a:lnTo>
                <a:lnTo>
                  <a:pt x="2164080" y="835164"/>
                </a:lnTo>
                <a:lnTo>
                  <a:pt x="2173224" y="815352"/>
                </a:lnTo>
                <a:lnTo>
                  <a:pt x="2179320" y="795540"/>
                </a:lnTo>
                <a:lnTo>
                  <a:pt x="2185416" y="774192"/>
                </a:lnTo>
                <a:lnTo>
                  <a:pt x="2194547" y="731532"/>
                </a:lnTo>
                <a:lnTo>
                  <a:pt x="2196084" y="710184"/>
                </a:lnTo>
                <a:lnTo>
                  <a:pt x="2199132" y="687336"/>
                </a:lnTo>
                <a:lnTo>
                  <a:pt x="2199132" y="641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6672" y="238461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1144" y="2416503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672" y="3052027"/>
            <a:ext cx="2074545" cy="12553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943100" algn="ctr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R="106045" algn="ctr">
              <a:lnSpc>
                <a:spcPct val="100000"/>
              </a:lnSpc>
              <a:spcBef>
                <a:spcPts val="375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62600" y="3153298"/>
            <a:ext cx="459105" cy="171450"/>
          </a:xfrm>
          <a:custGeom>
            <a:avLst/>
            <a:gdLst/>
            <a:ahLst/>
            <a:cxnLst/>
            <a:rect l="l" t="t" r="r" b="b"/>
            <a:pathLst>
              <a:path w="459104" h="171450">
                <a:moveTo>
                  <a:pt x="382045" y="85963"/>
                </a:moveTo>
                <a:lnTo>
                  <a:pt x="295656" y="36433"/>
                </a:lnTo>
                <a:lnTo>
                  <a:pt x="289988" y="30861"/>
                </a:lnTo>
                <a:lnTo>
                  <a:pt x="286893" y="23860"/>
                </a:lnTo>
                <a:lnTo>
                  <a:pt x="286654" y="16287"/>
                </a:lnTo>
                <a:lnTo>
                  <a:pt x="289560" y="9001"/>
                </a:lnTo>
                <a:lnTo>
                  <a:pt x="294251" y="3333"/>
                </a:lnTo>
                <a:lnTo>
                  <a:pt x="300799" y="238"/>
                </a:lnTo>
                <a:lnTo>
                  <a:pt x="308205" y="0"/>
                </a:lnTo>
                <a:lnTo>
                  <a:pt x="315467" y="2905"/>
                </a:lnTo>
                <a:lnTo>
                  <a:pt x="426889" y="66913"/>
                </a:lnTo>
                <a:lnTo>
                  <a:pt x="420624" y="66913"/>
                </a:lnTo>
                <a:lnTo>
                  <a:pt x="420624" y="69961"/>
                </a:lnTo>
                <a:lnTo>
                  <a:pt x="409956" y="69961"/>
                </a:lnTo>
                <a:lnTo>
                  <a:pt x="382045" y="85963"/>
                </a:lnTo>
                <a:close/>
              </a:path>
              <a:path w="459104" h="171450">
                <a:moveTo>
                  <a:pt x="348818" y="105013"/>
                </a:moveTo>
                <a:lnTo>
                  <a:pt x="0" y="105013"/>
                </a:lnTo>
                <a:lnTo>
                  <a:pt x="0" y="66913"/>
                </a:lnTo>
                <a:lnTo>
                  <a:pt x="348818" y="66913"/>
                </a:lnTo>
                <a:lnTo>
                  <a:pt x="382045" y="85963"/>
                </a:lnTo>
                <a:lnTo>
                  <a:pt x="348818" y="105013"/>
                </a:lnTo>
                <a:close/>
              </a:path>
              <a:path w="459104" h="171450">
                <a:moveTo>
                  <a:pt x="424863" y="105013"/>
                </a:moveTo>
                <a:lnTo>
                  <a:pt x="420624" y="105013"/>
                </a:lnTo>
                <a:lnTo>
                  <a:pt x="420624" y="66913"/>
                </a:lnTo>
                <a:lnTo>
                  <a:pt x="426889" y="66913"/>
                </a:lnTo>
                <a:lnTo>
                  <a:pt x="458724" y="85201"/>
                </a:lnTo>
                <a:lnTo>
                  <a:pt x="424863" y="105013"/>
                </a:lnTo>
                <a:close/>
              </a:path>
              <a:path w="459104" h="171450">
                <a:moveTo>
                  <a:pt x="409956" y="101965"/>
                </a:moveTo>
                <a:lnTo>
                  <a:pt x="382045" y="85963"/>
                </a:lnTo>
                <a:lnTo>
                  <a:pt x="409956" y="69961"/>
                </a:lnTo>
                <a:lnTo>
                  <a:pt x="409956" y="101965"/>
                </a:lnTo>
                <a:close/>
              </a:path>
              <a:path w="459104" h="171450">
                <a:moveTo>
                  <a:pt x="420624" y="101965"/>
                </a:moveTo>
                <a:lnTo>
                  <a:pt x="409956" y="101965"/>
                </a:lnTo>
                <a:lnTo>
                  <a:pt x="409956" y="69961"/>
                </a:lnTo>
                <a:lnTo>
                  <a:pt x="420624" y="69961"/>
                </a:lnTo>
                <a:lnTo>
                  <a:pt x="420624" y="101965"/>
                </a:lnTo>
                <a:close/>
              </a:path>
              <a:path w="459104" h="171450">
                <a:moveTo>
                  <a:pt x="308205" y="171069"/>
                </a:moveTo>
                <a:lnTo>
                  <a:pt x="300799" y="170545"/>
                </a:lnTo>
                <a:lnTo>
                  <a:pt x="294251" y="167735"/>
                </a:lnTo>
                <a:lnTo>
                  <a:pt x="289560" y="162925"/>
                </a:lnTo>
                <a:lnTo>
                  <a:pt x="286654" y="155638"/>
                </a:lnTo>
                <a:lnTo>
                  <a:pt x="286893" y="148066"/>
                </a:lnTo>
                <a:lnTo>
                  <a:pt x="289988" y="141065"/>
                </a:lnTo>
                <a:lnTo>
                  <a:pt x="295656" y="135493"/>
                </a:lnTo>
                <a:lnTo>
                  <a:pt x="382045" y="85963"/>
                </a:lnTo>
                <a:lnTo>
                  <a:pt x="409956" y="101965"/>
                </a:lnTo>
                <a:lnTo>
                  <a:pt x="420624" y="101965"/>
                </a:lnTo>
                <a:lnTo>
                  <a:pt x="420624" y="105013"/>
                </a:lnTo>
                <a:lnTo>
                  <a:pt x="424863" y="105013"/>
                </a:lnTo>
                <a:lnTo>
                  <a:pt x="315467" y="169021"/>
                </a:lnTo>
                <a:lnTo>
                  <a:pt x="308205" y="171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160008" y="3113532"/>
            <a:ext cx="706120" cy="273050"/>
            <a:chOff x="6160008" y="3113532"/>
            <a:chExt cx="706120" cy="2730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0008" y="3115056"/>
              <a:ext cx="196596" cy="2362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77940" y="3113532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2" y="3115056"/>
              <a:ext cx="193548" cy="2362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43BC4F2-8C7B-FE70-AD4F-1C5BEEB20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61" y="720298"/>
            <a:ext cx="52927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Multi-layer</a:t>
            </a:r>
            <a:r>
              <a:rPr sz="4400" spc="-45" dirty="0"/>
              <a:t> </a:t>
            </a:r>
            <a:r>
              <a:rPr sz="4400" spc="-20" dirty="0"/>
              <a:t>perceptron</a:t>
            </a:r>
            <a:endParaRPr sz="440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27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493468"/>
            <a:ext cx="49110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MLPs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spc="-15" dirty="0">
                <a:latin typeface="Calibri"/>
                <a:cs typeface="Calibri"/>
              </a:rPr>
              <a:t> compute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XOR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1139" y="2456688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139" y="3578352"/>
            <a:ext cx="302260" cy="368935"/>
          </a:xfrm>
          <a:custGeom>
            <a:avLst/>
            <a:gdLst/>
            <a:ahLst/>
            <a:cxnLst/>
            <a:rect l="l" t="t" r="r" b="b"/>
            <a:pathLst>
              <a:path w="302260" h="368935">
                <a:moveTo>
                  <a:pt x="301752" y="368808"/>
                </a:moveTo>
                <a:lnTo>
                  <a:pt x="0" y="368808"/>
                </a:lnTo>
                <a:lnTo>
                  <a:pt x="0" y="0"/>
                </a:lnTo>
                <a:lnTo>
                  <a:pt x="301752" y="0"/>
                </a:lnTo>
                <a:lnTo>
                  <a:pt x="301752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89858" y="359611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9188" y="1760220"/>
            <a:ext cx="302260" cy="370840"/>
          </a:xfrm>
          <a:custGeom>
            <a:avLst/>
            <a:gdLst/>
            <a:ahLst/>
            <a:cxnLst/>
            <a:rect l="l" t="t" r="r" b="b"/>
            <a:pathLst>
              <a:path w="302260" h="370839">
                <a:moveTo>
                  <a:pt x="301751" y="370331"/>
                </a:moveTo>
                <a:lnTo>
                  <a:pt x="0" y="370331"/>
                </a:lnTo>
                <a:lnTo>
                  <a:pt x="0" y="0"/>
                </a:lnTo>
                <a:lnTo>
                  <a:pt x="301751" y="0"/>
                </a:lnTo>
                <a:lnTo>
                  <a:pt x="301751" y="3703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6389" y="17780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9188" y="2511551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6389" y="252778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188" y="3425952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9188" y="4206240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86389" y="422397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19387" y="1833371"/>
            <a:ext cx="2208530" cy="3053080"/>
          </a:xfrm>
          <a:custGeom>
            <a:avLst/>
            <a:gdLst/>
            <a:ahLst/>
            <a:cxnLst/>
            <a:rect l="l" t="t" r="r" b="b"/>
            <a:pathLst>
              <a:path w="2208529" h="3053079">
                <a:moveTo>
                  <a:pt x="2208288" y="640092"/>
                </a:moveTo>
                <a:lnTo>
                  <a:pt x="2203716" y="595896"/>
                </a:lnTo>
                <a:lnTo>
                  <a:pt x="2194572" y="553224"/>
                </a:lnTo>
                <a:lnTo>
                  <a:pt x="2182380" y="512076"/>
                </a:lnTo>
                <a:lnTo>
                  <a:pt x="2170061" y="482092"/>
                </a:lnTo>
                <a:lnTo>
                  <a:pt x="2170061" y="641616"/>
                </a:lnTo>
                <a:lnTo>
                  <a:pt x="2170061" y="685812"/>
                </a:lnTo>
                <a:lnTo>
                  <a:pt x="2165616" y="725436"/>
                </a:lnTo>
                <a:lnTo>
                  <a:pt x="2157996" y="763536"/>
                </a:lnTo>
                <a:lnTo>
                  <a:pt x="2139708" y="819924"/>
                </a:lnTo>
                <a:lnTo>
                  <a:pt x="2130564" y="836688"/>
                </a:lnTo>
                <a:lnTo>
                  <a:pt x="2121408" y="854964"/>
                </a:lnTo>
                <a:lnTo>
                  <a:pt x="2112276" y="871740"/>
                </a:lnTo>
                <a:lnTo>
                  <a:pt x="2101608" y="886980"/>
                </a:lnTo>
                <a:lnTo>
                  <a:pt x="2090940" y="903732"/>
                </a:lnTo>
                <a:lnTo>
                  <a:pt x="2078748" y="917448"/>
                </a:lnTo>
                <a:lnTo>
                  <a:pt x="2066556" y="932700"/>
                </a:lnTo>
                <a:lnTo>
                  <a:pt x="2039124" y="960132"/>
                </a:lnTo>
                <a:lnTo>
                  <a:pt x="2025408" y="972324"/>
                </a:lnTo>
                <a:lnTo>
                  <a:pt x="2010168" y="984516"/>
                </a:lnTo>
                <a:lnTo>
                  <a:pt x="1993404" y="995172"/>
                </a:lnTo>
                <a:lnTo>
                  <a:pt x="1978164" y="1005840"/>
                </a:lnTo>
                <a:lnTo>
                  <a:pt x="1943112" y="1024140"/>
                </a:lnTo>
                <a:lnTo>
                  <a:pt x="1908060" y="1039380"/>
                </a:lnTo>
                <a:lnTo>
                  <a:pt x="1830336" y="1059192"/>
                </a:lnTo>
                <a:lnTo>
                  <a:pt x="1769376" y="1063764"/>
                </a:lnTo>
                <a:lnTo>
                  <a:pt x="1708404" y="1059192"/>
                </a:lnTo>
                <a:lnTo>
                  <a:pt x="1690128" y="1054620"/>
                </a:lnTo>
                <a:lnTo>
                  <a:pt x="1670304" y="1050048"/>
                </a:lnTo>
                <a:lnTo>
                  <a:pt x="1632204" y="1039380"/>
                </a:lnTo>
                <a:lnTo>
                  <a:pt x="1597164" y="1024140"/>
                </a:lnTo>
                <a:lnTo>
                  <a:pt x="1562112" y="1005840"/>
                </a:lnTo>
                <a:lnTo>
                  <a:pt x="1530108" y="982992"/>
                </a:lnTo>
                <a:lnTo>
                  <a:pt x="1501152" y="958608"/>
                </a:lnTo>
                <a:lnTo>
                  <a:pt x="1487436" y="946416"/>
                </a:lnTo>
                <a:lnTo>
                  <a:pt x="1449336" y="902220"/>
                </a:lnTo>
                <a:lnTo>
                  <a:pt x="1428000" y="870216"/>
                </a:lnTo>
                <a:lnTo>
                  <a:pt x="1427276" y="868895"/>
                </a:lnTo>
                <a:lnTo>
                  <a:pt x="1427988" y="853452"/>
                </a:lnTo>
                <a:lnTo>
                  <a:pt x="1420825" y="857072"/>
                </a:lnTo>
                <a:lnTo>
                  <a:pt x="1394472" y="800112"/>
                </a:lnTo>
                <a:lnTo>
                  <a:pt x="1383804" y="763536"/>
                </a:lnTo>
                <a:lnTo>
                  <a:pt x="1374660" y="723912"/>
                </a:lnTo>
                <a:lnTo>
                  <a:pt x="1371828" y="685812"/>
                </a:lnTo>
                <a:lnTo>
                  <a:pt x="1370088" y="662940"/>
                </a:lnTo>
                <a:lnTo>
                  <a:pt x="1374660" y="601992"/>
                </a:lnTo>
                <a:lnTo>
                  <a:pt x="1383804" y="562368"/>
                </a:lnTo>
                <a:lnTo>
                  <a:pt x="1394472" y="525792"/>
                </a:lnTo>
                <a:lnTo>
                  <a:pt x="1409712" y="489216"/>
                </a:lnTo>
                <a:lnTo>
                  <a:pt x="1428000" y="455688"/>
                </a:lnTo>
                <a:lnTo>
                  <a:pt x="1450860" y="423684"/>
                </a:lnTo>
                <a:lnTo>
                  <a:pt x="1461528" y="408444"/>
                </a:lnTo>
                <a:lnTo>
                  <a:pt x="1475244" y="394728"/>
                </a:lnTo>
                <a:lnTo>
                  <a:pt x="1487436" y="379488"/>
                </a:lnTo>
                <a:lnTo>
                  <a:pt x="1502676" y="367284"/>
                </a:lnTo>
                <a:lnTo>
                  <a:pt x="1516392" y="353580"/>
                </a:lnTo>
                <a:lnTo>
                  <a:pt x="1531632" y="342912"/>
                </a:lnTo>
                <a:lnTo>
                  <a:pt x="1546872" y="330720"/>
                </a:lnTo>
                <a:lnTo>
                  <a:pt x="1563636" y="321576"/>
                </a:lnTo>
                <a:lnTo>
                  <a:pt x="1580400" y="310908"/>
                </a:lnTo>
                <a:lnTo>
                  <a:pt x="1597164" y="301764"/>
                </a:lnTo>
                <a:lnTo>
                  <a:pt x="1615452" y="294144"/>
                </a:lnTo>
                <a:lnTo>
                  <a:pt x="1633740" y="288048"/>
                </a:lnTo>
                <a:lnTo>
                  <a:pt x="1652028" y="280428"/>
                </a:lnTo>
                <a:lnTo>
                  <a:pt x="1670304" y="275856"/>
                </a:lnTo>
                <a:lnTo>
                  <a:pt x="1690128" y="271284"/>
                </a:lnTo>
                <a:lnTo>
                  <a:pt x="1729752" y="265188"/>
                </a:lnTo>
                <a:lnTo>
                  <a:pt x="1751088" y="263664"/>
                </a:lnTo>
                <a:lnTo>
                  <a:pt x="1792236" y="263664"/>
                </a:lnTo>
                <a:lnTo>
                  <a:pt x="1851672" y="271284"/>
                </a:lnTo>
                <a:lnTo>
                  <a:pt x="1926348" y="294144"/>
                </a:lnTo>
                <a:lnTo>
                  <a:pt x="1978164" y="321576"/>
                </a:lnTo>
                <a:lnTo>
                  <a:pt x="2010168" y="342912"/>
                </a:lnTo>
                <a:lnTo>
                  <a:pt x="2040648" y="367284"/>
                </a:lnTo>
                <a:lnTo>
                  <a:pt x="2066556" y="394728"/>
                </a:lnTo>
                <a:lnTo>
                  <a:pt x="2080272" y="408444"/>
                </a:lnTo>
                <a:lnTo>
                  <a:pt x="2090940" y="423684"/>
                </a:lnTo>
                <a:lnTo>
                  <a:pt x="2103132" y="440448"/>
                </a:lnTo>
                <a:lnTo>
                  <a:pt x="2112276" y="455688"/>
                </a:lnTo>
                <a:lnTo>
                  <a:pt x="2122944" y="472452"/>
                </a:lnTo>
                <a:lnTo>
                  <a:pt x="2132088" y="490740"/>
                </a:lnTo>
                <a:lnTo>
                  <a:pt x="2139708" y="507504"/>
                </a:lnTo>
                <a:lnTo>
                  <a:pt x="2145804" y="525792"/>
                </a:lnTo>
                <a:lnTo>
                  <a:pt x="2153424" y="544080"/>
                </a:lnTo>
                <a:lnTo>
                  <a:pt x="2162556" y="583704"/>
                </a:lnTo>
                <a:lnTo>
                  <a:pt x="2168664" y="623328"/>
                </a:lnTo>
                <a:lnTo>
                  <a:pt x="2170061" y="641616"/>
                </a:lnTo>
                <a:lnTo>
                  <a:pt x="2170061" y="482092"/>
                </a:lnTo>
                <a:lnTo>
                  <a:pt x="2165616" y="472452"/>
                </a:lnTo>
                <a:lnTo>
                  <a:pt x="2154948" y="454164"/>
                </a:lnTo>
                <a:lnTo>
                  <a:pt x="2145804" y="435876"/>
                </a:lnTo>
                <a:lnTo>
                  <a:pt x="2121408" y="400824"/>
                </a:lnTo>
                <a:lnTo>
                  <a:pt x="2080272" y="353580"/>
                </a:lnTo>
                <a:lnTo>
                  <a:pt x="2048268" y="324624"/>
                </a:lnTo>
                <a:lnTo>
                  <a:pt x="2014740" y="300240"/>
                </a:lnTo>
                <a:lnTo>
                  <a:pt x="1997976" y="288048"/>
                </a:lnTo>
                <a:lnTo>
                  <a:pt x="1979688" y="277380"/>
                </a:lnTo>
                <a:lnTo>
                  <a:pt x="1949970" y="263664"/>
                </a:lnTo>
                <a:lnTo>
                  <a:pt x="1940064" y="259080"/>
                </a:lnTo>
                <a:lnTo>
                  <a:pt x="1900440" y="245376"/>
                </a:lnTo>
                <a:lnTo>
                  <a:pt x="1857768" y="233184"/>
                </a:lnTo>
                <a:lnTo>
                  <a:pt x="1815096" y="227088"/>
                </a:lnTo>
                <a:lnTo>
                  <a:pt x="1792236" y="225564"/>
                </a:lnTo>
                <a:lnTo>
                  <a:pt x="1748040" y="225564"/>
                </a:lnTo>
                <a:lnTo>
                  <a:pt x="1703844" y="230136"/>
                </a:lnTo>
                <a:lnTo>
                  <a:pt x="1661172" y="239280"/>
                </a:lnTo>
                <a:lnTo>
                  <a:pt x="1620024" y="251472"/>
                </a:lnTo>
                <a:lnTo>
                  <a:pt x="1580400" y="268236"/>
                </a:lnTo>
                <a:lnTo>
                  <a:pt x="1562112" y="278904"/>
                </a:lnTo>
                <a:lnTo>
                  <a:pt x="1542300" y="288048"/>
                </a:lnTo>
                <a:lnTo>
                  <a:pt x="1525536" y="300240"/>
                </a:lnTo>
                <a:lnTo>
                  <a:pt x="1507248" y="312432"/>
                </a:lnTo>
                <a:lnTo>
                  <a:pt x="1492008" y="326148"/>
                </a:lnTo>
                <a:lnTo>
                  <a:pt x="1475244" y="339864"/>
                </a:lnTo>
                <a:lnTo>
                  <a:pt x="1460004" y="353580"/>
                </a:lnTo>
                <a:lnTo>
                  <a:pt x="1446288" y="368820"/>
                </a:lnTo>
                <a:lnTo>
                  <a:pt x="1432572" y="385584"/>
                </a:lnTo>
                <a:lnTo>
                  <a:pt x="1418856" y="400824"/>
                </a:lnTo>
                <a:lnTo>
                  <a:pt x="1406664" y="419112"/>
                </a:lnTo>
                <a:lnTo>
                  <a:pt x="1395996" y="435876"/>
                </a:lnTo>
                <a:lnTo>
                  <a:pt x="1385328" y="454164"/>
                </a:lnTo>
                <a:lnTo>
                  <a:pt x="1380871" y="463804"/>
                </a:lnTo>
                <a:lnTo>
                  <a:pt x="1280172" y="347472"/>
                </a:lnTo>
                <a:lnTo>
                  <a:pt x="1274622" y="342950"/>
                </a:lnTo>
                <a:lnTo>
                  <a:pt x="1267790" y="340995"/>
                </a:lnTo>
                <a:lnTo>
                  <a:pt x="1260665" y="341909"/>
                </a:lnTo>
                <a:lnTo>
                  <a:pt x="1254264" y="345948"/>
                </a:lnTo>
                <a:lnTo>
                  <a:pt x="1249070" y="351497"/>
                </a:lnTo>
                <a:lnTo>
                  <a:pt x="1247025" y="358330"/>
                </a:lnTo>
                <a:lnTo>
                  <a:pt x="1247825" y="365455"/>
                </a:lnTo>
                <a:lnTo>
                  <a:pt x="1251216" y="371856"/>
                </a:lnTo>
                <a:lnTo>
                  <a:pt x="1291920" y="418998"/>
                </a:lnTo>
                <a:lnTo>
                  <a:pt x="88392" y="0"/>
                </a:lnTo>
                <a:lnTo>
                  <a:pt x="76200" y="35052"/>
                </a:lnTo>
                <a:lnTo>
                  <a:pt x="1278445" y="455041"/>
                </a:lnTo>
                <a:lnTo>
                  <a:pt x="1217688" y="466344"/>
                </a:lnTo>
                <a:lnTo>
                  <a:pt x="1211249" y="469709"/>
                </a:lnTo>
                <a:lnTo>
                  <a:pt x="1206258" y="474916"/>
                </a:lnTo>
                <a:lnTo>
                  <a:pt x="1203540" y="481571"/>
                </a:lnTo>
                <a:lnTo>
                  <a:pt x="1203972" y="489204"/>
                </a:lnTo>
                <a:lnTo>
                  <a:pt x="1206652" y="496303"/>
                </a:lnTo>
                <a:lnTo>
                  <a:pt x="1211783" y="501396"/>
                </a:lnTo>
                <a:lnTo>
                  <a:pt x="1218323" y="504215"/>
                </a:lnTo>
                <a:lnTo>
                  <a:pt x="1225308" y="504444"/>
                </a:lnTo>
                <a:lnTo>
                  <a:pt x="1357312" y="478536"/>
                </a:lnTo>
                <a:lnTo>
                  <a:pt x="1375740" y="474916"/>
                </a:lnTo>
                <a:lnTo>
                  <a:pt x="1367040" y="493788"/>
                </a:lnTo>
                <a:lnTo>
                  <a:pt x="1351800" y="533412"/>
                </a:lnTo>
                <a:lnTo>
                  <a:pt x="1341132" y="576084"/>
                </a:lnTo>
                <a:lnTo>
                  <a:pt x="1335036" y="618756"/>
                </a:lnTo>
                <a:lnTo>
                  <a:pt x="1331988" y="664464"/>
                </a:lnTo>
                <a:lnTo>
                  <a:pt x="1333284" y="682764"/>
                </a:lnTo>
                <a:lnTo>
                  <a:pt x="1335036" y="708672"/>
                </a:lnTo>
                <a:lnTo>
                  <a:pt x="1338084" y="730008"/>
                </a:lnTo>
                <a:lnTo>
                  <a:pt x="1341132" y="752856"/>
                </a:lnTo>
                <a:lnTo>
                  <a:pt x="1345704" y="772680"/>
                </a:lnTo>
                <a:lnTo>
                  <a:pt x="1351800" y="794016"/>
                </a:lnTo>
                <a:lnTo>
                  <a:pt x="1367040" y="833640"/>
                </a:lnTo>
                <a:lnTo>
                  <a:pt x="1385328" y="873264"/>
                </a:lnTo>
                <a:lnTo>
                  <a:pt x="1386103" y="874610"/>
                </a:lnTo>
                <a:lnTo>
                  <a:pt x="1280160" y="928128"/>
                </a:lnTo>
                <a:lnTo>
                  <a:pt x="1274470" y="932815"/>
                </a:lnTo>
                <a:lnTo>
                  <a:pt x="1271206" y="939368"/>
                </a:lnTo>
                <a:lnTo>
                  <a:pt x="1270520" y="946772"/>
                </a:lnTo>
                <a:lnTo>
                  <a:pt x="1272540" y="954036"/>
                </a:lnTo>
                <a:lnTo>
                  <a:pt x="1277023" y="959942"/>
                </a:lnTo>
                <a:lnTo>
                  <a:pt x="1283208" y="963561"/>
                </a:lnTo>
                <a:lnTo>
                  <a:pt x="1290548" y="964323"/>
                </a:lnTo>
                <a:lnTo>
                  <a:pt x="1298448" y="961656"/>
                </a:lnTo>
                <a:lnTo>
                  <a:pt x="1353286" y="933881"/>
                </a:lnTo>
                <a:lnTo>
                  <a:pt x="0" y="3031248"/>
                </a:lnTo>
                <a:lnTo>
                  <a:pt x="32004" y="3052584"/>
                </a:lnTo>
                <a:lnTo>
                  <a:pt x="1385074" y="955548"/>
                </a:lnTo>
                <a:lnTo>
                  <a:pt x="1382268" y="1016520"/>
                </a:lnTo>
                <a:lnTo>
                  <a:pt x="1383626" y="1024115"/>
                </a:lnTo>
                <a:lnTo>
                  <a:pt x="1387411" y="1030427"/>
                </a:lnTo>
                <a:lnTo>
                  <a:pt x="1393202" y="1034732"/>
                </a:lnTo>
                <a:lnTo>
                  <a:pt x="1400556" y="1036332"/>
                </a:lnTo>
                <a:lnTo>
                  <a:pt x="1408163" y="1035608"/>
                </a:lnTo>
                <a:lnTo>
                  <a:pt x="1414462" y="1031760"/>
                </a:lnTo>
                <a:lnTo>
                  <a:pt x="1418780" y="1025613"/>
                </a:lnTo>
                <a:lnTo>
                  <a:pt x="1420368" y="1018044"/>
                </a:lnTo>
                <a:lnTo>
                  <a:pt x="1424368" y="931595"/>
                </a:lnTo>
                <a:lnTo>
                  <a:pt x="1432572" y="941832"/>
                </a:lnTo>
                <a:lnTo>
                  <a:pt x="1461528" y="973848"/>
                </a:lnTo>
                <a:lnTo>
                  <a:pt x="1492008" y="1001280"/>
                </a:lnTo>
                <a:lnTo>
                  <a:pt x="1525536" y="1027188"/>
                </a:lnTo>
                <a:lnTo>
                  <a:pt x="1562112" y="1048524"/>
                </a:lnTo>
                <a:lnTo>
                  <a:pt x="1600212" y="1066812"/>
                </a:lnTo>
                <a:lnTo>
                  <a:pt x="1641360" y="1082040"/>
                </a:lnTo>
                <a:lnTo>
                  <a:pt x="1682508" y="1092720"/>
                </a:lnTo>
                <a:lnTo>
                  <a:pt x="1726704" y="1098816"/>
                </a:lnTo>
                <a:lnTo>
                  <a:pt x="1770900" y="1101864"/>
                </a:lnTo>
                <a:lnTo>
                  <a:pt x="1815096" y="1098816"/>
                </a:lnTo>
                <a:lnTo>
                  <a:pt x="1859292" y="1092720"/>
                </a:lnTo>
                <a:lnTo>
                  <a:pt x="1901964" y="1082040"/>
                </a:lnTo>
                <a:lnTo>
                  <a:pt x="1941588" y="1066812"/>
                </a:lnTo>
                <a:lnTo>
                  <a:pt x="1979688" y="1048524"/>
                </a:lnTo>
                <a:lnTo>
                  <a:pt x="2016264" y="1025664"/>
                </a:lnTo>
                <a:lnTo>
                  <a:pt x="2049792" y="1001280"/>
                </a:lnTo>
                <a:lnTo>
                  <a:pt x="2095512" y="957072"/>
                </a:lnTo>
                <a:lnTo>
                  <a:pt x="2133612" y="908316"/>
                </a:lnTo>
                <a:lnTo>
                  <a:pt x="2156472" y="871740"/>
                </a:lnTo>
                <a:lnTo>
                  <a:pt x="2174760" y="833640"/>
                </a:lnTo>
                <a:lnTo>
                  <a:pt x="2188476" y="792492"/>
                </a:lnTo>
                <a:lnTo>
                  <a:pt x="2194572" y="772680"/>
                </a:lnTo>
                <a:lnTo>
                  <a:pt x="2200656" y="751332"/>
                </a:lnTo>
                <a:lnTo>
                  <a:pt x="2203716" y="730008"/>
                </a:lnTo>
                <a:lnTo>
                  <a:pt x="2206764" y="707148"/>
                </a:lnTo>
                <a:lnTo>
                  <a:pt x="2208288" y="685812"/>
                </a:lnTo>
                <a:lnTo>
                  <a:pt x="2208288" y="640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71991" y="164241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6507" y="466599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7888" y="2339339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0055" y="1840991"/>
            <a:ext cx="4258310" cy="3053080"/>
          </a:xfrm>
          <a:custGeom>
            <a:avLst/>
            <a:gdLst/>
            <a:ahLst/>
            <a:cxnLst/>
            <a:rect l="l" t="t" r="r" b="b"/>
            <a:pathLst>
              <a:path w="4258309" h="3053079">
                <a:moveTo>
                  <a:pt x="4258056" y="1551432"/>
                </a:moveTo>
                <a:lnTo>
                  <a:pt x="4224566" y="1531620"/>
                </a:lnTo>
                <a:lnTo>
                  <a:pt x="4116324" y="1467612"/>
                </a:lnTo>
                <a:lnTo>
                  <a:pt x="4109072" y="1465592"/>
                </a:lnTo>
                <a:lnTo>
                  <a:pt x="4101655" y="1466278"/>
                </a:lnTo>
                <a:lnTo>
                  <a:pt x="4095115" y="1469542"/>
                </a:lnTo>
                <a:lnTo>
                  <a:pt x="4090416" y="1475232"/>
                </a:lnTo>
                <a:lnTo>
                  <a:pt x="4087520" y="1482280"/>
                </a:lnTo>
                <a:lnTo>
                  <a:pt x="4087749" y="1489329"/>
                </a:lnTo>
                <a:lnTo>
                  <a:pt x="4090847" y="1495806"/>
                </a:lnTo>
                <a:lnTo>
                  <a:pt x="4096512" y="1501140"/>
                </a:lnTo>
                <a:lnTo>
                  <a:pt x="4148455" y="1531620"/>
                </a:lnTo>
                <a:lnTo>
                  <a:pt x="3819753" y="1531620"/>
                </a:lnTo>
                <a:lnTo>
                  <a:pt x="3814572" y="1478292"/>
                </a:lnTo>
                <a:lnTo>
                  <a:pt x="3806964" y="1435620"/>
                </a:lnTo>
                <a:lnTo>
                  <a:pt x="3793248" y="1394472"/>
                </a:lnTo>
                <a:lnTo>
                  <a:pt x="3782580" y="1368577"/>
                </a:lnTo>
                <a:lnTo>
                  <a:pt x="3782580" y="1546872"/>
                </a:lnTo>
                <a:lnTo>
                  <a:pt x="3781056" y="1566684"/>
                </a:lnTo>
                <a:lnTo>
                  <a:pt x="3779634" y="1586496"/>
                </a:lnTo>
                <a:lnTo>
                  <a:pt x="3778008" y="1607820"/>
                </a:lnTo>
                <a:lnTo>
                  <a:pt x="3773436" y="1627644"/>
                </a:lnTo>
                <a:lnTo>
                  <a:pt x="3768864" y="1645920"/>
                </a:lnTo>
                <a:lnTo>
                  <a:pt x="3764292" y="1665744"/>
                </a:lnTo>
                <a:lnTo>
                  <a:pt x="3742956" y="1720608"/>
                </a:lnTo>
                <a:lnTo>
                  <a:pt x="3724656" y="1754136"/>
                </a:lnTo>
                <a:lnTo>
                  <a:pt x="3701808" y="1786128"/>
                </a:lnTo>
                <a:lnTo>
                  <a:pt x="3691140" y="1801380"/>
                </a:lnTo>
                <a:lnTo>
                  <a:pt x="3677424" y="1815096"/>
                </a:lnTo>
                <a:lnTo>
                  <a:pt x="3665232" y="1828812"/>
                </a:lnTo>
                <a:lnTo>
                  <a:pt x="3651516" y="1842528"/>
                </a:lnTo>
                <a:lnTo>
                  <a:pt x="3621036" y="1866912"/>
                </a:lnTo>
                <a:lnTo>
                  <a:pt x="3605796" y="1877580"/>
                </a:lnTo>
                <a:lnTo>
                  <a:pt x="3572256" y="1898916"/>
                </a:lnTo>
                <a:lnTo>
                  <a:pt x="3555504" y="1906536"/>
                </a:lnTo>
                <a:lnTo>
                  <a:pt x="3537204" y="1915680"/>
                </a:lnTo>
                <a:lnTo>
                  <a:pt x="3482340" y="1933968"/>
                </a:lnTo>
                <a:lnTo>
                  <a:pt x="3462540" y="1938528"/>
                </a:lnTo>
                <a:lnTo>
                  <a:pt x="3422904" y="1944636"/>
                </a:lnTo>
                <a:lnTo>
                  <a:pt x="3401580" y="1946160"/>
                </a:lnTo>
                <a:lnTo>
                  <a:pt x="3360432" y="1946160"/>
                </a:lnTo>
                <a:lnTo>
                  <a:pt x="3300996" y="1938528"/>
                </a:lnTo>
                <a:lnTo>
                  <a:pt x="3244608" y="1921776"/>
                </a:lnTo>
                <a:lnTo>
                  <a:pt x="3208032" y="1906536"/>
                </a:lnTo>
                <a:lnTo>
                  <a:pt x="3174504" y="1888248"/>
                </a:lnTo>
                <a:lnTo>
                  <a:pt x="3142488" y="1866912"/>
                </a:lnTo>
                <a:lnTo>
                  <a:pt x="3098304" y="1828812"/>
                </a:lnTo>
                <a:lnTo>
                  <a:pt x="3049536" y="1769376"/>
                </a:lnTo>
                <a:lnTo>
                  <a:pt x="3040392" y="1752612"/>
                </a:lnTo>
                <a:lnTo>
                  <a:pt x="3029724" y="1735848"/>
                </a:lnTo>
                <a:lnTo>
                  <a:pt x="3022104" y="1719084"/>
                </a:lnTo>
                <a:lnTo>
                  <a:pt x="3012960" y="1700796"/>
                </a:lnTo>
                <a:lnTo>
                  <a:pt x="3006864" y="1684020"/>
                </a:lnTo>
                <a:lnTo>
                  <a:pt x="2994672" y="1645920"/>
                </a:lnTo>
                <a:lnTo>
                  <a:pt x="2984004" y="1586496"/>
                </a:lnTo>
                <a:lnTo>
                  <a:pt x="2982480" y="1566684"/>
                </a:lnTo>
                <a:lnTo>
                  <a:pt x="2982582" y="1524012"/>
                </a:lnTo>
                <a:lnTo>
                  <a:pt x="2990088" y="1464576"/>
                </a:lnTo>
                <a:lnTo>
                  <a:pt x="3000756" y="1426476"/>
                </a:lnTo>
                <a:lnTo>
                  <a:pt x="3022104" y="1371612"/>
                </a:lnTo>
                <a:lnTo>
                  <a:pt x="3040392" y="1338084"/>
                </a:lnTo>
                <a:lnTo>
                  <a:pt x="3051060" y="1322844"/>
                </a:lnTo>
                <a:lnTo>
                  <a:pt x="3061728" y="1306080"/>
                </a:lnTo>
                <a:lnTo>
                  <a:pt x="3073920" y="1290828"/>
                </a:lnTo>
                <a:lnTo>
                  <a:pt x="3086112" y="1277112"/>
                </a:lnTo>
                <a:lnTo>
                  <a:pt x="3113544" y="1249692"/>
                </a:lnTo>
                <a:lnTo>
                  <a:pt x="3128772" y="1237500"/>
                </a:lnTo>
                <a:lnTo>
                  <a:pt x="3142488" y="1225308"/>
                </a:lnTo>
                <a:lnTo>
                  <a:pt x="3159264" y="1214628"/>
                </a:lnTo>
                <a:lnTo>
                  <a:pt x="3174504" y="1203972"/>
                </a:lnTo>
                <a:lnTo>
                  <a:pt x="3191256" y="1194828"/>
                </a:lnTo>
                <a:lnTo>
                  <a:pt x="3209556" y="1185684"/>
                </a:lnTo>
                <a:lnTo>
                  <a:pt x="3226320" y="1178064"/>
                </a:lnTo>
                <a:lnTo>
                  <a:pt x="3244608" y="1170444"/>
                </a:lnTo>
                <a:lnTo>
                  <a:pt x="3264420" y="1164336"/>
                </a:lnTo>
                <a:lnTo>
                  <a:pt x="3282708" y="1158252"/>
                </a:lnTo>
                <a:lnTo>
                  <a:pt x="3302520" y="1153680"/>
                </a:lnTo>
                <a:lnTo>
                  <a:pt x="3342144" y="1147584"/>
                </a:lnTo>
                <a:lnTo>
                  <a:pt x="3361956" y="1146060"/>
                </a:lnTo>
                <a:lnTo>
                  <a:pt x="3403104" y="1146060"/>
                </a:lnTo>
                <a:lnTo>
                  <a:pt x="3444240" y="1150620"/>
                </a:lnTo>
                <a:lnTo>
                  <a:pt x="3482340" y="1158252"/>
                </a:lnTo>
                <a:lnTo>
                  <a:pt x="3520440" y="1170444"/>
                </a:lnTo>
                <a:lnTo>
                  <a:pt x="3555504" y="1185684"/>
                </a:lnTo>
                <a:lnTo>
                  <a:pt x="3590556" y="1203972"/>
                </a:lnTo>
                <a:lnTo>
                  <a:pt x="3605796" y="1214628"/>
                </a:lnTo>
                <a:lnTo>
                  <a:pt x="3622560" y="1225308"/>
                </a:lnTo>
                <a:lnTo>
                  <a:pt x="3636276" y="1237500"/>
                </a:lnTo>
                <a:lnTo>
                  <a:pt x="3651516" y="1249692"/>
                </a:lnTo>
                <a:lnTo>
                  <a:pt x="3678948" y="1277112"/>
                </a:lnTo>
                <a:lnTo>
                  <a:pt x="3703332" y="1307604"/>
                </a:lnTo>
                <a:lnTo>
                  <a:pt x="3724656" y="1339608"/>
                </a:lnTo>
                <a:lnTo>
                  <a:pt x="3742956" y="1373136"/>
                </a:lnTo>
                <a:lnTo>
                  <a:pt x="3758196" y="1409712"/>
                </a:lnTo>
                <a:lnTo>
                  <a:pt x="3770388" y="1446288"/>
                </a:lnTo>
                <a:lnTo>
                  <a:pt x="3773436" y="1466100"/>
                </a:lnTo>
                <a:lnTo>
                  <a:pt x="3778008" y="1485912"/>
                </a:lnTo>
                <a:lnTo>
                  <a:pt x="3780815" y="1522488"/>
                </a:lnTo>
                <a:lnTo>
                  <a:pt x="3782580" y="1546872"/>
                </a:lnTo>
                <a:lnTo>
                  <a:pt x="3782580" y="1368577"/>
                </a:lnTo>
                <a:lnTo>
                  <a:pt x="3776472" y="1356372"/>
                </a:lnTo>
                <a:lnTo>
                  <a:pt x="3767340" y="1336560"/>
                </a:lnTo>
                <a:lnTo>
                  <a:pt x="3756672" y="1318272"/>
                </a:lnTo>
                <a:lnTo>
                  <a:pt x="3746004" y="1301508"/>
                </a:lnTo>
                <a:lnTo>
                  <a:pt x="3732288" y="1283220"/>
                </a:lnTo>
                <a:lnTo>
                  <a:pt x="3720096" y="1266444"/>
                </a:lnTo>
                <a:lnTo>
                  <a:pt x="3691140" y="1235976"/>
                </a:lnTo>
                <a:lnTo>
                  <a:pt x="3660660" y="1208544"/>
                </a:lnTo>
                <a:lnTo>
                  <a:pt x="3627132" y="1182636"/>
                </a:lnTo>
                <a:lnTo>
                  <a:pt x="3572256" y="1150620"/>
                </a:lnTo>
                <a:lnTo>
                  <a:pt x="3560381" y="1146060"/>
                </a:lnTo>
                <a:lnTo>
                  <a:pt x="3552456" y="1143012"/>
                </a:lnTo>
                <a:lnTo>
                  <a:pt x="3532644" y="1133868"/>
                </a:lnTo>
                <a:lnTo>
                  <a:pt x="3511308" y="1127772"/>
                </a:lnTo>
                <a:lnTo>
                  <a:pt x="3491496" y="1121676"/>
                </a:lnTo>
                <a:lnTo>
                  <a:pt x="3448824" y="1112520"/>
                </a:lnTo>
                <a:lnTo>
                  <a:pt x="3425964" y="1111008"/>
                </a:lnTo>
                <a:lnTo>
                  <a:pt x="3404628" y="1107960"/>
                </a:lnTo>
                <a:lnTo>
                  <a:pt x="3358908" y="1107960"/>
                </a:lnTo>
                <a:lnTo>
                  <a:pt x="3337572" y="1111008"/>
                </a:lnTo>
                <a:lnTo>
                  <a:pt x="3314712" y="1112520"/>
                </a:lnTo>
                <a:lnTo>
                  <a:pt x="3272040" y="1121676"/>
                </a:lnTo>
                <a:lnTo>
                  <a:pt x="3230892" y="1135392"/>
                </a:lnTo>
                <a:lnTo>
                  <a:pt x="3191256" y="1152144"/>
                </a:lnTo>
                <a:lnTo>
                  <a:pt x="3136404" y="1182636"/>
                </a:lnTo>
                <a:lnTo>
                  <a:pt x="3102876" y="1208544"/>
                </a:lnTo>
                <a:lnTo>
                  <a:pt x="3077172" y="1231671"/>
                </a:lnTo>
                <a:lnTo>
                  <a:pt x="3012948" y="1101864"/>
                </a:lnTo>
                <a:lnTo>
                  <a:pt x="3007614" y="1096162"/>
                </a:lnTo>
                <a:lnTo>
                  <a:pt x="3001137" y="1092911"/>
                </a:lnTo>
                <a:lnTo>
                  <a:pt x="2994088" y="1092212"/>
                </a:lnTo>
                <a:lnTo>
                  <a:pt x="2987040" y="1094244"/>
                </a:lnTo>
                <a:lnTo>
                  <a:pt x="2981121" y="1098689"/>
                </a:lnTo>
                <a:lnTo>
                  <a:pt x="2977324" y="1104722"/>
                </a:lnTo>
                <a:lnTo>
                  <a:pt x="2976118" y="1111592"/>
                </a:lnTo>
                <a:lnTo>
                  <a:pt x="2977896" y="1118628"/>
                </a:lnTo>
                <a:lnTo>
                  <a:pt x="3005848" y="1174508"/>
                </a:lnTo>
                <a:lnTo>
                  <a:pt x="2189988" y="640092"/>
                </a:lnTo>
                <a:lnTo>
                  <a:pt x="2168652" y="672096"/>
                </a:lnTo>
                <a:lnTo>
                  <a:pt x="2984970" y="1206817"/>
                </a:lnTo>
                <a:lnTo>
                  <a:pt x="2923032" y="1203972"/>
                </a:lnTo>
                <a:lnTo>
                  <a:pt x="2915437" y="1204442"/>
                </a:lnTo>
                <a:lnTo>
                  <a:pt x="2909125" y="1207782"/>
                </a:lnTo>
                <a:lnTo>
                  <a:pt x="2904820" y="1213396"/>
                </a:lnTo>
                <a:lnTo>
                  <a:pt x="2903220" y="1220736"/>
                </a:lnTo>
                <a:lnTo>
                  <a:pt x="2904579" y="1228331"/>
                </a:lnTo>
                <a:lnTo>
                  <a:pt x="2908363" y="1234643"/>
                </a:lnTo>
                <a:lnTo>
                  <a:pt x="2914154" y="1238948"/>
                </a:lnTo>
                <a:lnTo>
                  <a:pt x="2921508" y="1240548"/>
                </a:lnTo>
                <a:lnTo>
                  <a:pt x="3060115" y="1248257"/>
                </a:lnTo>
                <a:lnTo>
                  <a:pt x="3057156" y="1251216"/>
                </a:lnTo>
                <a:lnTo>
                  <a:pt x="3019056" y="1301508"/>
                </a:lnTo>
                <a:lnTo>
                  <a:pt x="2996196" y="1338084"/>
                </a:lnTo>
                <a:lnTo>
                  <a:pt x="2977908" y="1376184"/>
                </a:lnTo>
                <a:lnTo>
                  <a:pt x="2964192" y="1415808"/>
                </a:lnTo>
                <a:lnTo>
                  <a:pt x="2948940" y="1479816"/>
                </a:lnTo>
                <a:lnTo>
                  <a:pt x="2944482" y="1522488"/>
                </a:lnTo>
                <a:lnTo>
                  <a:pt x="2944380" y="1569720"/>
                </a:lnTo>
                <a:lnTo>
                  <a:pt x="2945904" y="1591068"/>
                </a:lnTo>
                <a:lnTo>
                  <a:pt x="2948940" y="1613928"/>
                </a:lnTo>
                <a:lnTo>
                  <a:pt x="2958096" y="1656600"/>
                </a:lnTo>
                <a:lnTo>
                  <a:pt x="2964192" y="1676412"/>
                </a:lnTo>
                <a:lnTo>
                  <a:pt x="2970288" y="1697748"/>
                </a:lnTo>
                <a:lnTo>
                  <a:pt x="2979432" y="1717560"/>
                </a:lnTo>
                <a:lnTo>
                  <a:pt x="2987040" y="1735848"/>
                </a:lnTo>
                <a:lnTo>
                  <a:pt x="2997720" y="1755660"/>
                </a:lnTo>
                <a:lnTo>
                  <a:pt x="3019056" y="1792236"/>
                </a:lnTo>
                <a:lnTo>
                  <a:pt x="3031248" y="1809000"/>
                </a:lnTo>
                <a:lnTo>
                  <a:pt x="3044964" y="1825764"/>
                </a:lnTo>
                <a:lnTo>
                  <a:pt x="3060255" y="1842757"/>
                </a:lnTo>
                <a:lnTo>
                  <a:pt x="2921520" y="1844040"/>
                </a:lnTo>
                <a:lnTo>
                  <a:pt x="2913913" y="1845640"/>
                </a:lnTo>
                <a:lnTo>
                  <a:pt x="2907614" y="1849945"/>
                </a:lnTo>
                <a:lnTo>
                  <a:pt x="2903296" y="1856257"/>
                </a:lnTo>
                <a:lnTo>
                  <a:pt x="2901708" y="1863852"/>
                </a:lnTo>
                <a:lnTo>
                  <a:pt x="2903296" y="1871218"/>
                </a:lnTo>
                <a:lnTo>
                  <a:pt x="2907614" y="1876996"/>
                </a:lnTo>
                <a:lnTo>
                  <a:pt x="2913913" y="1880793"/>
                </a:lnTo>
                <a:lnTo>
                  <a:pt x="2921520" y="1882140"/>
                </a:lnTo>
                <a:lnTo>
                  <a:pt x="2983420" y="1881428"/>
                </a:lnTo>
                <a:lnTo>
                  <a:pt x="2196947" y="2351392"/>
                </a:lnTo>
                <a:lnTo>
                  <a:pt x="2196096" y="2339352"/>
                </a:lnTo>
                <a:lnTo>
                  <a:pt x="2193048" y="2316492"/>
                </a:lnTo>
                <a:lnTo>
                  <a:pt x="2183904" y="2273820"/>
                </a:lnTo>
                <a:lnTo>
                  <a:pt x="2177808" y="2254008"/>
                </a:lnTo>
                <a:lnTo>
                  <a:pt x="2171712" y="2232672"/>
                </a:lnTo>
                <a:lnTo>
                  <a:pt x="2164092" y="2212860"/>
                </a:lnTo>
                <a:lnTo>
                  <a:pt x="2159520" y="2203716"/>
                </a:lnTo>
                <a:lnTo>
                  <a:pt x="2159520" y="2363736"/>
                </a:lnTo>
                <a:lnTo>
                  <a:pt x="2159406" y="2406408"/>
                </a:lnTo>
                <a:lnTo>
                  <a:pt x="2151888" y="2465844"/>
                </a:lnTo>
                <a:lnTo>
                  <a:pt x="2141220" y="2503944"/>
                </a:lnTo>
                <a:lnTo>
                  <a:pt x="2129040" y="2540520"/>
                </a:lnTo>
                <a:lnTo>
                  <a:pt x="2101608" y="2592336"/>
                </a:lnTo>
                <a:lnTo>
                  <a:pt x="2080272" y="2624340"/>
                </a:lnTo>
                <a:lnTo>
                  <a:pt x="2028456" y="2680728"/>
                </a:lnTo>
                <a:lnTo>
                  <a:pt x="1982736" y="2715780"/>
                </a:lnTo>
                <a:lnTo>
                  <a:pt x="1967496" y="2726448"/>
                </a:lnTo>
                <a:lnTo>
                  <a:pt x="1950732" y="2737116"/>
                </a:lnTo>
                <a:lnTo>
                  <a:pt x="1932444" y="2744736"/>
                </a:lnTo>
                <a:lnTo>
                  <a:pt x="1915680" y="2753880"/>
                </a:lnTo>
                <a:lnTo>
                  <a:pt x="1879104" y="2766072"/>
                </a:lnTo>
                <a:lnTo>
                  <a:pt x="1839480" y="2776740"/>
                </a:lnTo>
                <a:lnTo>
                  <a:pt x="1799856" y="2782836"/>
                </a:lnTo>
                <a:lnTo>
                  <a:pt x="1780044" y="2784360"/>
                </a:lnTo>
                <a:lnTo>
                  <a:pt x="1738896" y="2784360"/>
                </a:lnTo>
                <a:lnTo>
                  <a:pt x="1697736" y="2779788"/>
                </a:lnTo>
                <a:lnTo>
                  <a:pt x="1659636" y="2772168"/>
                </a:lnTo>
                <a:lnTo>
                  <a:pt x="1641360" y="2766072"/>
                </a:lnTo>
                <a:lnTo>
                  <a:pt x="1621536" y="2759976"/>
                </a:lnTo>
                <a:lnTo>
                  <a:pt x="1586496" y="2744736"/>
                </a:lnTo>
                <a:lnTo>
                  <a:pt x="1551444" y="2726448"/>
                </a:lnTo>
                <a:lnTo>
                  <a:pt x="1536204" y="2715780"/>
                </a:lnTo>
                <a:lnTo>
                  <a:pt x="1519440" y="2705112"/>
                </a:lnTo>
                <a:lnTo>
                  <a:pt x="1505724" y="2692920"/>
                </a:lnTo>
                <a:lnTo>
                  <a:pt x="1490484" y="2680728"/>
                </a:lnTo>
                <a:lnTo>
                  <a:pt x="1463052" y="2653296"/>
                </a:lnTo>
                <a:lnTo>
                  <a:pt x="1438668" y="2622816"/>
                </a:lnTo>
                <a:lnTo>
                  <a:pt x="1417332" y="2590812"/>
                </a:lnTo>
                <a:lnTo>
                  <a:pt x="1399044" y="2557284"/>
                </a:lnTo>
                <a:lnTo>
                  <a:pt x="1391424" y="2538996"/>
                </a:lnTo>
                <a:lnTo>
                  <a:pt x="1383804" y="2522232"/>
                </a:lnTo>
                <a:lnTo>
                  <a:pt x="1373136" y="2484132"/>
                </a:lnTo>
                <a:lnTo>
                  <a:pt x="1363992" y="2444508"/>
                </a:lnTo>
                <a:lnTo>
                  <a:pt x="1359420" y="2383548"/>
                </a:lnTo>
                <a:lnTo>
                  <a:pt x="1360944" y="2363736"/>
                </a:lnTo>
                <a:lnTo>
                  <a:pt x="1362354" y="2343912"/>
                </a:lnTo>
                <a:lnTo>
                  <a:pt x="1363992" y="2322588"/>
                </a:lnTo>
                <a:lnTo>
                  <a:pt x="1368564" y="2302776"/>
                </a:lnTo>
                <a:lnTo>
                  <a:pt x="1373136" y="2284488"/>
                </a:lnTo>
                <a:lnTo>
                  <a:pt x="1377708" y="2264676"/>
                </a:lnTo>
                <a:lnTo>
                  <a:pt x="1399044" y="2209812"/>
                </a:lnTo>
                <a:lnTo>
                  <a:pt x="1417332" y="2176284"/>
                </a:lnTo>
                <a:lnTo>
                  <a:pt x="1440192" y="2144280"/>
                </a:lnTo>
                <a:lnTo>
                  <a:pt x="1450860" y="2129040"/>
                </a:lnTo>
                <a:lnTo>
                  <a:pt x="1464576" y="2115312"/>
                </a:lnTo>
                <a:lnTo>
                  <a:pt x="1476768" y="2101608"/>
                </a:lnTo>
                <a:lnTo>
                  <a:pt x="1492008" y="2087892"/>
                </a:lnTo>
                <a:lnTo>
                  <a:pt x="1536204" y="2052840"/>
                </a:lnTo>
                <a:lnTo>
                  <a:pt x="1586496" y="2023884"/>
                </a:lnTo>
                <a:lnTo>
                  <a:pt x="1623072" y="2008644"/>
                </a:lnTo>
                <a:lnTo>
                  <a:pt x="1659636" y="1996452"/>
                </a:lnTo>
                <a:lnTo>
                  <a:pt x="1719084" y="1985784"/>
                </a:lnTo>
                <a:lnTo>
                  <a:pt x="1740420" y="1984260"/>
                </a:lnTo>
                <a:lnTo>
                  <a:pt x="1781568" y="1984260"/>
                </a:lnTo>
                <a:lnTo>
                  <a:pt x="1841004" y="1991880"/>
                </a:lnTo>
                <a:lnTo>
                  <a:pt x="1897392" y="2008644"/>
                </a:lnTo>
                <a:lnTo>
                  <a:pt x="1933968" y="2023884"/>
                </a:lnTo>
                <a:lnTo>
                  <a:pt x="1967496" y="2042172"/>
                </a:lnTo>
                <a:lnTo>
                  <a:pt x="1999500" y="2063508"/>
                </a:lnTo>
                <a:lnTo>
                  <a:pt x="2029980" y="2087892"/>
                </a:lnTo>
                <a:lnTo>
                  <a:pt x="2055888" y="2115312"/>
                </a:lnTo>
                <a:lnTo>
                  <a:pt x="2069604" y="2130564"/>
                </a:lnTo>
                <a:lnTo>
                  <a:pt x="2080272" y="2145804"/>
                </a:lnTo>
                <a:lnTo>
                  <a:pt x="2092464" y="2161044"/>
                </a:lnTo>
                <a:lnTo>
                  <a:pt x="2101608" y="2177808"/>
                </a:lnTo>
                <a:lnTo>
                  <a:pt x="2112276" y="2194572"/>
                </a:lnTo>
                <a:lnTo>
                  <a:pt x="2121420" y="2211336"/>
                </a:lnTo>
                <a:lnTo>
                  <a:pt x="2129040" y="2229612"/>
                </a:lnTo>
                <a:lnTo>
                  <a:pt x="2135136" y="2247912"/>
                </a:lnTo>
                <a:lnTo>
                  <a:pt x="2142756" y="2266200"/>
                </a:lnTo>
                <a:lnTo>
                  <a:pt x="2147328" y="2284488"/>
                </a:lnTo>
                <a:lnTo>
                  <a:pt x="2151888" y="2304300"/>
                </a:lnTo>
                <a:lnTo>
                  <a:pt x="2157996" y="2343912"/>
                </a:lnTo>
                <a:lnTo>
                  <a:pt x="2159520" y="2363736"/>
                </a:lnTo>
                <a:lnTo>
                  <a:pt x="2159520" y="2203716"/>
                </a:lnTo>
                <a:lnTo>
                  <a:pt x="2154948" y="2194572"/>
                </a:lnTo>
                <a:lnTo>
                  <a:pt x="2144280" y="2174760"/>
                </a:lnTo>
                <a:lnTo>
                  <a:pt x="2135136" y="2156472"/>
                </a:lnTo>
                <a:lnTo>
                  <a:pt x="2122944" y="2139708"/>
                </a:lnTo>
                <a:lnTo>
                  <a:pt x="2110740" y="2121420"/>
                </a:lnTo>
                <a:lnTo>
                  <a:pt x="2097036" y="2104656"/>
                </a:lnTo>
                <a:lnTo>
                  <a:pt x="2069604" y="2074176"/>
                </a:lnTo>
                <a:lnTo>
                  <a:pt x="2054364" y="2060460"/>
                </a:lnTo>
                <a:lnTo>
                  <a:pt x="2037600" y="2046744"/>
                </a:lnTo>
                <a:lnTo>
                  <a:pt x="2022360" y="2033028"/>
                </a:lnTo>
                <a:lnTo>
                  <a:pt x="1987308" y="2010168"/>
                </a:lnTo>
                <a:lnTo>
                  <a:pt x="1949208" y="1988820"/>
                </a:lnTo>
                <a:lnTo>
                  <a:pt x="1937321" y="1984260"/>
                </a:lnTo>
                <a:lnTo>
                  <a:pt x="1929396" y="1981212"/>
                </a:lnTo>
                <a:lnTo>
                  <a:pt x="1889772" y="1965972"/>
                </a:lnTo>
                <a:lnTo>
                  <a:pt x="1825764" y="1950720"/>
                </a:lnTo>
                <a:lnTo>
                  <a:pt x="1804428" y="1949208"/>
                </a:lnTo>
                <a:lnTo>
                  <a:pt x="1781568" y="1946160"/>
                </a:lnTo>
                <a:lnTo>
                  <a:pt x="1737372" y="1946160"/>
                </a:lnTo>
                <a:lnTo>
                  <a:pt x="1714512" y="1949208"/>
                </a:lnTo>
                <a:lnTo>
                  <a:pt x="1693176" y="1950720"/>
                </a:lnTo>
                <a:lnTo>
                  <a:pt x="1650504" y="1959876"/>
                </a:lnTo>
                <a:lnTo>
                  <a:pt x="1589544" y="1981212"/>
                </a:lnTo>
                <a:lnTo>
                  <a:pt x="1551444" y="1999500"/>
                </a:lnTo>
                <a:lnTo>
                  <a:pt x="1514868" y="2020836"/>
                </a:lnTo>
                <a:lnTo>
                  <a:pt x="1481340" y="2046744"/>
                </a:lnTo>
                <a:lnTo>
                  <a:pt x="1464576" y="2060460"/>
                </a:lnTo>
                <a:lnTo>
                  <a:pt x="1435620" y="2089416"/>
                </a:lnTo>
                <a:lnTo>
                  <a:pt x="1408188" y="2122944"/>
                </a:lnTo>
                <a:lnTo>
                  <a:pt x="1375981" y="2174011"/>
                </a:lnTo>
                <a:lnTo>
                  <a:pt x="1375968" y="2171712"/>
                </a:lnTo>
                <a:lnTo>
                  <a:pt x="1374648" y="2028456"/>
                </a:lnTo>
                <a:lnTo>
                  <a:pt x="1354848" y="2010156"/>
                </a:lnTo>
                <a:lnTo>
                  <a:pt x="1347482" y="2011756"/>
                </a:lnTo>
                <a:lnTo>
                  <a:pt x="1341691" y="2016074"/>
                </a:lnTo>
                <a:lnTo>
                  <a:pt x="1337906" y="2022373"/>
                </a:lnTo>
                <a:lnTo>
                  <a:pt x="1336548" y="2029980"/>
                </a:lnTo>
                <a:lnTo>
                  <a:pt x="1337271" y="2091829"/>
                </a:lnTo>
                <a:lnTo>
                  <a:pt x="88392" y="0"/>
                </a:lnTo>
                <a:lnTo>
                  <a:pt x="54864" y="19812"/>
                </a:lnTo>
                <a:lnTo>
                  <a:pt x="1302397" y="2109393"/>
                </a:lnTo>
                <a:lnTo>
                  <a:pt x="1249680" y="2080260"/>
                </a:lnTo>
                <a:lnTo>
                  <a:pt x="1242428" y="2078240"/>
                </a:lnTo>
                <a:lnTo>
                  <a:pt x="1235011" y="2078939"/>
                </a:lnTo>
                <a:lnTo>
                  <a:pt x="1228471" y="2082190"/>
                </a:lnTo>
                <a:lnTo>
                  <a:pt x="1223772" y="2087892"/>
                </a:lnTo>
                <a:lnTo>
                  <a:pt x="1221752" y="2095144"/>
                </a:lnTo>
                <a:lnTo>
                  <a:pt x="1222438" y="2102561"/>
                </a:lnTo>
                <a:lnTo>
                  <a:pt x="1225702" y="2109101"/>
                </a:lnTo>
                <a:lnTo>
                  <a:pt x="1231392" y="2113800"/>
                </a:lnTo>
                <a:lnTo>
                  <a:pt x="1367840" y="2189924"/>
                </a:lnTo>
                <a:lnTo>
                  <a:pt x="1365516" y="2194572"/>
                </a:lnTo>
                <a:lnTo>
                  <a:pt x="1341132" y="2254008"/>
                </a:lnTo>
                <a:lnTo>
                  <a:pt x="1330464" y="2296680"/>
                </a:lnTo>
                <a:lnTo>
                  <a:pt x="1324368" y="2339352"/>
                </a:lnTo>
                <a:lnTo>
                  <a:pt x="1321320" y="2385072"/>
                </a:lnTo>
                <a:lnTo>
                  <a:pt x="1322641" y="2404884"/>
                </a:lnTo>
                <a:lnTo>
                  <a:pt x="1327416" y="2452128"/>
                </a:lnTo>
                <a:lnTo>
                  <a:pt x="1335036" y="2494800"/>
                </a:lnTo>
                <a:lnTo>
                  <a:pt x="1348752" y="2535948"/>
                </a:lnTo>
                <a:lnTo>
                  <a:pt x="1365123" y="2573286"/>
                </a:lnTo>
                <a:lnTo>
                  <a:pt x="1346809" y="2569476"/>
                </a:lnTo>
                <a:lnTo>
                  <a:pt x="1214628" y="2542044"/>
                </a:lnTo>
                <a:lnTo>
                  <a:pt x="1206779" y="2541397"/>
                </a:lnTo>
                <a:lnTo>
                  <a:pt x="1199769" y="2543759"/>
                </a:lnTo>
                <a:lnTo>
                  <a:pt x="1194485" y="2548686"/>
                </a:lnTo>
                <a:lnTo>
                  <a:pt x="1191768" y="2555760"/>
                </a:lnTo>
                <a:lnTo>
                  <a:pt x="1192009" y="2563609"/>
                </a:lnTo>
                <a:lnTo>
                  <a:pt x="1194816" y="2570619"/>
                </a:lnTo>
                <a:lnTo>
                  <a:pt x="1199921" y="2575903"/>
                </a:lnTo>
                <a:lnTo>
                  <a:pt x="1207008" y="2578620"/>
                </a:lnTo>
                <a:lnTo>
                  <a:pt x="1267777" y="2591485"/>
                </a:lnTo>
                <a:lnTo>
                  <a:pt x="0" y="3016008"/>
                </a:lnTo>
                <a:lnTo>
                  <a:pt x="10668" y="3052584"/>
                </a:lnTo>
                <a:lnTo>
                  <a:pt x="1279753" y="2626652"/>
                </a:lnTo>
                <a:lnTo>
                  <a:pt x="1239024" y="2673108"/>
                </a:lnTo>
                <a:lnTo>
                  <a:pt x="1234973" y="2680385"/>
                </a:lnTo>
                <a:lnTo>
                  <a:pt x="1234059" y="2687967"/>
                </a:lnTo>
                <a:lnTo>
                  <a:pt x="1236014" y="2694965"/>
                </a:lnTo>
                <a:lnTo>
                  <a:pt x="1240536" y="2700540"/>
                </a:lnTo>
                <a:lnTo>
                  <a:pt x="1246949" y="2704579"/>
                </a:lnTo>
                <a:lnTo>
                  <a:pt x="1254061" y="2705493"/>
                </a:lnTo>
                <a:lnTo>
                  <a:pt x="1260906" y="2703538"/>
                </a:lnTo>
                <a:lnTo>
                  <a:pt x="1266444" y="2699016"/>
                </a:lnTo>
                <a:lnTo>
                  <a:pt x="1369618" y="2582951"/>
                </a:lnTo>
                <a:lnTo>
                  <a:pt x="1374660" y="2593860"/>
                </a:lnTo>
                <a:lnTo>
                  <a:pt x="1397520" y="2630436"/>
                </a:lnTo>
                <a:lnTo>
                  <a:pt x="1421904" y="2663964"/>
                </a:lnTo>
                <a:lnTo>
                  <a:pt x="1466100" y="2709684"/>
                </a:lnTo>
                <a:lnTo>
                  <a:pt x="1514868" y="2747784"/>
                </a:lnTo>
                <a:lnTo>
                  <a:pt x="1551444" y="2769120"/>
                </a:lnTo>
                <a:lnTo>
                  <a:pt x="1569732" y="2779788"/>
                </a:lnTo>
                <a:lnTo>
                  <a:pt x="1589544" y="2788932"/>
                </a:lnTo>
                <a:lnTo>
                  <a:pt x="1609356" y="2796552"/>
                </a:lnTo>
                <a:lnTo>
                  <a:pt x="1630692" y="2802648"/>
                </a:lnTo>
                <a:lnTo>
                  <a:pt x="1650504" y="2808744"/>
                </a:lnTo>
                <a:lnTo>
                  <a:pt x="1693176" y="2817888"/>
                </a:lnTo>
                <a:lnTo>
                  <a:pt x="1716036" y="2820936"/>
                </a:lnTo>
                <a:lnTo>
                  <a:pt x="1737372" y="2822460"/>
                </a:lnTo>
                <a:lnTo>
                  <a:pt x="1783092" y="2822460"/>
                </a:lnTo>
                <a:lnTo>
                  <a:pt x="1827288" y="2817888"/>
                </a:lnTo>
                <a:lnTo>
                  <a:pt x="1869960" y="2808744"/>
                </a:lnTo>
                <a:lnTo>
                  <a:pt x="1938832" y="2784360"/>
                </a:lnTo>
                <a:lnTo>
                  <a:pt x="1950732" y="2779788"/>
                </a:lnTo>
                <a:lnTo>
                  <a:pt x="2005596" y="2747784"/>
                </a:lnTo>
                <a:lnTo>
                  <a:pt x="2039124" y="2721876"/>
                </a:lnTo>
                <a:lnTo>
                  <a:pt x="2069604" y="2694444"/>
                </a:lnTo>
                <a:lnTo>
                  <a:pt x="2098560" y="2662440"/>
                </a:lnTo>
                <a:lnTo>
                  <a:pt x="2122944" y="2628912"/>
                </a:lnTo>
                <a:lnTo>
                  <a:pt x="2145804" y="2592336"/>
                </a:lnTo>
                <a:lnTo>
                  <a:pt x="2164092" y="2554236"/>
                </a:lnTo>
                <a:lnTo>
                  <a:pt x="2177808" y="2514612"/>
                </a:lnTo>
                <a:lnTo>
                  <a:pt x="2189988" y="2471940"/>
                </a:lnTo>
                <a:lnTo>
                  <a:pt x="2196096" y="2429268"/>
                </a:lnTo>
                <a:lnTo>
                  <a:pt x="2197544" y="2394889"/>
                </a:lnTo>
                <a:lnTo>
                  <a:pt x="3004439" y="1912708"/>
                </a:lnTo>
                <a:lnTo>
                  <a:pt x="2973336" y="1969008"/>
                </a:lnTo>
                <a:lnTo>
                  <a:pt x="2970669" y="1976056"/>
                </a:lnTo>
                <a:lnTo>
                  <a:pt x="2971431" y="1983105"/>
                </a:lnTo>
                <a:lnTo>
                  <a:pt x="2975051" y="1989582"/>
                </a:lnTo>
                <a:lnTo>
                  <a:pt x="2980956" y="1994916"/>
                </a:lnTo>
                <a:lnTo>
                  <a:pt x="2988005" y="1996948"/>
                </a:lnTo>
                <a:lnTo>
                  <a:pt x="2995053" y="1996249"/>
                </a:lnTo>
                <a:lnTo>
                  <a:pt x="3001530" y="1992998"/>
                </a:lnTo>
                <a:lnTo>
                  <a:pt x="3006864" y="1987296"/>
                </a:lnTo>
                <a:lnTo>
                  <a:pt x="3076397" y="1860257"/>
                </a:lnTo>
                <a:lnTo>
                  <a:pt x="3087636" y="1871484"/>
                </a:lnTo>
                <a:lnTo>
                  <a:pt x="3104388" y="1885200"/>
                </a:lnTo>
                <a:lnTo>
                  <a:pt x="3119640" y="1897392"/>
                </a:lnTo>
                <a:lnTo>
                  <a:pt x="3137928" y="1909584"/>
                </a:lnTo>
                <a:lnTo>
                  <a:pt x="3154692" y="1921776"/>
                </a:lnTo>
                <a:lnTo>
                  <a:pt x="3174504" y="1930920"/>
                </a:lnTo>
                <a:lnTo>
                  <a:pt x="3192792" y="1941588"/>
                </a:lnTo>
                <a:lnTo>
                  <a:pt x="3212604" y="1950720"/>
                </a:lnTo>
                <a:lnTo>
                  <a:pt x="3252228" y="1964448"/>
                </a:lnTo>
                <a:lnTo>
                  <a:pt x="3316236" y="1979688"/>
                </a:lnTo>
                <a:lnTo>
                  <a:pt x="3360432" y="1984260"/>
                </a:lnTo>
                <a:lnTo>
                  <a:pt x="3404628" y="1984260"/>
                </a:lnTo>
                <a:lnTo>
                  <a:pt x="3448824" y="1979688"/>
                </a:lnTo>
                <a:lnTo>
                  <a:pt x="3491496" y="1970544"/>
                </a:lnTo>
                <a:lnTo>
                  <a:pt x="3560368" y="1946160"/>
                </a:lnTo>
                <a:lnTo>
                  <a:pt x="3572256" y="1941588"/>
                </a:lnTo>
                <a:lnTo>
                  <a:pt x="3610356" y="1920252"/>
                </a:lnTo>
                <a:lnTo>
                  <a:pt x="3645420" y="1897392"/>
                </a:lnTo>
                <a:lnTo>
                  <a:pt x="3660660" y="1883676"/>
                </a:lnTo>
                <a:lnTo>
                  <a:pt x="3677424" y="1869960"/>
                </a:lnTo>
                <a:lnTo>
                  <a:pt x="3706380" y="1841004"/>
                </a:lnTo>
                <a:lnTo>
                  <a:pt x="3733812" y="1807476"/>
                </a:lnTo>
                <a:lnTo>
                  <a:pt x="3778008" y="1735848"/>
                </a:lnTo>
                <a:lnTo>
                  <a:pt x="3800856" y="1676412"/>
                </a:lnTo>
                <a:lnTo>
                  <a:pt x="3811536" y="1633728"/>
                </a:lnTo>
                <a:lnTo>
                  <a:pt x="3817632" y="1591068"/>
                </a:lnTo>
                <a:lnTo>
                  <a:pt x="3819055" y="1569720"/>
                </a:lnTo>
                <a:lnTo>
                  <a:pt x="4151058" y="1569720"/>
                </a:lnTo>
                <a:lnTo>
                  <a:pt x="4096512" y="1601724"/>
                </a:lnTo>
                <a:lnTo>
                  <a:pt x="4090847" y="1606423"/>
                </a:lnTo>
                <a:lnTo>
                  <a:pt x="4087749" y="1612963"/>
                </a:lnTo>
                <a:lnTo>
                  <a:pt x="4087520" y="1620380"/>
                </a:lnTo>
                <a:lnTo>
                  <a:pt x="4090416" y="1627632"/>
                </a:lnTo>
                <a:lnTo>
                  <a:pt x="4095115" y="1633308"/>
                </a:lnTo>
                <a:lnTo>
                  <a:pt x="4101655" y="1636395"/>
                </a:lnTo>
                <a:lnTo>
                  <a:pt x="4109072" y="1636636"/>
                </a:lnTo>
                <a:lnTo>
                  <a:pt x="4116324" y="1633728"/>
                </a:lnTo>
                <a:lnTo>
                  <a:pt x="4226560" y="1569720"/>
                </a:lnTo>
                <a:lnTo>
                  <a:pt x="4258056" y="1551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228331" y="3265932"/>
            <a:ext cx="706120" cy="273050"/>
            <a:chOff x="7228331" y="3265932"/>
            <a:chExt cx="706120" cy="2730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331" y="3267456"/>
              <a:ext cx="196596" cy="2362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46263" y="3265932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0395" y="3267456"/>
              <a:ext cx="193548" cy="2362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69308" y="4070603"/>
            <a:ext cx="37211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-1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8023" y="4088360"/>
            <a:ext cx="85407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0510" algn="l"/>
                <a:tab pos="582295" algn="l"/>
                <a:tab pos="840740" algn="l"/>
              </a:tabLst>
            </a:pP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dirty="0">
                <a:solidFill>
                  <a:srgbClr val="BF0000"/>
                </a:solidFill>
                <a:latin typeface="Times New Roman"/>
                <a:cs typeface="Times New Roman"/>
              </a:rPr>
              <a:t>	</a:t>
            </a: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0947" y="3197351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26552" y="2026763"/>
            <a:ext cx="1915795" cy="3328670"/>
            <a:chOff x="3881627" y="2087879"/>
            <a:chExt cx="1915795" cy="332867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483" y="2087879"/>
              <a:ext cx="196596" cy="2362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4662" y="2119883"/>
              <a:ext cx="191262" cy="2042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3" y="2087880"/>
              <a:ext cx="193548" cy="236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772" y="4399788"/>
              <a:ext cx="196596" cy="2362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427" y="4431791"/>
              <a:ext cx="191262" cy="204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3747" y="4399788"/>
              <a:ext cx="193548" cy="2362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32375" y="4724400"/>
              <a:ext cx="114300" cy="327660"/>
            </a:xfrm>
            <a:custGeom>
              <a:avLst/>
              <a:gdLst/>
              <a:ahLst/>
              <a:cxnLst/>
              <a:rect l="l" t="t" r="r" b="b"/>
              <a:pathLst>
                <a:path w="114300" h="327660">
                  <a:moveTo>
                    <a:pt x="0" y="115824"/>
                  </a:moveTo>
                  <a:lnTo>
                    <a:pt x="56388" y="0"/>
                  </a:lnTo>
                  <a:lnTo>
                    <a:pt x="105034" y="96012"/>
                  </a:lnTo>
                  <a:lnTo>
                    <a:pt x="38100" y="96012"/>
                  </a:lnTo>
                  <a:lnTo>
                    <a:pt x="38100" y="115316"/>
                  </a:lnTo>
                  <a:lnTo>
                    <a:pt x="0" y="115824"/>
                  </a:lnTo>
                  <a:close/>
                </a:path>
                <a:path w="114300" h="327660">
                  <a:moveTo>
                    <a:pt x="38100" y="115316"/>
                  </a:moveTo>
                  <a:lnTo>
                    <a:pt x="38100" y="96012"/>
                  </a:lnTo>
                  <a:lnTo>
                    <a:pt x="76200" y="96012"/>
                  </a:lnTo>
                  <a:lnTo>
                    <a:pt x="76200" y="114808"/>
                  </a:lnTo>
                  <a:lnTo>
                    <a:pt x="38100" y="115316"/>
                  </a:lnTo>
                  <a:close/>
                </a:path>
                <a:path w="114300" h="327660">
                  <a:moveTo>
                    <a:pt x="76200" y="114808"/>
                  </a:moveTo>
                  <a:lnTo>
                    <a:pt x="76200" y="96012"/>
                  </a:lnTo>
                  <a:lnTo>
                    <a:pt x="105034" y="96012"/>
                  </a:lnTo>
                  <a:lnTo>
                    <a:pt x="114300" y="114300"/>
                  </a:lnTo>
                  <a:lnTo>
                    <a:pt x="76200" y="114808"/>
                  </a:lnTo>
                  <a:close/>
                </a:path>
                <a:path w="114300" h="327660">
                  <a:moveTo>
                    <a:pt x="76200" y="327660"/>
                  </a:moveTo>
                  <a:lnTo>
                    <a:pt x="38100" y="327660"/>
                  </a:lnTo>
                  <a:lnTo>
                    <a:pt x="38100" y="115316"/>
                  </a:lnTo>
                  <a:lnTo>
                    <a:pt x="76200" y="114808"/>
                  </a:lnTo>
                  <a:lnTo>
                    <a:pt x="76200" y="32766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6199" y="5041392"/>
              <a:ext cx="1417320" cy="368935"/>
            </a:xfrm>
            <a:custGeom>
              <a:avLst/>
              <a:gdLst/>
              <a:ahLst/>
              <a:cxnLst/>
              <a:rect l="l" t="t" r="r" b="b"/>
              <a:pathLst>
                <a:path w="1417320" h="368935">
                  <a:moveTo>
                    <a:pt x="1417319" y="368807"/>
                  </a:moveTo>
                  <a:lnTo>
                    <a:pt x="0" y="368807"/>
                  </a:lnTo>
                  <a:lnTo>
                    <a:pt x="0" y="0"/>
                  </a:lnTo>
                  <a:lnTo>
                    <a:pt x="1417319" y="0"/>
                  </a:lnTo>
                  <a:lnTo>
                    <a:pt x="1417319" y="368807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1627" y="5036820"/>
              <a:ext cx="1426845" cy="379730"/>
            </a:xfrm>
            <a:custGeom>
              <a:avLst/>
              <a:gdLst/>
              <a:ahLst/>
              <a:cxnLst/>
              <a:rect l="l" t="t" r="r" b="b"/>
              <a:pathLst>
                <a:path w="1426845" h="379729">
                  <a:moveTo>
                    <a:pt x="1424940" y="379476"/>
                  </a:moveTo>
                  <a:lnTo>
                    <a:pt x="3048" y="379476"/>
                  </a:lnTo>
                  <a:lnTo>
                    <a:pt x="0" y="3764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1424940" y="0"/>
                  </a:lnTo>
                  <a:lnTo>
                    <a:pt x="1426463" y="1524"/>
                  </a:lnTo>
                  <a:lnTo>
                    <a:pt x="1426463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368808"/>
                  </a:lnTo>
                  <a:lnTo>
                    <a:pt x="4572" y="368808"/>
                  </a:lnTo>
                  <a:lnTo>
                    <a:pt x="10668" y="373380"/>
                  </a:lnTo>
                  <a:lnTo>
                    <a:pt x="1426463" y="373380"/>
                  </a:lnTo>
                  <a:lnTo>
                    <a:pt x="1426463" y="376428"/>
                  </a:lnTo>
                  <a:lnTo>
                    <a:pt x="1424940" y="379476"/>
                  </a:lnTo>
                  <a:close/>
                </a:path>
                <a:path w="1426845" h="379729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426845" h="379729">
                  <a:moveTo>
                    <a:pt x="141732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417320" y="4572"/>
                  </a:lnTo>
                  <a:lnTo>
                    <a:pt x="1417320" y="9144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417320" y="4572"/>
                  </a:lnTo>
                  <a:lnTo>
                    <a:pt x="1421892" y="9144"/>
                  </a:lnTo>
                  <a:lnTo>
                    <a:pt x="1426463" y="9144"/>
                  </a:lnTo>
                  <a:lnTo>
                    <a:pt x="1426463" y="368808"/>
                  </a:lnTo>
                  <a:lnTo>
                    <a:pt x="1421892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9144"/>
                  </a:moveTo>
                  <a:lnTo>
                    <a:pt x="1421892" y="9144"/>
                  </a:lnTo>
                  <a:lnTo>
                    <a:pt x="1417320" y="4572"/>
                  </a:lnTo>
                  <a:lnTo>
                    <a:pt x="1426463" y="4572"/>
                  </a:lnTo>
                  <a:lnTo>
                    <a:pt x="1426463" y="9144"/>
                  </a:lnTo>
                  <a:close/>
                </a:path>
                <a:path w="1426845" h="379729">
                  <a:moveTo>
                    <a:pt x="10668" y="373380"/>
                  </a:moveTo>
                  <a:lnTo>
                    <a:pt x="4572" y="368808"/>
                  </a:lnTo>
                  <a:lnTo>
                    <a:pt x="10668" y="368808"/>
                  </a:lnTo>
                  <a:lnTo>
                    <a:pt x="10668" y="373380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0668" y="373380"/>
                  </a:lnTo>
                  <a:lnTo>
                    <a:pt x="10668" y="368808"/>
                  </a:lnTo>
                  <a:lnTo>
                    <a:pt x="1417320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373380"/>
                  </a:moveTo>
                  <a:lnTo>
                    <a:pt x="1417320" y="373380"/>
                  </a:lnTo>
                  <a:lnTo>
                    <a:pt x="1421892" y="368808"/>
                  </a:lnTo>
                  <a:lnTo>
                    <a:pt x="1426463" y="368808"/>
                  </a:lnTo>
                  <a:lnTo>
                    <a:pt x="1426463" y="37338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86200" y="5041392"/>
            <a:ext cx="1417320" cy="368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Hidden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A9A2C5-82ED-3A71-3BE1-6210C4976E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8298" y="918568"/>
            <a:ext cx="6082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/>
              <a:t>MLP</a:t>
            </a:r>
            <a:r>
              <a:rPr sz="4400" spc="-65" dirty="0"/>
              <a:t> </a:t>
            </a:r>
            <a:r>
              <a:rPr sz="4400" spc="10" dirty="0"/>
              <a:t>as</a:t>
            </a:r>
            <a:r>
              <a:rPr sz="4400" spc="-50" dirty="0"/>
              <a:t> </a:t>
            </a:r>
            <a:r>
              <a:rPr sz="4400" dirty="0"/>
              <a:t>Boolean</a:t>
            </a:r>
            <a:r>
              <a:rPr sz="4400" spc="-40" dirty="0"/>
              <a:t> </a:t>
            </a:r>
            <a:r>
              <a:rPr sz="4400" dirty="0"/>
              <a:t>Functions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59" y="5270926"/>
            <a:ext cx="7776209" cy="150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MLPs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universal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functions</a:t>
            </a:r>
            <a:endParaRPr sz="2700">
              <a:latin typeface="Calibri"/>
              <a:cs typeface="Calibri"/>
            </a:endParaRPr>
          </a:p>
          <a:p>
            <a:pPr marL="756285" marR="5080" indent="-287020">
              <a:lnSpc>
                <a:spcPct val="80000"/>
              </a:lnSpc>
              <a:spcBef>
                <a:spcPts val="585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2400" spc="-15" dirty="0">
                <a:latin typeface="Calibri"/>
                <a:cs typeface="Calibri"/>
              </a:rPr>
              <a:t>over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any</a:t>
            </a:r>
            <a:r>
              <a:rPr sz="2400" dirty="0">
                <a:latin typeface="Calibri"/>
                <a:cs typeface="Calibri"/>
              </a:rPr>
              <a:t> number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outputs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But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how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many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“layers”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will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they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need?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0" y="1595627"/>
            <a:ext cx="3977640" cy="386080"/>
            <a:chOff x="762000" y="1595627"/>
            <a:chExt cx="3977640" cy="386080"/>
          </a:xfrm>
        </p:grpSpPr>
        <p:sp>
          <p:nvSpPr>
            <p:cNvPr id="5" name="object 5"/>
            <p:cNvSpPr/>
            <p:nvPr/>
          </p:nvSpPr>
          <p:spPr>
            <a:xfrm>
              <a:off x="762000" y="1595627"/>
              <a:ext cx="3977640" cy="386080"/>
            </a:xfrm>
            <a:custGeom>
              <a:avLst/>
              <a:gdLst/>
              <a:ahLst/>
              <a:cxnLst/>
              <a:rect l="l" t="t" r="r" b="b"/>
              <a:pathLst>
                <a:path w="3977640" h="386080">
                  <a:moveTo>
                    <a:pt x="3977640" y="385571"/>
                  </a:moveTo>
                  <a:lnTo>
                    <a:pt x="0" y="385571"/>
                  </a:lnTo>
                  <a:lnTo>
                    <a:pt x="0" y="0"/>
                  </a:lnTo>
                  <a:lnTo>
                    <a:pt x="3977640" y="0"/>
                  </a:lnTo>
                  <a:lnTo>
                    <a:pt x="3977640" y="38557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356" y="1711451"/>
              <a:ext cx="70961" cy="2118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91" y="1684019"/>
              <a:ext cx="905255" cy="2316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91867" y="1712975"/>
              <a:ext cx="17145" cy="208915"/>
            </a:xfrm>
            <a:custGeom>
              <a:avLst/>
              <a:gdLst/>
              <a:ahLst/>
              <a:cxnLst/>
              <a:rect l="l" t="t" r="r" b="b"/>
              <a:pathLst>
                <a:path w="17144" h="208914">
                  <a:moveTo>
                    <a:pt x="16764" y="208787"/>
                  </a:moveTo>
                  <a:lnTo>
                    <a:pt x="0" y="208787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208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399" y="1703831"/>
              <a:ext cx="959453" cy="21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65832" y="1684032"/>
              <a:ext cx="1282065" cy="231775"/>
            </a:xfrm>
            <a:custGeom>
              <a:avLst/>
              <a:gdLst/>
              <a:ahLst/>
              <a:cxnLst/>
              <a:rect l="l" t="t" r="r" b="b"/>
              <a:pathLst>
                <a:path w="1282064" h="231775">
                  <a:moveTo>
                    <a:pt x="9829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98298" y="12192"/>
                  </a:lnTo>
                  <a:lnTo>
                    <a:pt x="98298" y="0"/>
                  </a:lnTo>
                  <a:close/>
                </a:path>
                <a:path w="1282064" h="231775">
                  <a:moveTo>
                    <a:pt x="647687" y="27432"/>
                  </a:moveTo>
                  <a:lnTo>
                    <a:pt x="644639" y="19812"/>
                  </a:lnTo>
                  <a:lnTo>
                    <a:pt x="629500" y="24879"/>
                  </a:lnTo>
                  <a:lnTo>
                    <a:pt x="616064" y="32956"/>
                  </a:lnTo>
                  <a:lnTo>
                    <a:pt x="586587" y="71818"/>
                  </a:lnTo>
                  <a:lnTo>
                    <a:pt x="577583" y="124968"/>
                  </a:lnTo>
                  <a:lnTo>
                    <a:pt x="578497" y="144678"/>
                  </a:lnTo>
                  <a:lnTo>
                    <a:pt x="594347" y="193548"/>
                  </a:lnTo>
                  <a:lnTo>
                    <a:pt x="629500" y="225907"/>
                  </a:lnTo>
                  <a:lnTo>
                    <a:pt x="644639" y="231648"/>
                  </a:lnTo>
                  <a:lnTo>
                    <a:pt x="647687" y="222504"/>
                  </a:lnTo>
                  <a:lnTo>
                    <a:pt x="635101" y="217043"/>
                  </a:lnTo>
                  <a:lnTo>
                    <a:pt x="624636" y="209740"/>
                  </a:lnTo>
                  <a:lnTo>
                    <a:pt x="603592" y="175514"/>
                  </a:lnTo>
                  <a:lnTo>
                    <a:pt x="595871" y="123444"/>
                  </a:lnTo>
                  <a:lnTo>
                    <a:pt x="596734" y="105740"/>
                  </a:lnTo>
                  <a:lnTo>
                    <a:pt x="609587" y="60960"/>
                  </a:lnTo>
                  <a:lnTo>
                    <a:pt x="635736" y="32880"/>
                  </a:lnTo>
                  <a:lnTo>
                    <a:pt x="647687" y="27432"/>
                  </a:lnTo>
                  <a:close/>
                </a:path>
                <a:path w="1282064" h="231775">
                  <a:moveTo>
                    <a:pt x="1281671" y="124968"/>
                  </a:moveTo>
                  <a:lnTo>
                    <a:pt x="1271384" y="71818"/>
                  </a:lnTo>
                  <a:lnTo>
                    <a:pt x="1241666" y="32956"/>
                  </a:lnTo>
                  <a:lnTo>
                    <a:pt x="1213091" y="19812"/>
                  </a:lnTo>
                  <a:lnTo>
                    <a:pt x="1210043" y="27432"/>
                  </a:lnTo>
                  <a:lnTo>
                    <a:pt x="1222667" y="32880"/>
                  </a:lnTo>
                  <a:lnTo>
                    <a:pt x="1233284" y="40195"/>
                  </a:lnTo>
                  <a:lnTo>
                    <a:pt x="1254798" y="74358"/>
                  </a:lnTo>
                  <a:lnTo>
                    <a:pt x="1261859" y="123444"/>
                  </a:lnTo>
                  <a:lnTo>
                    <a:pt x="1261033" y="142887"/>
                  </a:lnTo>
                  <a:lnTo>
                    <a:pt x="1249667" y="188976"/>
                  </a:lnTo>
                  <a:lnTo>
                    <a:pt x="1222667" y="217043"/>
                  </a:lnTo>
                  <a:lnTo>
                    <a:pt x="1210043" y="222504"/>
                  </a:lnTo>
                  <a:lnTo>
                    <a:pt x="1213091" y="231648"/>
                  </a:lnTo>
                  <a:lnTo>
                    <a:pt x="1253604" y="206997"/>
                  </a:lnTo>
                  <a:lnTo>
                    <a:pt x="1277099" y="162687"/>
                  </a:lnTo>
                  <a:lnTo>
                    <a:pt x="1280528" y="144678"/>
                  </a:lnTo>
                  <a:lnTo>
                    <a:pt x="1281671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198" y="1720595"/>
              <a:ext cx="148113" cy="152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1464" y="1719071"/>
              <a:ext cx="146304" cy="1554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9680" y="1720595"/>
              <a:ext cx="124396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94747" y="1703844"/>
              <a:ext cx="669290" cy="218440"/>
            </a:xfrm>
            <a:custGeom>
              <a:avLst/>
              <a:gdLst/>
              <a:ahLst/>
              <a:cxnLst/>
              <a:rect l="l" t="t" r="r" b="b"/>
              <a:pathLst>
                <a:path w="669289" h="218439">
                  <a:moveTo>
                    <a:pt x="16776" y="9131"/>
                  </a:moveTo>
                  <a:lnTo>
                    <a:pt x="0" y="9131"/>
                  </a:lnTo>
                  <a:lnTo>
                    <a:pt x="0" y="217919"/>
                  </a:lnTo>
                  <a:lnTo>
                    <a:pt x="16776" y="217919"/>
                  </a:lnTo>
                  <a:lnTo>
                    <a:pt x="16776" y="9131"/>
                  </a:lnTo>
                  <a:close/>
                </a:path>
                <a:path w="669289" h="218439">
                  <a:moveTo>
                    <a:pt x="137172" y="7620"/>
                  </a:moveTo>
                  <a:lnTo>
                    <a:pt x="134124" y="0"/>
                  </a:lnTo>
                  <a:lnTo>
                    <a:pt x="118973" y="5067"/>
                  </a:lnTo>
                  <a:lnTo>
                    <a:pt x="105549" y="13144"/>
                  </a:lnTo>
                  <a:lnTo>
                    <a:pt x="76060" y="52006"/>
                  </a:lnTo>
                  <a:lnTo>
                    <a:pt x="67068" y="105156"/>
                  </a:lnTo>
                  <a:lnTo>
                    <a:pt x="67970" y="124866"/>
                  </a:lnTo>
                  <a:lnTo>
                    <a:pt x="83820" y="173736"/>
                  </a:lnTo>
                  <a:lnTo>
                    <a:pt x="118973" y="206095"/>
                  </a:lnTo>
                  <a:lnTo>
                    <a:pt x="134124" y="211836"/>
                  </a:lnTo>
                  <a:lnTo>
                    <a:pt x="137172" y="202692"/>
                  </a:lnTo>
                  <a:lnTo>
                    <a:pt x="124574" y="197231"/>
                  </a:lnTo>
                  <a:lnTo>
                    <a:pt x="114122" y="189928"/>
                  </a:lnTo>
                  <a:lnTo>
                    <a:pt x="93065" y="155702"/>
                  </a:lnTo>
                  <a:lnTo>
                    <a:pt x="85344" y="103632"/>
                  </a:lnTo>
                  <a:lnTo>
                    <a:pt x="86207" y="85928"/>
                  </a:lnTo>
                  <a:lnTo>
                    <a:pt x="99072" y="41148"/>
                  </a:lnTo>
                  <a:lnTo>
                    <a:pt x="125209" y="13068"/>
                  </a:lnTo>
                  <a:lnTo>
                    <a:pt x="137172" y="7620"/>
                  </a:lnTo>
                  <a:close/>
                </a:path>
                <a:path w="669289" h="218439">
                  <a:moveTo>
                    <a:pt x="669048" y="105156"/>
                  </a:moveTo>
                  <a:lnTo>
                    <a:pt x="658761" y="52006"/>
                  </a:lnTo>
                  <a:lnTo>
                    <a:pt x="629043" y="13144"/>
                  </a:lnTo>
                  <a:lnTo>
                    <a:pt x="600468" y="0"/>
                  </a:lnTo>
                  <a:lnTo>
                    <a:pt x="597420" y="7620"/>
                  </a:lnTo>
                  <a:lnTo>
                    <a:pt x="610031" y="13068"/>
                  </a:lnTo>
                  <a:lnTo>
                    <a:pt x="620661" y="20383"/>
                  </a:lnTo>
                  <a:lnTo>
                    <a:pt x="642162" y="54546"/>
                  </a:lnTo>
                  <a:lnTo>
                    <a:pt x="649236" y="103632"/>
                  </a:lnTo>
                  <a:lnTo>
                    <a:pt x="648398" y="123075"/>
                  </a:lnTo>
                  <a:lnTo>
                    <a:pt x="637044" y="169164"/>
                  </a:lnTo>
                  <a:lnTo>
                    <a:pt x="610031" y="197231"/>
                  </a:lnTo>
                  <a:lnTo>
                    <a:pt x="597420" y="202692"/>
                  </a:lnTo>
                  <a:lnTo>
                    <a:pt x="600468" y="211836"/>
                  </a:lnTo>
                  <a:lnTo>
                    <a:pt x="640969" y="187185"/>
                  </a:lnTo>
                  <a:lnTo>
                    <a:pt x="664476" y="142875"/>
                  </a:lnTo>
                  <a:lnTo>
                    <a:pt x="667905" y="124866"/>
                  </a:lnTo>
                  <a:lnTo>
                    <a:pt x="669048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2586" y="1719071"/>
              <a:ext cx="445293" cy="1554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40480" y="1665732"/>
              <a:ext cx="641985" cy="12700"/>
            </a:xfrm>
            <a:custGeom>
              <a:avLst/>
              <a:gdLst/>
              <a:ahLst/>
              <a:cxnLst/>
              <a:rect l="l" t="t" r="r" b="b"/>
              <a:pathLst>
                <a:path w="641985" h="12700">
                  <a:moveTo>
                    <a:pt x="641604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641604" y="0"/>
                  </a:lnTo>
                  <a:lnTo>
                    <a:pt x="64160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5703" y="1711451"/>
              <a:ext cx="71056" cy="21183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121664" y="3461003"/>
            <a:ext cx="3392804" cy="407034"/>
          </a:xfrm>
          <a:custGeom>
            <a:avLst/>
            <a:gdLst/>
            <a:ahLst/>
            <a:cxnLst/>
            <a:rect l="l" t="t" r="r" b="b"/>
            <a:pathLst>
              <a:path w="3392804" h="407035">
                <a:moveTo>
                  <a:pt x="429768" y="202692"/>
                </a:moveTo>
                <a:lnTo>
                  <a:pt x="425196" y="161544"/>
                </a:lnTo>
                <a:lnTo>
                  <a:pt x="413004" y="123444"/>
                </a:lnTo>
                <a:lnTo>
                  <a:pt x="403860" y="105156"/>
                </a:lnTo>
                <a:lnTo>
                  <a:pt x="403860" y="185928"/>
                </a:lnTo>
                <a:lnTo>
                  <a:pt x="403860" y="222504"/>
                </a:lnTo>
                <a:lnTo>
                  <a:pt x="388620" y="272796"/>
                </a:lnTo>
                <a:lnTo>
                  <a:pt x="361188" y="316992"/>
                </a:lnTo>
                <a:lnTo>
                  <a:pt x="320040" y="350520"/>
                </a:lnTo>
                <a:lnTo>
                  <a:pt x="271272" y="373380"/>
                </a:lnTo>
                <a:lnTo>
                  <a:pt x="213360" y="381000"/>
                </a:lnTo>
                <a:lnTo>
                  <a:pt x="195072" y="379476"/>
                </a:lnTo>
                <a:lnTo>
                  <a:pt x="156972" y="373380"/>
                </a:lnTo>
                <a:lnTo>
                  <a:pt x="108204" y="350520"/>
                </a:lnTo>
                <a:lnTo>
                  <a:pt x="67056" y="315468"/>
                </a:lnTo>
                <a:lnTo>
                  <a:pt x="39624" y="271272"/>
                </a:lnTo>
                <a:lnTo>
                  <a:pt x="25908" y="220980"/>
                </a:lnTo>
                <a:lnTo>
                  <a:pt x="24384" y="202692"/>
                </a:lnTo>
                <a:lnTo>
                  <a:pt x="25908" y="184404"/>
                </a:lnTo>
                <a:lnTo>
                  <a:pt x="39624" y="134112"/>
                </a:lnTo>
                <a:lnTo>
                  <a:pt x="68580" y="89916"/>
                </a:lnTo>
                <a:lnTo>
                  <a:pt x="108204" y="54864"/>
                </a:lnTo>
                <a:lnTo>
                  <a:pt x="158496" y="33528"/>
                </a:lnTo>
                <a:lnTo>
                  <a:pt x="195072" y="25908"/>
                </a:lnTo>
                <a:lnTo>
                  <a:pt x="234696" y="25908"/>
                </a:lnTo>
                <a:lnTo>
                  <a:pt x="289560" y="39624"/>
                </a:lnTo>
                <a:lnTo>
                  <a:pt x="348996" y="77724"/>
                </a:lnTo>
                <a:lnTo>
                  <a:pt x="382524" y="118872"/>
                </a:lnTo>
                <a:lnTo>
                  <a:pt x="400812" y="167640"/>
                </a:lnTo>
                <a:lnTo>
                  <a:pt x="403860" y="185928"/>
                </a:lnTo>
                <a:lnTo>
                  <a:pt x="403860" y="105156"/>
                </a:lnTo>
                <a:lnTo>
                  <a:pt x="379476" y="73152"/>
                </a:lnTo>
                <a:lnTo>
                  <a:pt x="350520" y="45720"/>
                </a:lnTo>
                <a:lnTo>
                  <a:pt x="319786" y="25908"/>
                </a:lnTo>
                <a:lnTo>
                  <a:pt x="316992" y="24384"/>
                </a:lnTo>
                <a:lnTo>
                  <a:pt x="277368" y="9144"/>
                </a:lnTo>
                <a:lnTo>
                  <a:pt x="236220" y="1524"/>
                </a:lnTo>
                <a:lnTo>
                  <a:pt x="213360" y="0"/>
                </a:lnTo>
                <a:lnTo>
                  <a:pt x="192024" y="1524"/>
                </a:lnTo>
                <a:lnTo>
                  <a:pt x="150876" y="9144"/>
                </a:lnTo>
                <a:lnTo>
                  <a:pt x="111252" y="24384"/>
                </a:lnTo>
                <a:lnTo>
                  <a:pt x="77724" y="47244"/>
                </a:lnTo>
                <a:lnTo>
                  <a:pt x="48768" y="74676"/>
                </a:lnTo>
                <a:lnTo>
                  <a:pt x="25908" y="106680"/>
                </a:lnTo>
                <a:lnTo>
                  <a:pt x="9144" y="143256"/>
                </a:lnTo>
                <a:lnTo>
                  <a:pt x="0" y="182880"/>
                </a:lnTo>
                <a:lnTo>
                  <a:pt x="0" y="204216"/>
                </a:lnTo>
                <a:lnTo>
                  <a:pt x="4572" y="245364"/>
                </a:lnTo>
                <a:lnTo>
                  <a:pt x="16764" y="283464"/>
                </a:lnTo>
                <a:lnTo>
                  <a:pt x="36576" y="316992"/>
                </a:lnTo>
                <a:lnTo>
                  <a:pt x="79248" y="361188"/>
                </a:lnTo>
                <a:lnTo>
                  <a:pt x="112776" y="382524"/>
                </a:lnTo>
                <a:lnTo>
                  <a:pt x="150876" y="397764"/>
                </a:lnTo>
                <a:lnTo>
                  <a:pt x="193548" y="405384"/>
                </a:lnTo>
                <a:lnTo>
                  <a:pt x="214884" y="406908"/>
                </a:lnTo>
                <a:lnTo>
                  <a:pt x="237744" y="405384"/>
                </a:lnTo>
                <a:lnTo>
                  <a:pt x="259080" y="402336"/>
                </a:lnTo>
                <a:lnTo>
                  <a:pt x="278892" y="397764"/>
                </a:lnTo>
                <a:lnTo>
                  <a:pt x="298704" y="390144"/>
                </a:lnTo>
                <a:lnTo>
                  <a:pt x="316992" y="381000"/>
                </a:lnTo>
                <a:lnTo>
                  <a:pt x="335280" y="371856"/>
                </a:lnTo>
                <a:lnTo>
                  <a:pt x="367284" y="345948"/>
                </a:lnTo>
                <a:lnTo>
                  <a:pt x="393192" y="316992"/>
                </a:lnTo>
                <a:lnTo>
                  <a:pt x="413004" y="281940"/>
                </a:lnTo>
                <a:lnTo>
                  <a:pt x="425196" y="243840"/>
                </a:lnTo>
                <a:lnTo>
                  <a:pt x="428244" y="224028"/>
                </a:lnTo>
                <a:lnTo>
                  <a:pt x="429768" y="202692"/>
                </a:lnTo>
                <a:close/>
              </a:path>
              <a:path w="3392804" h="407035">
                <a:moveTo>
                  <a:pt x="1341120" y="202692"/>
                </a:moveTo>
                <a:lnTo>
                  <a:pt x="1336548" y="161544"/>
                </a:lnTo>
                <a:lnTo>
                  <a:pt x="1322832" y="123444"/>
                </a:lnTo>
                <a:lnTo>
                  <a:pt x="1315212" y="108204"/>
                </a:lnTo>
                <a:lnTo>
                  <a:pt x="1315212" y="204216"/>
                </a:lnTo>
                <a:lnTo>
                  <a:pt x="1313688" y="222504"/>
                </a:lnTo>
                <a:lnTo>
                  <a:pt x="1299972" y="272796"/>
                </a:lnTo>
                <a:lnTo>
                  <a:pt x="1271016" y="316992"/>
                </a:lnTo>
                <a:lnTo>
                  <a:pt x="1231392" y="350520"/>
                </a:lnTo>
                <a:lnTo>
                  <a:pt x="1181100" y="373380"/>
                </a:lnTo>
                <a:lnTo>
                  <a:pt x="1124712" y="381000"/>
                </a:lnTo>
                <a:lnTo>
                  <a:pt x="1104900" y="379476"/>
                </a:lnTo>
                <a:lnTo>
                  <a:pt x="1051560" y="367284"/>
                </a:lnTo>
                <a:lnTo>
                  <a:pt x="1004316" y="339852"/>
                </a:lnTo>
                <a:lnTo>
                  <a:pt x="967740" y="301752"/>
                </a:lnTo>
                <a:lnTo>
                  <a:pt x="944880" y="254508"/>
                </a:lnTo>
                <a:lnTo>
                  <a:pt x="935736" y="202692"/>
                </a:lnTo>
                <a:lnTo>
                  <a:pt x="937260" y="184404"/>
                </a:lnTo>
                <a:lnTo>
                  <a:pt x="950976" y="134112"/>
                </a:lnTo>
                <a:lnTo>
                  <a:pt x="979932" y="89916"/>
                </a:lnTo>
                <a:lnTo>
                  <a:pt x="1019556" y="54864"/>
                </a:lnTo>
                <a:lnTo>
                  <a:pt x="1069848" y="33528"/>
                </a:lnTo>
                <a:lnTo>
                  <a:pt x="1106424" y="25908"/>
                </a:lnTo>
                <a:lnTo>
                  <a:pt x="1146048" y="25908"/>
                </a:lnTo>
                <a:lnTo>
                  <a:pt x="1200912" y="39624"/>
                </a:lnTo>
                <a:lnTo>
                  <a:pt x="1260348" y="77724"/>
                </a:lnTo>
                <a:lnTo>
                  <a:pt x="1292352" y="118872"/>
                </a:lnTo>
                <a:lnTo>
                  <a:pt x="1312164" y="167640"/>
                </a:lnTo>
                <a:lnTo>
                  <a:pt x="1315212" y="204216"/>
                </a:lnTo>
                <a:lnTo>
                  <a:pt x="1315212" y="108204"/>
                </a:lnTo>
                <a:lnTo>
                  <a:pt x="1290828" y="73152"/>
                </a:lnTo>
                <a:lnTo>
                  <a:pt x="1261872" y="45720"/>
                </a:lnTo>
                <a:lnTo>
                  <a:pt x="1229868" y="25908"/>
                </a:lnTo>
                <a:lnTo>
                  <a:pt x="1208532" y="15240"/>
                </a:lnTo>
                <a:lnTo>
                  <a:pt x="1188720" y="9144"/>
                </a:lnTo>
                <a:lnTo>
                  <a:pt x="1168908" y="4572"/>
                </a:lnTo>
                <a:lnTo>
                  <a:pt x="1147572" y="1524"/>
                </a:lnTo>
                <a:lnTo>
                  <a:pt x="1124712" y="0"/>
                </a:lnTo>
                <a:lnTo>
                  <a:pt x="1103376" y="1524"/>
                </a:lnTo>
                <a:lnTo>
                  <a:pt x="1060704" y="9144"/>
                </a:lnTo>
                <a:lnTo>
                  <a:pt x="1022604" y="24384"/>
                </a:lnTo>
                <a:lnTo>
                  <a:pt x="989076" y="47244"/>
                </a:lnTo>
                <a:lnTo>
                  <a:pt x="960120" y="74676"/>
                </a:lnTo>
                <a:lnTo>
                  <a:pt x="935736" y="106680"/>
                </a:lnTo>
                <a:lnTo>
                  <a:pt x="920496" y="143256"/>
                </a:lnTo>
                <a:lnTo>
                  <a:pt x="911352" y="182880"/>
                </a:lnTo>
                <a:lnTo>
                  <a:pt x="911352" y="224028"/>
                </a:lnTo>
                <a:lnTo>
                  <a:pt x="920496" y="265176"/>
                </a:lnTo>
                <a:lnTo>
                  <a:pt x="937260" y="300228"/>
                </a:lnTo>
                <a:lnTo>
                  <a:pt x="960120" y="333756"/>
                </a:lnTo>
                <a:lnTo>
                  <a:pt x="989076" y="361188"/>
                </a:lnTo>
                <a:lnTo>
                  <a:pt x="1024128" y="382524"/>
                </a:lnTo>
                <a:lnTo>
                  <a:pt x="1062228" y="397764"/>
                </a:lnTo>
                <a:lnTo>
                  <a:pt x="1104900" y="405384"/>
                </a:lnTo>
                <a:lnTo>
                  <a:pt x="1126236" y="406908"/>
                </a:lnTo>
                <a:lnTo>
                  <a:pt x="1147572" y="405384"/>
                </a:lnTo>
                <a:lnTo>
                  <a:pt x="1168908" y="402336"/>
                </a:lnTo>
                <a:lnTo>
                  <a:pt x="1190244" y="397764"/>
                </a:lnTo>
                <a:lnTo>
                  <a:pt x="1210056" y="390144"/>
                </a:lnTo>
                <a:lnTo>
                  <a:pt x="1228344" y="381000"/>
                </a:lnTo>
                <a:lnTo>
                  <a:pt x="1246632" y="371856"/>
                </a:lnTo>
                <a:lnTo>
                  <a:pt x="1292352" y="332232"/>
                </a:lnTo>
                <a:lnTo>
                  <a:pt x="1315212" y="300228"/>
                </a:lnTo>
                <a:lnTo>
                  <a:pt x="1330452" y="263652"/>
                </a:lnTo>
                <a:lnTo>
                  <a:pt x="1339596" y="224028"/>
                </a:lnTo>
                <a:lnTo>
                  <a:pt x="1341120" y="202692"/>
                </a:lnTo>
                <a:close/>
              </a:path>
              <a:path w="3392804" h="407035">
                <a:moveTo>
                  <a:pt x="2481059" y="202692"/>
                </a:moveTo>
                <a:lnTo>
                  <a:pt x="2476487" y="161544"/>
                </a:lnTo>
                <a:lnTo>
                  <a:pt x="2462771" y="123444"/>
                </a:lnTo>
                <a:lnTo>
                  <a:pt x="2455151" y="108204"/>
                </a:lnTo>
                <a:lnTo>
                  <a:pt x="2455151" y="185928"/>
                </a:lnTo>
                <a:lnTo>
                  <a:pt x="2455151" y="204216"/>
                </a:lnTo>
                <a:lnTo>
                  <a:pt x="2447531" y="256032"/>
                </a:lnTo>
                <a:lnTo>
                  <a:pt x="2423147" y="303276"/>
                </a:lnTo>
                <a:lnTo>
                  <a:pt x="2386571" y="339852"/>
                </a:lnTo>
                <a:lnTo>
                  <a:pt x="2339327" y="367284"/>
                </a:lnTo>
                <a:lnTo>
                  <a:pt x="2264651" y="381000"/>
                </a:lnTo>
                <a:lnTo>
                  <a:pt x="2246363" y="379476"/>
                </a:lnTo>
                <a:lnTo>
                  <a:pt x="2208263" y="373380"/>
                </a:lnTo>
                <a:lnTo>
                  <a:pt x="2159495" y="350520"/>
                </a:lnTo>
                <a:lnTo>
                  <a:pt x="2118347" y="315468"/>
                </a:lnTo>
                <a:lnTo>
                  <a:pt x="2090915" y="271272"/>
                </a:lnTo>
                <a:lnTo>
                  <a:pt x="2077199" y="220980"/>
                </a:lnTo>
                <a:lnTo>
                  <a:pt x="2075675" y="202692"/>
                </a:lnTo>
                <a:lnTo>
                  <a:pt x="2077199" y="184404"/>
                </a:lnTo>
                <a:lnTo>
                  <a:pt x="2090915" y="134112"/>
                </a:lnTo>
                <a:lnTo>
                  <a:pt x="2119871" y="89916"/>
                </a:lnTo>
                <a:lnTo>
                  <a:pt x="2159495" y="54864"/>
                </a:lnTo>
                <a:lnTo>
                  <a:pt x="2209787" y="33528"/>
                </a:lnTo>
                <a:lnTo>
                  <a:pt x="2246363" y="25908"/>
                </a:lnTo>
                <a:lnTo>
                  <a:pt x="2285987" y="25908"/>
                </a:lnTo>
                <a:lnTo>
                  <a:pt x="2340851" y="39624"/>
                </a:lnTo>
                <a:lnTo>
                  <a:pt x="2400287" y="77724"/>
                </a:lnTo>
                <a:lnTo>
                  <a:pt x="2432291" y="118872"/>
                </a:lnTo>
                <a:lnTo>
                  <a:pt x="2452103" y="167640"/>
                </a:lnTo>
                <a:lnTo>
                  <a:pt x="2455151" y="185928"/>
                </a:lnTo>
                <a:lnTo>
                  <a:pt x="2455151" y="108204"/>
                </a:lnTo>
                <a:lnTo>
                  <a:pt x="2430767" y="73152"/>
                </a:lnTo>
                <a:lnTo>
                  <a:pt x="2401811" y="45720"/>
                </a:lnTo>
                <a:lnTo>
                  <a:pt x="2371077" y="25908"/>
                </a:lnTo>
                <a:lnTo>
                  <a:pt x="2368283" y="24384"/>
                </a:lnTo>
                <a:lnTo>
                  <a:pt x="2328659" y="9144"/>
                </a:lnTo>
                <a:lnTo>
                  <a:pt x="2287511" y="1524"/>
                </a:lnTo>
                <a:lnTo>
                  <a:pt x="2264651" y="0"/>
                </a:lnTo>
                <a:lnTo>
                  <a:pt x="2243315" y="1524"/>
                </a:lnTo>
                <a:lnTo>
                  <a:pt x="2202167" y="9144"/>
                </a:lnTo>
                <a:lnTo>
                  <a:pt x="2162543" y="24384"/>
                </a:lnTo>
                <a:lnTo>
                  <a:pt x="2129015" y="47244"/>
                </a:lnTo>
                <a:lnTo>
                  <a:pt x="2100059" y="74676"/>
                </a:lnTo>
                <a:lnTo>
                  <a:pt x="2077199" y="106680"/>
                </a:lnTo>
                <a:lnTo>
                  <a:pt x="2060435" y="143256"/>
                </a:lnTo>
                <a:lnTo>
                  <a:pt x="2051291" y="182880"/>
                </a:lnTo>
                <a:lnTo>
                  <a:pt x="2051291" y="204216"/>
                </a:lnTo>
                <a:lnTo>
                  <a:pt x="2055863" y="245364"/>
                </a:lnTo>
                <a:lnTo>
                  <a:pt x="2068055" y="283464"/>
                </a:lnTo>
                <a:lnTo>
                  <a:pt x="2087867" y="316992"/>
                </a:lnTo>
                <a:lnTo>
                  <a:pt x="2130539" y="361188"/>
                </a:lnTo>
                <a:lnTo>
                  <a:pt x="2164067" y="382524"/>
                </a:lnTo>
                <a:lnTo>
                  <a:pt x="2202167" y="397764"/>
                </a:lnTo>
                <a:lnTo>
                  <a:pt x="2244839" y="405384"/>
                </a:lnTo>
                <a:lnTo>
                  <a:pt x="2266175" y="406908"/>
                </a:lnTo>
                <a:lnTo>
                  <a:pt x="2289035" y="405384"/>
                </a:lnTo>
                <a:lnTo>
                  <a:pt x="2310371" y="402336"/>
                </a:lnTo>
                <a:lnTo>
                  <a:pt x="2330183" y="397764"/>
                </a:lnTo>
                <a:lnTo>
                  <a:pt x="2349995" y="390144"/>
                </a:lnTo>
                <a:lnTo>
                  <a:pt x="2368283" y="381000"/>
                </a:lnTo>
                <a:lnTo>
                  <a:pt x="2386571" y="371856"/>
                </a:lnTo>
                <a:lnTo>
                  <a:pt x="2418575" y="345948"/>
                </a:lnTo>
                <a:lnTo>
                  <a:pt x="2444483" y="316992"/>
                </a:lnTo>
                <a:lnTo>
                  <a:pt x="2464295" y="281940"/>
                </a:lnTo>
                <a:lnTo>
                  <a:pt x="2476487" y="243840"/>
                </a:lnTo>
                <a:lnTo>
                  <a:pt x="2479535" y="224028"/>
                </a:lnTo>
                <a:lnTo>
                  <a:pt x="2481059" y="202692"/>
                </a:lnTo>
                <a:close/>
              </a:path>
              <a:path w="3392804" h="407035">
                <a:moveTo>
                  <a:pt x="3392411" y="202692"/>
                </a:moveTo>
                <a:lnTo>
                  <a:pt x="3387839" y="161544"/>
                </a:lnTo>
                <a:lnTo>
                  <a:pt x="3374123" y="123444"/>
                </a:lnTo>
                <a:lnTo>
                  <a:pt x="3366503" y="108204"/>
                </a:lnTo>
                <a:lnTo>
                  <a:pt x="3366503" y="204216"/>
                </a:lnTo>
                <a:lnTo>
                  <a:pt x="3364979" y="222504"/>
                </a:lnTo>
                <a:lnTo>
                  <a:pt x="3351263" y="272796"/>
                </a:lnTo>
                <a:lnTo>
                  <a:pt x="3322307" y="316992"/>
                </a:lnTo>
                <a:lnTo>
                  <a:pt x="3282683" y="350520"/>
                </a:lnTo>
                <a:lnTo>
                  <a:pt x="3232391" y="373380"/>
                </a:lnTo>
                <a:lnTo>
                  <a:pt x="3176003" y="381000"/>
                </a:lnTo>
                <a:lnTo>
                  <a:pt x="3156191" y="379476"/>
                </a:lnTo>
                <a:lnTo>
                  <a:pt x="3102851" y="367284"/>
                </a:lnTo>
                <a:lnTo>
                  <a:pt x="3055607" y="339852"/>
                </a:lnTo>
                <a:lnTo>
                  <a:pt x="3019031" y="301752"/>
                </a:lnTo>
                <a:lnTo>
                  <a:pt x="2996171" y="254508"/>
                </a:lnTo>
                <a:lnTo>
                  <a:pt x="2987027" y="202692"/>
                </a:lnTo>
                <a:lnTo>
                  <a:pt x="2988551" y="184404"/>
                </a:lnTo>
                <a:lnTo>
                  <a:pt x="3002267" y="134112"/>
                </a:lnTo>
                <a:lnTo>
                  <a:pt x="3031223" y="89916"/>
                </a:lnTo>
                <a:lnTo>
                  <a:pt x="3070847" y="54864"/>
                </a:lnTo>
                <a:lnTo>
                  <a:pt x="3121139" y="33528"/>
                </a:lnTo>
                <a:lnTo>
                  <a:pt x="3157715" y="25908"/>
                </a:lnTo>
                <a:lnTo>
                  <a:pt x="3197339" y="25908"/>
                </a:lnTo>
                <a:lnTo>
                  <a:pt x="3252203" y="39624"/>
                </a:lnTo>
                <a:lnTo>
                  <a:pt x="3311639" y="77724"/>
                </a:lnTo>
                <a:lnTo>
                  <a:pt x="3343643" y="118872"/>
                </a:lnTo>
                <a:lnTo>
                  <a:pt x="3363455" y="167640"/>
                </a:lnTo>
                <a:lnTo>
                  <a:pt x="3366503" y="204216"/>
                </a:lnTo>
                <a:lnTo>
                  <a:pt x="3366503" y="108204"/>
                </a:lnTo>
                <a:lnTo>
                  <a:pt x="3342119" y="73152"/>
                </a:lnTo>
                <a:lnTo>
                  <a:pt x="3313163" y="45720"/>
                </a:lnTo>
                <a:lnTo>
                  <a:pt x="3281159" y="25908"/>
                </a:lnTo>
                <a:lnTo>
                  <a:pt x="3259823" y="15240"/>
                </a:lnTo>
                <a:lnTo>
                  <a:pt x="3240011" y="9144"/>
                </a:lnTo>
                <a:lnTo>
                  <a:pt x="3220199" y="4572"/>
                </a:lnTo>
                <a:lnTo>
                  <a:pt x="3198863" y="1524"/>
                </a:lnTo>
                <a:lnTo>
                  <a:pt x="3176003" y="0"/>
                </a:lnTo>
                <a:lnTo>
                  <a:pt x="3154667" y="1524"/>
                </a:lnTo>
                <a:lnTo>
                  <a:pt x="3111995" y="9144"/>
                </a:lnTo>
                <a:lnTo>
                  <a:pt x="3073895" y="24384"/>
                </a:lnTo>
                <a:lnTo>
                  <a:pt x="3040367" y="47244"/>
                </a:lnTo>
                <a:lnTo>
                  <a:pt x="3011411" y="74676"/>
                </a:lnTo>
                <a:lnTo>
                  <a:pt x="2987027" y="106680"/>
                </a:lnTo>
                <a:lnTo>
                  <a:pt x="2971787" y="143256"/>
                </a:lnTo>
                <a:lnTo>
                  <a:pt x="2962643" y="182880"/>
                </a:lnTo>
                <a:lnTo>
                  <a:pt x="2962643" y="224028"/>
                </a:lnTo>
                <a:lnTo>
                  <a:pt x="2971787" y="265176"/>
                </a:lnTo>
                <a:lnTo>
                  <a:pt x="2988551" y="300228"/>
                </a:lnTo>
                <a:lnTo>
                  <a:pt x="3011411" y="333756"/>
                </a:lnTo>
                <a:lnTo>
                  <a:pt x="3040367" y="361188"/>
                </a:lnTo>
                <a:lnTo>
                  <a:pt x="3075419" y="382524"/>
                </a:lnTo>
                <a:lnTo>
                  <a:pt x="3113519" y="397764"/>
                </a:lnTo>
                <a:lnTo>
                  <a:pt x="3156191" y="405384"/>
                </a:lnTo>
                <a:lnTo>
                  <a:pt x="3177527" y="406908"/>
                </a:lnTo>
                <a:lnTo>
                  <a:pt x="3198863" y="405384"/>
                </a:lnTo>
                <a:lnTo>
                  <a:pt x="3220199" y="402336"/>
                </a:lnTo>
                <a:lnTo>
                  <a:pt x="3241535" y="397764"/>
                </a:lnTo>
                <a:lnTo>
                  <a:pt x="3261347" y="390144"/>
                </a:lnTo>
                <a:lnTo>
                  <a:pt x="3279635" y="381000"/>
                </a:lnTo>
                <a:lnTo>
                  <a:pt x="3297923" y="371856"/>
                </a:lnTo>
                <a:lnTo>
                  <a:pt x="3328403" y="345948"/>
                </a:lnTo>
                <a:lnTo>
                  <a:pt x="3355835" y="316992"/>
                </a:lnTo>
                <a:lnTo>
                  <a:pt x="3375647" y="281940"/>
                </a:lnTo>
                <a:lnTo>
                  <a:pt x="3387839" y="243840"/>
                </a:lnTo>
                <a:lnTo>
                  <a:pt x="3390887" y="224028"/>
                </a:lnTo>
                <a:lnTo>
                  <a:pt x="3392411" y="20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74286" y="3490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14997" y="3490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24823" y="34909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50003" y="4449565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2669" y="4449565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74761" y="4449565"/>
            <a:ext cx="13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5423" y="4449565"/>
            <a:ext cx="16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5867" y="2642628"/>
            <a:ext cx="2994660" cy="1798320"/>
          </a:xfrm>
          <a:custGeom>
            <a:avLst/>
            <a:gdLst/>
            <a:ahLst/>
            <a:cxnLst/>
            <a:rect l="l" t="t" r="r" b="b"/>
            <a:pathLst>
              <a:path w="2994660" h="1798320">
                <a:moveTo>
                  <a:pt x="626364" y="202692"/>
                </a:moveTo>
                <a:lnTo>
                  <a:pt x="621792" y="161544"/>
                </a:lnTo>
                <a:lnTo>
                  <a:pt x="609600" y="123444"/>
                </a:lnTo>
                <a:lnTo>
                  <a:pt x="600456" y="105156"/>
                </a:lnTo>
                <a:lnTo>
                  <a:pt x="600456" y="185928"/>
                </a:lnTo>
                <a:lnTo>
                  <a:pt x="600456" y="222504"/>
                </a:lnTo>
                <a:lnTo>
                  <a:pt x="586740" y="272796"/>
                </a:lnTo>
                <a:lnTo>
                  <a:pt x="557784" y="316992"/>
                </a:lnTo>
                <a:lnTo>
                  <a:pt x="501396" y="359664"/>
                </a:lnTo>
                <a:lnTo>
                  <a:pt x="449580" y="377952"/>
                </a:lnTo>
                <a:lnTo>
                  <a:pt x="429768" y="381000"/>
                </a:lnTo>
                <a:lnTo>
                  <a:pt x="411480" y="381000"/>
                </a:lnTo>
                <a:lnTo>
                  <a:pt x="371856" y="377952"/>
                </a:lnTo>
                <a:lnTo>
                  <a:pt x="320040" y="359664"/>
                </a:lnTo>
                <a:lnTo>
                  <a:pt x="265176" y="315468"/>
                </a:lnTo>
                <a:lnTo>
                  <a:pt x="236220" y="271272"/>
                </a:lnTo>
                <a:lnTo>
                  <a:pt x="222504" y="220980"/>
                </a:lnTo>
                <a:lnTo>
                  <a:pt x="222504" y="184404"/>
                </a:lnTo>
                <a:lnTo>
                  <a:pt x="236220" y="134112"/>
                </a:lnTo>
                <a:lnTo>
                  <a:pt x="265176" y="89916"/>
                </a:lnTo>
                <a:lnTo>
                  <a:pt x="321564" y="47244"/>
                </a:lnTo>
                <a:lnTo>
                  <a:pt x="373380" y="28956"/>
                </a:lnTo>
                <a:lnTo>
                  <a:pt x="393192" y="25908"/>
                </a:lnTo>
                <a:lnTo>
                  <a:pt x="431292" y="25908"/>
                </a:lnTo>
                <a:lnTo>
                  <a:pt x="469392" y="33528"/>
                </a:lnTo>
                <a:lnTo>
                  <a:pt x="518160" y="56388"/>
                </a:lnTo>
                <a:lnTo>
                  <a:pt x="557784" y="91440"/>
                </a:lnTo>
                <a:lnTo>
                  <a:pt x="586740" y="135636"/>
                </a:lnTo>
                <a:lnTo>
                  <a:pt x="600456" y="185928"/>
                </a:lnTo>
                <a:lnTo>
                  <a:pt x="600456" y="105156"/>
                </a:lnTo>
                <a:lnTo>
                  <a:pt x="576072" y="73152"/>
                </a:lnTo>
                <a:lnTo>
                  <a:pt x="547116" y="45720"/>
                </a:lnTo>
                <a:lnTo>
                  <a:pt x="513588" y="24384"/>
                </a:lnTo>
                <a:lnTo>
                  <a:pt x="473964" y="9144"/>
                </a:lnTo>
                <a:lnTo>
                  <a:pt x="432816" y="1524"/>
                </a:lnTo>
                <a:lnTo>
                  <a:pt x="411480" y="0"/>
                </a:lnTo>
                <a:lnTo>
                  <a:pt x="388620" y="1524"/>
                </a:lnTo>
                <a:lnTo>
                  <a:pt x="347472" y="9144"/>
                </a:lnTo>
                <a:lnTo>
                  <a:pt x="309372" y="24384"/>
                </a:lnTo>
                <a:lnTo>
                  <a:pt x="274320" y="47244"/>
                </a:lnTo>
                <a:lnTo>
                  <a:pt x="245364" y="74676"/>
                </a:lnTo>
                <a:lnTo>
                  <a:pt x="222504" y="106680"/>
                </a:lnTo>
                <a:lnTo>
                  <a:pt x="205740" y="143256"/>
                </a:lnTo>
                <a:lnTo>
                  <a:pt x="198120" y="182880"/>
                </a:lnTo>
                <a:lnTo>
                  <a:pt x="196596" y="204216"/>
                </a:lnTo>
                <a:lnTo>
                  <a:pt x="198120" y="225552"/>
                </a:lnTo>
                <a:lnTo>
                  <a:pt x="205740" y="265176"/>
                </a:lnTo>
                <a:lnTo>
                  <a:pt x="222504" y="301752"/>
                </a:lnTo>
                <a:lnTo>
                  <a:pt x="246888" y="333756"/>
                </a:lnTo>
                <a:lnTo>
                  <a:pt x="275844" y="361188"/>
                </a:lnTo>
                <a:lnTo>
                  <a:pt x="309372" y="382524"/>
                </a:lnTo>
                <a:lnTo>
                  <a:pt x="348996" y="397764"/>
                </a:lnTo>
                <a:lnTo>
                  <a:pt x="390144" y="405384"/>
                </a:lnTo>
                <a:lnTo>
                  <a:pt x="411480" y="406908"/>
                </a:lnTo>
                <a:lnTo>
                  <a:pt x="434340" y="405384"/>
                </a:lnTo>
                <a:lnTo>
                  <a:pt x="475488" y="397764"/>
                </a:lnTo>
                <a:lnTo>
                  <a:pt x="513588" y="382524"/>
                </a:lnTo>
                <a:lnTo>
                  <a:pt x="548640" y="359664"/>
                </a:lnTo>
                <a:lnTo>
                  <a:pt x="577596" y="332232"/>
                </a:lnTo>
                <a:lnTo>
                  <a:pt x="600456" y="300228"/>
                </a:lnTo>
                <a:lnTo>
                  <a:pt x="617220" y="263652"/>
                </a:lnTo>
                <a:lnTo>
                  <a:pt x="624840" y="224028"/>
                </a:lnTo>
                <a:lnTo>
                  <a:pt x="626364" y="202692"/>
                </a:lnTo>
                <a:close/>
              </a:path>
              <a:path w="2994660" h="1798320">
                <a:moveTo>
                  <a:pt x="2994660" y="1309116"/>
                </a:moveTo>
                <a:lnTo>
                  <a:pt x="2984665" y="1263396"/>
                </a:lnTo>
                <a:lnTo>
                  <a:pt x="2973324" y="1211592"/>
                </a:lnTo>
                <a:lnTo>
                  <a:pt x="2969768" y="1209789"/>
                </a:lnTo>
                <a:lnTo>
                  <a:pt x="2973324" y="1200899"/>
                </a:lnTo>
                <a:lnTo>
                  <a:pt x="2939199" y="1194511"/>
                </a:lnTo>
                <a:lnTo>
                  <a:pt x="2928201" y="1189012"/>
                </a:lnTo>
                <a:lnTo>
                  <a:pt x="2928201" y="1276959"/>
                </a:lnTo>
                <a:lnTo>
                  <a:pt x="2671013" y="1773910"/>
                </a:lnTo>
                <a:lnTo>
                  <a:pt x="2408351" y="1526095"/>
                </a:lnTo>
                <a:lnTo>
                  <a:pt x="2891167" y="1255979"/>
                </a:lnTo>
                <a:lnTo>
                  <a:pt x="2906357" y="1263789"/>
                </a:lnTo>
                <a:lnTo>
                  <a:pt x="2912364" y="1290815"/>
                </a:lnTo>
                <a:lnTo>
                  <a:pt x="2925572" y="1273644"/>
                </a:lnTo>
                <a:lnTo>
                  <a:pt x="2926664" y="1274203"/>
                </a:lnTo>
                <a:lnTo>
                  <a:pt x="2928201" y="1276959"/>
                </a:lnTo>
                <a:lnTo>
                  <a:pt x="2928201" y="1189012"/>
                </a:lnTo>
                <a:lnTo>
                  <a:pt x="2884944" y="1167371"/>
                </a:lnTo>
                <a:lnTo>
                  <a:pt x="2888869" y="1185075"/>
                </a:lnTo>
                <a:lnTo>
                  <a:pt x="2875788" y="1182611"/>
                </a:lnTo>
                <a:lnTo>
                  <a:pt x="2896070" y="1219136"/>
                </a:lnTo>
                <a:lnTo>
                  <a:pt x="2871482" y="1224661"/>
                </a:lnTo>
                <a:lnTo>
                  <a:pt x="2871482" y="1245120"/>
                </a:lnTo>
                <a:lnTo>
                  <a:pt x="2393797" y="1512354"/>
                </a:lnTo>
                <a:lnTo>
                  <a:pt x="2376551" y="1496085"/>
                </a:lnTo>
                <a:lnTo>
                  <a:pt x="2376551" y="1522006"/>
                </a:lnTo>
                <a:lnTo>
                  <a:pt x="1917280" y="1778939"/>
                </a:lnTo>
                <a:lnTo>
                  <a:pt x="1540865" y="1560537"/>
                </a:lnTo>
                <a:lnTo>
                  <a:pt x="1581213" y="1534375"/>
                </a:lnTo>
                <a:lnTo>
                  <a:pt x="2234755" y="1387868"/>
                </a:lnTo>
                <a:lnTo>
                  <a:pt x="2376551" y="1522006"/>
                </a:lnTo>
                <a:lnTo>
                  <a:pt x="2376551" y="1496085"/>
                </a:lnTo>
                <a:lnTo>
                  <a:pt x="2256650" y="1382953"/>
                </a:lnTo>
                <a:lnTo>
                  <a:pt x="2871482" y="1245120"/>
                </a:lnTo>
                <a:lnTo>
                  <a:pt x="2871482" y="1224661"/>
                </a:lnTo>
                <a:lnTo>
                  <a:pt x="2239378" y="1366659"/>
                </a:lnTo>
                <a:lnTo>
                  <a:pt x="2123770" y="1257554"/>
                </a:lnTo>
                <a:lnTo>
                  <a:pt x="2132558" y="1248143"/>
                </a:lnTo>
                <a:lnTo>
                  <a:pt x="2161044" y="1217663"/>
                </a:lnTo>
                <a:lnTo>
                  <a:pt x="2061984" y="1211567"/>
                </a:lnTo>
                <a:lnTo>
                  <a:pt x="2074176" y="1310627"/>
                </a:lnTo>
                <a:lnTo>
                  <a:pt x="2111235" y="1270977"/>
                </a:lnTo>
                <a:lnTo>
                  <a:pt x="2217534" y="1371561"/>
                </a:lnTo>
                <a:lnTo>
                  <a:pt x="1628089" y="1503984"/>
                </a:lnTo>
                <a:lnTo>
                  <a:pt x="2002307" y="1261313"/>
                </a:lnTo>
                <a:lnTo>
                  <a:pt x="2031504" y="1306055"/>
                </a:lnTo>
                <a:lnTo>
                  <a:pt x="2053132" y="1238999"/>
                </a:lnTo>
                <a:lnTo>
                  <a:pt x="2061984" y="1211567"/>
                </a:lnTo>
                <a:lnTo>
                  <a:pt x="1962924" y="1200899"/>
                </a:lnTo>
                <a:lnTo>
                  <a:pt x="1992160" y="1245743"/>
                </a:lnTo>
                <a:lnTo>
                  <a:pt x="1575803" y="1515732"/>
                </a:lnTo>
                <a:lnTo>
                  <a:pt x="1528991" y="1526247"/>
                </a:lnTo>
                <a:lnTo>
                  <a:pt x="1528991" y="1546085"/>
                </a:lnTo>
                <a:lnTo>
                  <a:pt x="1522831" y="1550073"/>
                </a:lnTo>
                <a:lnTo>
                  <a:pt x="1519580" y="1548193"/>
                </a:lnTo>
                <a:lnTo>
                  <a:pt x="1528991" y="1546085"/>
                </a:lnTo>
                <a:lnTo>
                  <a:pt x="1528991" y="1526247"/>
                </a:lnTo>
                <a:lnTo>
                  <a:pt x="1504861" y="1531670"/>
                </a:lnTo>
                <a:lnTo>
                  <a:pt x="1504861" y="1561731"/>
                </a:lnTo>
                <a:lnTo>
                  <a:pt x="1169835" y="1778977"/>
                </a:lnTo>
                <a:lnTo>
                  <a:pt x="959002" y="1673860"/>
                </a:lnTo>
                <a:lnTo>
                  <a:pt x="1492123" y="1554353"/>
                </a:lnTo>
                <a:lnTo>
                  <a:pt x="1504861" y="1561731"/>
                </a:lnTo>
                <a:lnTo>
                  <a:pt x="1504861" y="1531670"/>
                </a:lnTo>
                <a:lnTo>
                  <a:pt x="1494929" y="1533893"/>
                </a:lnTo>
                <a:lnTo>
                  <a:pt x="991997" y="1242072"/>
                </a:lnTo>
                <a:lnTo>
                  <a:pt x="995553" y="1235951"/>
                </a:lnTo>
                <a:lnTo>
                  <a:pt x="1019556" y="1194803"/>
                </a:lnTo>
                <a:lnTo>
                  <a:pt x="922020" y="1211567"/>
                </a:lnTo>
                <a:lnTo>
                  <a:pt x="955548" y="1304531"/>
                </a:lnTo>
                <a:lnTo>
                  <a:pt x="982370" y="1258557"/>
                </a:lnTo>
                <a:lnTo>
                  <a:pt x="1467497" y="1540052"/>
                </a:lnTo>
                <a:lnTo>
                  <a:pt x="931938" y="1660372"/>
                </a:lnTo>
                <a:lnTo>
                  <a:pt x="903262" y="1646085"/>
                </a:lnTo>
                <a:lnTo>
                  <a:pt x="903262" y="1666811"/>
                </a:lnTo>
                <a:lnTo>
                  <a:pt x="427545" y="1773682"/>
                </a:lnTo>
                <a:lnTo>
                  <a:pt x="638619" y="1535036"/>
                </a:lnTo>
                <a:lnTo>
                  <a:pt x="903262" y="1666811"/>
                </a:lnTo>
                <a:lnTo>
                  <a:pt x="903262" y="1646085"/>
                </a:lnTo>
                <a:lnTo>
                  <a:pt x="651459" y="1520507"/>
                </a:lnTo>
                <a:lnTo>
                  <a:pt x="878103" y="1264272"/>
                </a:lnTo>
                <a:lnTo>
                  <a:pt x="918984" y="1299972"/>
                </a:lnTo>
                <a:lnTo>
                  <a:pt x="920762" y="1242060"/>
                </a:lnTo>
                <a:lnTo>
                  <a:pt x="922032" y="1200912"/>
                </a:lnTo>
                <a:lnTo>
                  <a:pt x="822972" y="1216152"/>
                </a:lnTo>
                <a:lnTo>
                  <a:pt x="863434" y="1251470"/>
                </a:lnTo>
                <a:lnTo>
                  <a:pt x="633933" y="1511769"/>
                </a:lnTo>
                <a:lnTo>
                  <a:pt x="621106" y="1505381"/>
                </a:lnTo>
                <a:lnTo>
                  <a:pt x="621106" y="1526311"/>
                </a:lnTo>
                <a:lnTo>
                  <a:pt x="401904" y="1774952"/>
                </a:lnTo>
                <a:lnTo>
                  <a:pt x="64173" y="1274889"/>
                </a:lnTo>
                <a:lnTo>
                  <a:pt x="70091" y="1262900"/>
                </a:lnTo>
                <a:lnTo>
                  <a:pt x="76073" y="1258824"/>
                </a:lnTo>
                <a:lnTo>
                  <a:pt x="79387" y="1256576"/>
                </a:lnTo>
                <a:lnTo>
                  <a:pt x="621106" y="1526311"/>
                </a:lnTo>
                <a:lnTo>
                  <a:pt x="621106" y="1505381"/>
                </a:lnTo>
                <a:lnTo>
                  <a:pt x="97447" y="1244269"/>
                </a:lnTo>
                <a:lnTo>
                  <a:pt x="105156" y="1239012"/>
                </a:lnTo>
                <a:lnTo>
                  <a:pt x="84785" y="1233106"/>
                </a:lnTo>
                <a:lnTo>
                  <a:pt x="85636" y="1231379"/>
                </a:lnTo>
                <a:lnTo>
                  <a:pt x="106692" y="1188707"/>
                </a:lnTo>
                <a:lnTo>
                  <a:pt x="10680" y="1211567"/>
                </a:lnTo>
                <a:lnTo>
                  <a:pt x="0" y="1310640"/>
                </a:lnTo>
                <a:lnTo>
                  <a:pt x="41389" y="1282446"/>
                </a:lnTo>
                <a:lnTo>
                  <a:pt x="50304" y="1303007"/>
                </a:lnTo>
                <a:lnTo>
                  <a:pt x="54711" y="1294079"/>
                </a:lnTo>
                <a:lnTo>
                  <a:pt x="393192" y="1795272"/>
                </a:lnTo>
                <a:lnTo>
                  <a:pt x="401624" y="1789366"/>
                </a:lnTo>
                <a:lnTo>
                  <a:pt x="403872" y="1798307"/>
                </a:lnTo>
                <a:lnTo>
                  <a:pt x="930338" y="1680286"/>
                </a:lnTo>
                <a:lnTo>
                  <a:pt x="1167396" y="1798307"/>
                </a:lnTo>
                <a:lnTo>
                  <a:pt x="1171409" y="1789468"/>
                </a:lnTo>
                <a:lnTo>
                  <a:pt x="1176540" y="1796783"/>
                </a:lnTo>
                <a:lnTo>
                  <a:pt x="1522895" y="1572183"/>
                </a:lnTo>
                <a:lnTo>
                  <a:pt x="1912632" y="1798307"/>
                </a:lnTo>
                <a:lnTo>
                  <a:pt x="1917192" y="1789938"/>
                </a:lnTo>
                <a:lnTo>
                  <a:pt x="1921764" y="1798307"/>
                </a:lnTo>
                <a:lnTo>
                  <a:pt x="2391092" y="1535747"/>
                </a:lnTo>
                <a:lnTo>
                  <a:pt x="2667012" y="1796783"/>
                </a:lnTo>
                <a:lnTo>
                  <a:pt x="2674340" y="1789455"/>
                </a:lnTo>
                <a:lnTo>
                  <a:pt x="2682240" y="1793748"/>
                </a:lnTo>
                <a:lnTo>
                  <a:pt x="2945993" y="1284122"/>
                </a:lnTo>
                <a:lnTo>
                  <a:pt x="2994660" y="130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59156" y="26725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34740" y="2642616"/>
            <a:ext cx="429895" cy="407034"/>
          </a:xfrm>
          <a:custGeom>
            <a:avLst/>
            <a:gdLst/>
            <a:ahLst/>
            <a:cxnLst/>
            <a:rect l="l" t="t" r="r" b="b"/>
            <a:pathLst>
              <a:path w="429895" h="407035">
                <a:moveTo>
                  <a:pt x="216407" y="406908"/>
                </a:moveTo>
                <a:lnTo>
                  <a:pt x="172212" y="402336"/>
                </a:lnTo>
                <a:lnTo>
                  <a:pt x="132588" y="391668"/>
                </a:lnTo>
                <a:lnTo>
                  <a:pt x="79248" y="361188"/>
                </a:lnTo>
                <a:lnTo>
                  <a:pt x="50292" y="333756"/>
                </a:lnTo>
                <a:lnTo>
                  <a:pt x="38100" y="316992"/>
                </a:lnTo>
                <a:lnTo>
                  <a:pt x="25908" y="301752"/>
                </a:lnTo>
                <a:lnTo>
                  <a:pt x="10668" y="265176"/>
                </a:lnTo>
                <a:lnTo>
                  <a:pt x="1524" y="225552"/>
                </a:lnTo>
                <a:lnTo>
                  <a:pt x="0" y="204216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4676"/>
                </a:lnTo>
                <a:lnTo>
                  <a:pt x="77724" y="47244"/>
                </a:lnTo>
                <a:lnTo>
                  <a:pt x="112776" y="24384"/>
                </a:lnTo>
                <a:lnTo>
                  <a:pt x="150876" y="9144"/>
                </a:lnTo>
                <a:lnTo>
                  <a:pt x="192024" y="1524"/>
                </a:lnTo>
                <a:lnTo>
                  <a:pt x="214883" y="0"/>
                </a:lnTo>
                <a:lnTo>
                  <a:pt x="236219" y="1524"/>
                </a:lnTo>
                <a:lnTo>
                  <a:pt x="278892" y="9144"/>
                </a:lnTo>
                <a:lnTo>
                  <a:pt x="316991" y="24384"/>
                </a:lnTo>
                <a:lnTo>
                  <a:pt x="319386" y="25908"/>
                </a:lnTo>
                <a:lnTo>
                  <a:pt x="196595" y="25908"/>
                </a:lnTo>
                <a:lnTo>
                  <a:pt x="176783" y="28956"/>
                </a:lnTo>
                <a:lnTo>
                  <a:pt x="124968" y="47244"/>
                </a:lnTo>
                <a:lnTo>
                  <a:pt x="80772" y="77724"/>
                </a:lnTo>
                <a:lnTo>
                  <a:pt x="48768" y="118872"/>
                </a:lnTo>
                <a:lnTo>
                  <a:pt x="28956" y="167640"/>
                </a:lnTo>
                <a:lnTo>
                  <a:pt x="25908" y="184404"/>
                </a:lnTo>
                <a:lnTo>
                  <a:pt x="25908" y="220980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50520"/>
                </a:lnTo>
                <a:lnTo>
                  <a:pt x="158495" y="373380"/>
                </a:lnTo>
                <a:lnTo>
                  <a:pt x="214883" y="381000"/>
                </a:lnTo>
                <a:lnTo>
                  <a:pt x="320910" y="381000"/>
                </a:lnTo>
                <a:lnTo>
                  <a:pt x="318515" y="382524"/>
                </a:lnTo>
                <a:lnTo>
                  <a:pt x="278892" y="397764"/>
                </a:lnTo>
                <a:lnTo>
                  <a:pt x="259080" y="402336"/>
                </a:lnTo>
                <a:lnTo>
                  <a:pt x="237743" y="405384"/>
                </a:lnTo>
                <a:lnTo>
                  <a:pt x="216407" y="406908"/>
                </a:lnTo>
                <a:close/>
              </a:path>
              <a:path w="429895" h="407035">
                <a:moveTo>
                  <a:pt x="320910" y="381000"/>
                </a:moveTo>
                <a:lnTo>
                  <a:pt x="233172" y="381000"/>
                </a:lnTo>
                <a:lnTo>
                  <a:pt x="252983" y="377952"/>
                </a:lnTo>
                <a:lnTo>
                  <a:pt x="271272" y="373380"/>
                </a:lnTo>
                <a:lnTo>
                  <a:pt x="335280" y="341376"/>
                </a:lnTo>
                <a:lnTo>
                  <a:pt x="371856" y="303276"/>
                </a:lnTo>
                <a:lnTo>
                  <a:pt x="396239" y="256032"/>
                </a:lnTo>
                <a:lnTo>
                  <a:pt x="403860" y="222504"/>
                </a:lnTo>
                <a:lnTo>
                  <a:pt x="403860" y="185928"/>
                </a:lnTo>
                <a:lnTo>
                  <a:pt x="390144" y="135636"/>
                </a:lnTo>
                <a:lnTo>
                  <a:pt x="362712" y="91440"/>
                </a:lnTo>
                <a:lnTo>
                  <a:pt x="321563" y="56388"/>
                </a:lnTo>
                <a:lnTo>
                  <a:pt x="272795" y="33528"/>
                </a:lnTo>
                <a:lnTo>
                  <a:pt x="234695" y="25908"/>
                </a:lnTo>
                <a:lnTo>
                  <a:pt x="319386" y="25908"/>
                </a:lnTo>
                <a:lnTo>
                  <a:pt x="365760" y="59436"/>
                </a:lnTo>
                <a:lnTo>
                  <a:pt x="393192" y="88392"/>
                </a:lnTo>
                <a:lnTo>
                  <a:pt x="413004" y="123444"/>
                </a:lnTo>
                <a:lnTo>
                  <a:pt x="425196" y="161544"/>
                </a:lnTo>
                <a:lnTo>
                  <a:pt x="429768" y="202692"/>
                </a:lnTo>
                <a:lnTo>
                  <a:pt x="428244" y="224028"/>
                </a:lnTo>
                <a:lnTo>
                  <a:pt x="420624" y="263652"/>
                </a:lnTo>
                <a:lnTo>
                  <a:pt x="403860" y="300228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35280" y="371856"/>
                </a:lnTo>
                <a:lnTo>
                  <a:pt x="32091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71357" y="26725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35935" y="2045208"/>
            <a:ext cx="429895" cy="407034"/>
          </a:xfrm>
          <a:custGeom>
            <a:avLst/>
            <a:gdLst/>
            <a:ahLst/>
            <a:cxnLst/>
            <a:rect l="l" t="t" r="r" b="b"/>
            <a:pathLst>
              <a:path w="429894" h="407035">
                <a:moveTo>
                  <a:pt x="216407" y="406908"/>
                </a:moveTo>
                <a:lnTo>
                  <a:pt x="172212" y="402336"/>
                </a:lnTo>
                <a:lnTo>
                  <a:pt x="132588" y="391668"/>
                </a:lnTo>
                <a:lnTo>
                  <a:pt x="79248" y="361188"/>
                </a:lnTo>
                <a:lnTo>
                  <a:pt x="50292" y="333756"/>
                </a:lnTo>
                <a:lnTo>
                  <a:pt x="25908" y="301752"/>
                </a:lnTo>
                <a:lnTo>
                  <a:pt x="10668" y="265176"/>
                </a:lnTo>
                <a:lnTo>
                  <a:pt x="1524" y="225552"/>
                </a:lnTo>
                <a:lnTo>
                  <a:pt x="0" y="204216"/>
                </a:lnTo>
                <a:lnTo>
                  <a:pt x="1524" y="182880"/>
                </a:lnTo>
                <a:lnTo>
                  <a:pt x="9144" y="143256"/>
                </a:lnTo>
                <a:lnTo>
                  <a:pt x="25908" y="106680"/>
                </a:lnTo>
                <a:lnTo>
                  <a:pt x="48768" y="74676"/>
                </a:lnTo>
                <a:lnTo>
                  <a:pt x="77724" y="47244"/>
                </a:lnTo>
                <a:lnTo>
                  <a:pt x="112776" y="24384"/>
                </a:lnTo>
                <a:lnTo>
                  <a:pt x="150876" y="9144"/>
                </a:lnTo>
                <a:lnTo>
                  <a:pt x="192024" y="1524"/>
                </a:lnTo>
                <a:lnTo>
                  <a:pt x="214883" y="0"/>
                </a:lnTo>
                <a:lnTo>
                  <a:pt x="236219" y="1524"/>
                </a:lnTo>
                <a:lnTo>
                  <a:pt x="278892" y="9144"/>
                </a:lnTo>
                <a:lnTo>
                  <a:pt x="316991" y="24384"/>
                </a:lnTo>
                <a:lnTo>
                  <a:pt x="319386" y="25908"/>
                </a:lnTo>
                <a:lnTo>
                  <a:pt x="196595" y="25908"/>
                </a:lnTo>
                <a:lnTo>
                  <a:pt x="176783" y="28956"/>
                </a:lnTo>
                <a:lnTo>
                  <a:pt x="124968" y="47244"/>
                </a:lnTo>
                <a:lnTo>
                  <a:pt x="80772" y="77724"/>
                </a:lnTo>
                <a:lnTo>
                  <a:pt x="48768" y="118872"/>
                </a:lnTo>
                <a:lnTo>
                  <a:pt x="28956" y="167640"/>
                </a:lnTo>
                <a:lnTo>
                  <a:pt x="25908" y="184404"/>
                </a:lnTo>
                <a:lnTo>
                  <a:pt x="25908" y="220980"/>
                </a:lnTo>
                <a:lnTo>
                  <a:pt x="39624" y="271272"/>
                </a:lnTo>
                <a:lnTo>
                  <a:pt x="68580" y="315468"/>
                </a:lnTo>
                <a:lnTo>
                  <a:pt x="108204" y="350520"/>
                </a:lnTo>
                <a:lnTo>
                  <a:pt x="158495" y="373380"/>
                </a:lnTo>
                <a:lnTo>
                  <a:pt x="195072" y="381000"/>
                </a:lnTo>
                <a:lnTo>
                  <a:pt x="320910" y="381000"/>
                </a:lnTo>
                <a:lnTo>
                  <a:pt x="318515" y="382524"/>
                </a:lnTo>
                <a:lnTo>
                  <a:pt x="278892" y="397764"/>
                </a:lnTo>
                <a:lnTo>
                  <a:pt x="259080" y="402336"/>
                </a:lnTo>
                <a:lnTo>
                  <a:pt x="237743" y="405384"/>
                </a:lnTo>
                <a:lnTo>
                  <a:pt x="216407" y="406908"/>
                </a:lnTo>
                <a:close/>
              </a:path>
              <a:path w="429894" h="407035">
                <a:moveTo>
                  <a:pt x="320910" y="381000"/>
                </a:moveTo>
                <a:lnTo>
                  <a:pt x="234695" y="381000"/>
                </a:lnTo>
                <a:lnTo>
                  <a:pt x="252983" y="377952"/>
                </a:lnTo>
                <a:lnTo>
                  <a:pt x="271272" y="373380"/>
                </a:lnTo>
                <a:lnTo>
                  <a:pt x="321563" y="350520"/>
                </a:lnTo>
                <a:lnTo>
                  <a:pt x="361187" y="316992"/>
                </a:lnTo>
                <a:lnTo>
                  <a:pt x="390144" y="272796"/>
                </a:lnTo>
                <a:lnTo>
                  <a:pt x="403860" y="222504"/>
                </a:lnTo>
                <a:lnTo>
                  <a:pt x="405384" y="204216"/>
                </a:lnTo>
                <a:lnTo>
                  <a:pt x="403860" y="185928"/>
                </a:lnTo>
                <a:lnTo>
                  <a:pt x="390144" y="135636"/>
                </a:lnTo>
                <a:lnTo>
                  <a:pt x="362712" y="91440"/>
                </a:lnTo>
                <a:lnTo>
                  <a:pt x="321563" y="56388"/>
                </a:lnTo>
                <a:lnTo>
                  <a:pt x="272795" y="33528"/>
                </a:lnTo>
                <a:lnTo>
                  <a:pt x="234695" y="25908"/>
                </a:lnTo>
                <a:lnTo>
                  <a:pt x="319386" y="25908"/>
                </a:lnTo>
                <a:lnTo>
                  <a:pt x="381000" y="73152"/>
                </a:lnTo>
                <a:lnTo>
                  <a:pt x="403860" y="105156"/>
                </a:lnTo>
                <a:lnTo>
                  <a:pt x="420624" y="141732"/>
                </a:lnTo>
                <a:lnTo>
                  <a:pt x="428244" y="181356"/>
                </a:lnTo>
                <a:lnTo>
                  <a:pt x="429768" y="202692"/>
                </a:lnTo>
                <a:lnTo>
                  <a:pt x="428244" y="224028"/>
                </a:lnTo>
                <a:lnTo>
                  <a:pt x="420624" y="263652"/>
                </a:lnTo>
                <a:lnTo>
                  <a:pt x="403860" y="300228"/>
                </a:lnTo>
                <a:lnTo>
                  <a:pt x="381000" y="332232"/>
                </a:lnTo>
                <a:lnTo>
                  <a:pt x="352044" y="359664"/>
                </a:lnTo>
                <a:lnTo>
                  <a:pt x="335280" y="371856"/>
                </a:lnTo>
                <a:lnTo>
                  <a:pt x="32091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72561" y="20751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28928" y="2391155"/>
            <a:ext cx="2976880" cy="1090295"/>
          </a:xfrm>
          <a:custGeom>
            <a:avLst/>
            <a:gdLst/>
            <a:ahLst/>
            <a:cxnLst/>
            <a:rect l="l" t="t" r="r" b="b"/>
            <a:pathLst>
              <a:path w="2976879" h="1090295">
                <a:moveTo>
                  <a:pt x="402336" y="633984"/>
                </a:moveTo>
                <a:lnTo>
                  <a:pt x="304800" y="649224"/>
                </a:lnTo>
                <a:lnTo>
                  <a:pt x="345249" y="684555"/>
                </a:lnTo>
                <a:lnTo>
                  <a:pt x="0" y="1075944"/>
                </a:lnTo>
                <a:lnTo>
                  <a:pt x="13716" y="1088136"/>
                </a:lnTo>
                <a:lnTo>
                  <a:pt x="359918" y="697357"/>
                </a:lnTo>
                <a:lnTo>
                  <a:pt x="400812" y="733044"/>
                </a:lnTo>
                <a:lnTo>
                  <a:pt x="401701" y="675132"/>
                </a:lnTo>
                <a:lnTo>
                  <a:pt x="402336" y="633984"/>
                </a:lnTo>
                <a:close/>
              </a:path>
              <a:path w="2976879" h="1090295">
                <a:moveTo>
                  <a:pt x="925068" y="1075956"/>
                </a:moveTo>
                <a:lnTo>
                  <a:pt x="472516" y="687628"/>
                </a:lnTo>
                <a:lnTo>
                  <a:pt x="479196" y="679704"/>
                </a:lnTo>
                <a:lnTo>
                  <a:pt x="507479" y="646176"/>
                </a:lnTo>
                <a:lnTo>
                  <a:pt x="408432" y="644652"/>
                </a:lnTo>
                <a:lnTo>
                  <a:pt x="425183" y="743724"/>
                </a:lnTo>
                <a:lnTo>
                  <a:pt x="460679" y="701649"/>
                </a:lnTo>
                <a:lnTo>
                  <a:pt x="912876" y="1089672"/>
                </a:lnTo>
                <a:lnTo>
                  <a:pt x="925068" y="1075956"/>
                </a:lnTo>
                <a:close/>
              </a:path>
              <a:path w="2976879" h="1090295">
                <a:moveTo>
                  <a:pt x="2522220" y="254508"/>
                </a:moveTo>
                <a:lnTo>
                  <a:pt x="1498460" y="52768"/>
                </a:lnTo>
                <a:lnTo>
                  <a:pt x="1498942" y="50292"/>
                </a:lnTo>
                <a:lnTo>
                  <a:pt x="1508747" y="0"/>
                </a:lnTo>
                <a:lnTo>
                  <a:pt x="1421892" y="47244"/>
                </a:lnTo>
                <a:lnTo>
                  <a:pt x="1335024" y="1524"/>
                </a:lnTo>
                <a:lnTo>
                  <a:pt x="1345971" y="54343"/>
                </a:lnTo>
                <a:lnTo>
                  <a:pt x="400812" y="254508"/>
                </a:lnTo>
                <a:lnTo>
                  <a:pt x="405384" y="274320"/>
                </a:lnTo>
                <a:lnTo>
                  <a:pt x="1349794" y="72809"/>
                </a:lnTo>
                <a:lnTo>
                  <a:pt x="1360932" y="126492"/>
                </a:lnTo>
                <a:lnTo>
                  <a:pt x="1418374" y="51816"/>
                </a:lnTo>
                <a:lnTo>
                  <a:pt x="1421879" y="47256"/>
                </a:lnTo>
                <a:lnTo>
                  <a:pt x="1484363" y="124968"/>
                </a:lnTo>
                <a:lnTo>
                  <a:pt x="1494624" y="72428"/>
                </a:lnTo>
                <a:lnTo>
                  <a:pt x="2519172" y="274320"/>
                </a:lnTo>
                <a:lnTo>
                  <a:pt x="2522220" y="254508"/>
                </a:lnTo>
                <a:close/>
              </a:path>
              <a:path w="2976879" h="1090295">
                <a:moveTo>
                  <a:pt x="2976359" y="1075956"/>
                </a:moveTo>
                <a:lnTo>
                  <a:pt x="2581668" y="691680"/>
                </a:lnTo>
                <a:lnTo>
                  <a:pt x="2590279" y="682752"/>
                </a:lnTo>
                <a:lnTo>
                  <a:pt x="2619743" y="652284"/>
                </a:lnTo>
                <a:lnTo>
                  <a:pt x="2520683" y="644664"/>
                </a:lnTo>
                <a:lnTo>
                  <a:pt x="2421636" y="652284"/>
                </a:lnTo>
                <a:lnTo>
                  <a:pt x="2459215" y="691845"/>
                </a:lnTo>
                <a:lnTo>
                  <a:pt x="2051304" y="1075956"/>
                </a:lnTo>
                <a:lnTo>
                  <a:pt x="2065020" y="1089672"/>
                </a:lnTo>
                <a:lnTo>
                  <a:pt x="2471877" y="705167"/>
                </a:lnTo>
                <a:lnTo>
                  <a:pt x="2508504" y="743724"/>
                </a:lnTo>
                <a:lnTo>
                  <a:pt x="2515997" y="682752"/>
                </a:lnTo>
                <a:lnTo>
                  <a:pt x="2520683" y="644715"/>
                </a:lnTo>
                <a:lnTo>
                  <a:pt x="2531351" y="743724"/>
                </a:lnTo>
                <a:lnTo>
                  <a:pt x="2568905" y="704875"/>
                </a:lnTo>
                <a:lnTo>
                  <a:pt x="2962643" y="1089672"/>
                </a:lnTo>
                <a:lnTo>
                  <a:pt x="2976359" y="1075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58326" y="3381197"/>
            <a:ext cx="141605" cy="7937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86551" y="3730280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890" algn="l"/>
              </a:tabLst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14384" y="3699808"/>
            <a:ext cx="104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070" algn="l"/>
                <a:tab pos="920750" algn="l"/>
              </a:tabLst>
            </a:pPr>
            <a:r>
              <a:rPr sz="1800" dirty="0">
                <a:latin typeface="Calibri"/>
                <a:cs typeface="Calibri"/>
              </a:rPr>
              <a:t>1	1	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04954" y="3608345"/>
            <a:ext cx="21272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4320" y="391467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7333" y="2989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99698" y="2989565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23872" y="2989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7666" y="298956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71519" y="22794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23945" y="22794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50992" y="1787651"/>
            <a:ext cx="2101595" cy="350519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857473" y="692148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A6DB403-40A4-B9A5-B21C-B73EBB0385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857473" y="692148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758" y="519912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722155"/>
            <a:ext cx="67113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Boolean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5" dirty="0">
                <a:latin typeface="Calibri"/>
                <a:cs typeface="Calibri"/>
              </a:rPr>
              <a:t>just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truth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table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8ADB6-218D-F1D2-A1B9-658F17B54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3569208"/>
            <a:ext cx="8636635" cy="1169035"/>
            <a:chOff x="749808" y="3569208"/>
            <a:chExt cx="8636635" cy="1169035"/>
          </a:xfrm>
        </p:grpSpPr>
        <p:sp>
          <p:nvSpPr>
            <p:cNvPr id="3" name="object 3"/>
            <p:cNvSpPr/>
            <p:nvPr/>
          </p:nvSpPr>
          <p:spPr>
            <a:xfrm>
              <a:off x="762000" y="3581400"/>
              <a:ext cx="8610600" cy="1143000"/>
            </a:xfrm>
            <a:custGeom>
              <a:avLst/>
              <a:gdLst/>
              <a:ahLst/>
              <a:cxnLst/>
              <a:rect l="l" t="t" r="r" b="b"/>
              <a:pathLst>
                <a:path w="8610600" h="1143000">
                  <a:moveTo>
                    <a:pt x="8610600" y="1143000"/>
                  </a:moveTo>
                  <a:lnTo>
                    <a:pt x="0" y="11430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11430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3569208"/>
              <a:ext cx="8636635" cy="1169035"/>
            </a:xfrm>
            <a:custGeom>
              <a:avLst/>
              <a:gdLst/>
              <a:ahLst/>
              <a:cxnLst/>
              <a:rect l="l" t="t" r="r" b="b"/>
              <a:pathLst>
                <a:path w="8636635" h="1169035">
                  <a:moveTo>
                    <a:pt x="8630412" y="1168908"/>
                  </a:moveTo>
                  <a:lnTo>
                    <a:pt x="6096" y="1168908"/>
                  </a:lnTo>
                  <a:lnTo>
                    <a:pt x="0" y="11628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1143000"/>
                  </a:lnTo>
                  <a:lnTo>
                    <a:pt x="12192" y="1143000"/>
                  </a:lnTo>
                  <a:lnTo>
                    <a:pt x="25908" y="1155192"/>
                  </a:lnTo>
                  <a:lnTo>
                    <a:pt x="8636507" y="1155192"/>
                  </a:lnTo>
                  <a:lnTo>
                    <a:pt x="8636507" y="1162812"/>
                  </a:lnTo>
                  <a:lnTo>
                    <a:pt x="8630412" y="1168908"/>
                  </a:lnTo>
                  <a:close/>
                </a:path>
                <a:path w="8636635" h="11690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11690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1169035">
                  <a:moveTo>
                    <a:pt x="8610600" y="11551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1143000"/>
                  </a:lnTo>
                  <a:lnTo>
                    <a:pt x="8622792" y="1143000"/>
                  </a:lnTo>
                  <a:lnTo>
                    <a:pt x="8610600" y="1155192"/>
                  </a:lnTo>
                  <a:close/>
                </a:path>
                <a:path w="8636635" h="11690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1169035">
                  <a:moveTo>
                    <a:pt x="25908" y="1155192"/>
                  </a:moveTo>
                  <a:lnTo>
                    <a:pt x="12192" y="1143000"/>
                  </a:lnTo>
                  <a:lnTo>
                    <a:pt x="25908" y="1143000"/>
                  </a:lnTo>
                  <a:lnTo>
                    <a:pt x="25908" y="1155192"/>
                  </a:lnTo>
                  <a:close/>
                </a:path>
                <a:path w="8636635" h="1169035">
                  <a:moveTo>
                    <a:pt x="8610600" y="1155192"/>
                  </a:moveTo>
                  <a:lnTo>
                    <a:pt x="25908" y="1155192"/>
                  </a:lnTo>
                  <a:lnTo>
                    <a:pt x="25908" y="1143000"/>
                  </a:lnTo>
                  <a:lnTo>
                    <a:pt x="8610600" y="1143000"/>
                  </a:lnTo>
                  <a:lnTo>
                    <a:pt x="8610600" y="1155192"/>
                  </a:lnTo>
                  <a:close/>
                </a:path>
                <a:path w="8636635" h="1169035">
                  <a:moveTo>
                    <a:pt x="8636507" y="1155192"/>
                  </a:moveTo>
                  <a:lnTo>
                    <a:pt x="8610600" y="1155192"/>
                  </a:lnTo>
                  <a:lnTo>
                    <a:pt x="8622792" y="1143000"/>
                  </a:lnTo>
                  <a:lnTo>
                    <a:pt x="8636507" y="1143000"/>
                  </a:lnTo>
                  <a:lnTo>
                    <a:pt x="8636507" y="11551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45" y="2064555"/>
            <a:ext cx="7727950" cy="15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3581400"/>
            <a:ext cx="8610600" cy="11430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86105" indent="-34353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 dirty="0">
              <a:latin typeface="Calibri"/>
              <a:cs typeface="Calibri"/>
            </a:endParaRPr>
          </a:p>
          <a:p>
            <a:pPr marL="700405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045" y="4649969"/>
            <a:ext cx="7007225" cy="11984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 err="1">
                <a:latin typeface="Calibri"/>
                <a:cs typeface="Calibri"/>
              </a:rPr>
              <a:t>widt</a:t>
            </a:r>
            <a:r>
              <a:rPr lang="en-IN" sz="3200" spc="-5" dirty="0">
                <a:latin typeface="Calibri"/>
                <a:cs typeface="Calibri"/>
              </a:rPr>
              <a:t>h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18307EF-7965-4909-AD06-63024D84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65" y="648676"/>
            <a:ext cx="7944669" cy="615553"/>
          </a:xfrm>
        </p:spPr>
        <p:txBody>
          <a:bodyPr/>
          <a:lstStyle/>
          <a:p>
            <a:r>
              <a:rPr lang="en-US" dirty="0"/>
              <a:t>Outline…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4163D5-1E78-3FFB-73AD-A98F8C8FB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-17028"/>
            <a:ext cx="963446" cy="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4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722155"/>
            <a:ext cx="6459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object 76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F0755AE-A04E-191D-BB08-8309CD06A3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sp>
          <p:nvSpPr>
            <p:cNvPr id="7" name="object 7"/>
            <p:cNvSpPr/>
            <p:nvPr/>
          </p:nvSpPr>
          <p:spPr>
            <a:xfrm>
              <a:off x="4440936" y="4372355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5" h="260985">
                  <a:moveTo>
                    <a:pt x="131064" y="260603"/>
                  </a:moveTo>
                  <a:lnTo>
                    <a:pt x="80367" y="250197"/>
                  </a:lnTo>
                  <a:lnTo>
                    <a:pt x="38671" y="221932"/>
                  </a:lnTo>
                  <a:lnTo>
                    <a:pt x="10406" y="180236"/>
                  </a:lnTo>
                  <a:lnTo>
                    <a:pt x="0" y="129539"/>
                  </a:lnTo>
                  <a:lnTo>
                    <a:pt x="10406" y="79081"/>
                  </a:lnTo>
                  <a:lnTo>
                    <a:pt x="38671" y="37909"/>
                  </a:lnTo>
                  <a:lnTo>
                    <a:pt x="80367" y="10167"/>
                  </a:lnTo>
                  <a:lnTo>
                    <a:pt x="131064" y="0"/>
                  </a:lnTo>
                  <a:lnTo>
                    <a:pt x="181522" y="10167"/>
                  </a:lnTo>
                  <a:lnTo>
                    <a:pt x="222694" y="37909"/>
                  </a:lnTo>
                  <a:lnTo>
                    <a:pt x="250436" y="79081"/>
                  </a:lnTo>
                  <a:lnTo>
                    <a:pt x="260604" y="129539"/>
                  </a:lnTo>
                  <a:lnTo>
                    <a:pt x="250436" y="180236"/>
                  </a:lnTo>
                  <a:lnTo>
                    <a:pt x="222694" y="221932"/>
                  </a:lnTo>
                  <a:lnTo>
                    <a:pt x="181522" y="250197"/>
                  </a:lnTo>
                  <a:lnTo>
                    <a:pt x="131064" y="260603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8744" y="436016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43256" y="284988"/>
                  </a:moveTo>
                  <a:lnTo>
                    <a:pt x="129540" y="283464"/>
                  </a:lnTo>
                  <a:lnTo>
                    <a:pt x="114300" y="281940"/>
                  </a:lnTo>
                  <a:lnTo>
                    <a:pt x="100584" y="278892"/>
                  </a:lnTo>
                  <a:lnTo>
                    <a:pt x="88392" y="274320"/>
                  </a:lnTo>
                  <a:lnTo>
                    <a:pt x="74676" y="268224"/>
                  </a:lnTo>
                  <a:lnTo>
                    <a:pt x="64008" y="260604"/>
                  </a:lnTo>
                  <a:lnTo>
                    <a:pt x="51816" y="252984"/>
                  </a:lnTo>
                  <a:lnTo>
                    <a:pt x="24384" y="222504"/>
                  </a:lnTo>
                  <a:lnTo>
                    <a:pt x="6096" y="185928"/>
                  </a:lnTo>
                  <a:lnTo>
                    <a:pt x="1524" y="156972"/>
                  </a:lnTo>
                  <a:lnTo>
                    <a:pt x="0" y="143256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1816" y="32004"/>
                  </a:lnTo>
                  <a:lnTo>
                    <a:pt x="86868" y="10668"/>
                  </a:lnTo>
                  <a:lnTo>
                    <a:pt x="128016" y="0"/>
                  </a:lnTo>
                  <a:lnTo>
                    <a:pt x="156972" y="0"/>
                  </a:lnTo>
                  <a:lnTo>
                    <a:pt x="184404" y="6096"/>
                  </a:lnTo>
                  <a:lnTo>
                    <a:pt x="198119" y="10668"/>
                  </a:lnTo>
                  <a:lnTo>
                    <a:pt x="222504" y="22860"/>
                  </a:lnTo>
                  <a:lnTo>
                    <a:pt x="224282" y="24384"/>
                  </a:lnTo>
                  <a:lnTo>
                    <a:pt x="143256" y="24384"/>
                  </a:lnTo>
                  <a:lnTo>
                    <a:pt x="131064" y="25908"/>
                  </a:lnTo>
                  <a:lnTo>
                    <a:pt x="86868" y="38100"/>
                  </a:lnTo>
                  <a:lnTo>
                    <a:pt x="53340" y="67056"/>
                  </a:lnTo>
                  <a:lnTo>
                    <a:pt x="30480" y="106680"/>
                  </a:lnTo>
                  <a:lnTo>
                    <a:pt x="25908" y="129540"/>
                  </a:lnTo>
                  <a:lnTo>
                    <a:pt x="25908" y="153924"/>
                  </a:lnTo>
                  <a:lnTo>
                    <a:pt x="39624" y="198120"/>
                  </a:lnTo>
                  <a:lnTo>
                    <a:pt x="67056" y="231648"/>
                  </a:lnTo>
                  <a:lnTo>
                    <a:pt x="106680" y="254508"/>
                  </a:lnTo>
                  <a:lnTo>
                    <a:pt x="129540" y="259080"/>
                  </a:lnTo>
                  <a:lnTo>
                    <a:pt x="224536" y="259080"/>
                  </a:lnTo>
                  <a:lnTo>
                    <a:pt x="222504" y="260604"/>
                  </a:lnTo>
                  <a:lnTo>
                    <a:pt x="211836" y="266700"/>
                  </a:lnTo>
                  <a:lnTo>
                    <a:pt x="198119" y="272796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8495" y="283464"/>
                  </a:lnTo>
                  <a:lnTo>
                    <a:pt x="143256" y="284988"/>
                  </a:lnTo>
                  <a:close/>
                </a:path>
                <a:path w="285114" h="285114">
                  <a:moveTo>
                    <a:pt x="224536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5448"/>
                  </a:lnTo>
                  <a:lnTo>
                    <a:pt x="260604" y="143256"/>
                  </a:lnTo>
                  <a:lnTo>
                    <a:pt x="257556" y="118872"/>
                  </a:lnTo>
                  <a:lnTo>
                    <a:pt x="240792" y="77724"/>
                  </a:lnTo>
                  <a:lnTo>
                    <a:pt x="199643" y="39624"/>
                  </a:lnTo>
                  <a:lnTo>
                    <a:pt x="143256" y="24384"/>
                  </a:lnTo>
                  <a:lnTo>
                    <a:pt x="224282" y="24384"/>
                  </a:lnTo>
                  <a:lnTo>
                    <a:pt x="252983" y="51816"/>
                  </a:lnTo>
                  <a:lnTo>
                    <a:pt x="274319" y="86868"/>
                  </a:lnTo>
                  <a:lnTo>
                    <a:pt x="284988" y="12649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60604" y="220980"/>
                  </a:lnTo>
                  <a:lnTo>
                    <a:pt x="252983" y="233172"/>
                  </a:lnTo>
                  <a:lnTo>
                    <a:pt x="234695" y="251460"/>
                  </a:lnTo>
                  <a:lnTo>
                    <a:pt x="224536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3608" y="4951475"/>
              <a:ext cx="112776" cy="111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5712" y="4951475"/>
              <a:ext cx="111252" cy="1112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3912" y="4951475"/>
              <a:ext cx="111252" cy="111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6280" y="4604016"/>
              <a:ext cx="2522220" cy="368935"/>
            </a:xfrm>
            <a:custGeom>
              <a:avLst/>
              <a:gdLst/>
              <a:ahLst/>
              <a:cxnLst/>
              <a:rect l="l" t="t" r="r" b="b"/>
              <a:pathLst>
                <a:path w="2522220" h="368935">
                  <a:moveTo>
                    <a:pt x="2522207" y="350520"/>
                  </a:moveTo>
                  <a:lnTo>
                    <a:pt x="126707" y="29718"/>
                  </a:lnTo>
                  <a:lnTo>
                    <a:pt x="129540" y="22860"/>
                  </a:lnTo>
                  <a:lnTo>
                    <a:pt x="124498" y="23228"/>
                  </a:lnTo>
                  <a:lnTo>
                    <a:pt x="128003" y="6096"/>
                  </a:lnTo>
                  <a:lnTo>
                    <a:pt x="125526" y="6794"/>
                  </a:lnTo>
                  <a:lnTo>
                    <a:pt x="126479" y="0"/>
                  </a:lnTo>
                  <a:lnTo>
                    <a:pt x="45720" y="28956"/>
                  </a:lnTo>
                  <a:lnTo>
                    <a:pt x="0" y="100584"/>
                  </a:lnTo>
                  <a:lnTo>
                    <a:pt x="27736" y="103352"/>
                  </a:lnTo>
                  <a:lnTo>
                    <a:pt x="4572" y="359664"/>
                  </a:lnTo>
                  <a:lnTo>
                    <a:pt x="22860" y="361188"/>
                  </a:lnTo>
                  <a:lnTo>
                    <a:pt x="47561" y="105333"/>
                  </a:lnTo>
                  <a:lnTo>
                    <a:pt x="76200" y="108204"/>
                  </a:lnTo>
                  <a:lnTo>
                    <a:pt x="69164" y="89916"/>
                  </a:lnTo>
                  <a:lnTo>
                    <a:pt x="45720" y="28981"/>
                  </a:lnTo>
                  <a:lnTo>
                    <a:pt x="100584" y="92964"/>
                  </a:lnTo>
                  <a:lnTo>
                    <a:pt x="107340" y="76593"/>
                  </a:lnTo>
                  <a:lnTo>
                    <a:pt x="112763" y="80772"/>
                  </a:lnTo>
                  <a:lnTo>
                    <a:pt x="113944" y="74955"/>
                  </a:lnTo>
                  <a:lnTo>
                    <a:pt x="115811" y="76200"/>
                  </a:lnTo>
                  <a:lnTo>
                    <a:pt x="116979" y="67779"/>
                  </a:lnTo>
                  <a:lnTo>
                    <a:pt x="841248" y="368808"/>
                  </a:lnTo>
                  <a:lnTo>
                    <a:pt x="848868" y="350520"/>
                  </a:lnTo>
                  <a:lnTo>
                    <a:pt x="139954" y="57340"/>
                  </a:lnTo>
                  <a:lnTo>
                    <a:pt x="1680959" y="368808"/>
                  </a:lnTo>
                  <a:lnTo>
                    <a:pt x="1685531" y="350520"/>
                  </a:lnTo>
                  <a:lnTo>
                    <a:pt x="316788" y="73863"/>
                  </a:lnTo>
                  <a:lnTo>
                    <a:pt x="2519159" y="368808"/>
                  </a:lnTo>
                  <a:lnTo>
                    <a:pt x="2522207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0" y="4602479"/>
              <a:ext cx="3249295" cy="370840"/>
            </a:xfrm>
            <a:custGeom>
              <a:avLst/>
              <a:gdLst/>
              <a:ahLst/>
              <a:cxnLst/>
              <a:rect l="l" t="t" r="r" b="b"/>
              <a:pathLst>
                <a:path w="3249295" h="370839">
                  <a:moveTo>
                    <a:pt x="71627" y="74676"/>
                  </a:moveTo>
                  <a:lnTo>
                    <a:pt x="0" y="30480"/>
                  </a:lnTo>
                  <a:lnTo>
                    <a:pt x="79247" y="0"/>
                  </a:lnTo>
                  <a:lnTo>
                    <a:pt x="76448" y="27432"/>
                  </a:lnTo>
                  <a:lnTo>
                    <a:pt x="64008" y="27432"/>
                  </a:lnTo>
                  <a:lnTo>
                    <a:pt x="60959" y="45719"/>
                  </a:lnTo>
                  <a:lnTo>
                    <a:pt x="74442" y="47093"/>
                  </a:lnTo>
                  <a:lnTo>
                    <a:pt x="71627" y="74676"/>
                  </a:lnTo>
                  <a:close/>
                </a:path>
                <a:path w="3249295" h="370839">
                  <a:moveTo>
                    <a:pt x="74442" y="47093"/>
                  </a:moveTo>
                  <a:lnTo>
                    <a:pt x="60959" y="45719"/>
                  </a:lnTo>
                  <a:lnTo>
                    <a:pt x="64008" y="27432"/>
                  </a:lnTo>
                  <a:lnTo>
                    <a:pt x="76320" y="28686"/>
                  </a:lnTo>
                  <a:lnTo>
                    <a:pt x="74442" y="47093"/>
                  </a:lnTo>
                  <a:close/>
                </a:path>
                <a:path w="3249295" h="370839">
                  <a:moveTo>
                    <a:pt x="76320" y="28686"/>
                  </a:moveTo>
                  <a:lnTo>
                    <a:pt x="64008" y="27432"/>
                  </a:lnTo>
                  <a:lnTo>
                    <a:pt x="76448" y="27432"/>
                  </a:lnTo>
                  <a:lnTo>
                    <a:pt x="76320" y="28686"/>
                  </a:lnTo>
                  <a:close/>
                </a:path>
                <a:path w="3249295" h="370839">
                  <a:moveTo>
                    <a:pt x="3247644" y="370332"/>
                  </a:moveTo>
                  <a:lnTo>
                    <a:pt x="74442" y="47093"/>
                  </a:lnTo>
                  <a:lnTo>
                    <a:pt x="76320" y="28686"/>
                  </a:lnTo>
                  <a:lnTo>
                    <a:pt x="3249168" y="352044"/>
                  </a:lnTo>
                  <a:lnTo>
                    <a:pt x="3247644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69692"/>
            <a:ext cx="124396" cy="1524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550473" y="2731008"/>
            <a:ext cx="1638935" cy="559435"/>
            <a:chOff x="4550473" y="2731008"/>
            <a:chExt cx="1638935" cy="55943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0473" y="2731008"/>
              <a:ext cx="1463230" cy="55930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51613" y="2885452"/>
              <a:ext cx="137795" cy="142240"/>
            </a:xfrm>
            <a:custGeom>
              <a:avLst/>
              <a:gdLst/>
              <a:ahLst/>
              <a:cxnLst/>
              <a:rect l="l" t="t" r="r" b="b"/>
              <a:pathLst>
                <a:path w="137795" h="142239">
                  <a:moveTo>
                    <a:pt x="137541" y="63500"/>
                  </a:moveTo>
                  <a:lnTo>
                    <a:pt x="76669" y="63500"/>
                  </a:lnTo>
                  <a:lnTo>
                    <a:pt x="76669" y="0"/>
                  </a:lnTo>
                  <a:lnTo>
                    <a:pt x="60858" y="0"/>
                  </a:lnTo>
                  <a:lnTo>
                    <a:pt x="60858" y="63500"/>
                  </a:lnTo>
                  <a:lnTo>
                    <a:pt x="0" y="63500"/>
                  </a:lnTo>
                  <a:lnTo>
                    <a:pt x="0" y="78740"/>
                  </a:lnTo>
                  <a:lnTo>
                    <a:pt x="60858" y="78740"/>
                  </a:lnTo>
                  <a:lnTo>
                    <a:pt x="60858" y="142240"/>
                  </a:lnTo>
                  <a:lnTo>
                    <a:pt x="76669" y="142240"/>
                  </a:lnTo>
                  <a:lnTo>
                    <a:pt x="76669" y="78740"/>
                  </a:lnTo>
                  <a:lnTo>
                    <a:pt x="137541" y="78740"/>
                  </a:lnTo>
                  <a:lnTo>
                    <a:pt x="137541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86928" y="2821925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55162" y="2833116"/>
            <a:ext cx="148590" cy="189230"/>
            <a:chOff x="6255162" y="2833116"/>
            <a:chExt cx="148590" cy="1892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5162" y="2869691"/>
              <a:ext cx="148113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3263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94430" y="2869692"/>
            <a:ext cx="148113" cy="1524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738270" y="2833116"/>
            <a:ext cx="148590" cy="189230"/>
            <a:chOff x="6738270" y="2833116"/>
            <a:chExt cx="148590" cy="18923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8270" y="2869691"/>
              <a:ext cx="148113" cy="1524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6371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2110" y="2869692"/>
            <a:ext cx="148113" cy="1524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5951" y="2869692"/>
            <a:ext cx="148113" cy="1524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539025" y="2885452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741062" y="2833116"/>
            <a:ext cx="148590" cy="189230"/>
            <a:chOff x="7741062" y="2833116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1062" y="2869691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89163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0330" y="2869692"/>
            <a:ext cx="148113" cy="1524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4170" y="2869692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468010" y="2833116"/>
            <a:ext cx="148590" cy="189230"/>
            <a:chOff x="8468010" y="2833116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8010" y="2869691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16111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11851" y="2833116"/>
            <a:ext cx="148590" cy="189230"/>
            <a:chOff x="8711851" y="2833116"/>
            <a:chExt cx="148590" cy="189230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1851" y="2869691"/>
              <a:ext cx="148113" cy="1524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759952" y="2833116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026462" y="2885452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48565" y="3153663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52114" y="3137916"/>
            <a:ext cx="148113" cy="152400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6491382" y="3101339"/>
            <a:ext cx="148590" cy="189230"/>
            <a:chOff x="6491382" y="3101339"/>
            <a:chExt cx="148590" cy="18923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1382" y="3137915"/>
              <a:ext cx="148113" cy="1524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539483" y="3101339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35222" y="3137916"/>
            <a:ext cx="148113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9062" y="3137916"/>
            <a:ext cx="148113" cy="1524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2902" y="3137916"/>
            <a:ext cx="148113" cy="1524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6374387" y="2821925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535977" y="3153663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39538" y="3137916"/>
            <a:ext cx="148113" cy="1524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78806" y="3137916"/>
            <a:ext cx="148113" cy="15240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8222646" y="3101339"/>
            <a:ext cx="148590" cy="189230"/>
            <a:chOff x="8222646" y="3101339"/>
            <a:chExt cx="148590" cy="189230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2646" y="3137915"/>
              <a:ext cx="148113" cy="1524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270747" y="3101339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466487" y="3101339"/>
            <a:ext cx="148590" cy="189230"/>
            <a:chOff x="8466487" y="3101339"/>
            <a:chExt cx="148590" cy="189230"/>
          </a:xfrm>
        </p:grpSpPr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6487" y="3137915"/>
              <a:ext cx="148113" cy="1524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514588" y="3101339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0326" y="3137916"/>
            <a:ext cx="148113" cy="1524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7861805" y="2821925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8" name="Picture 67">
            <a:extLst>
              <a:ext uri="{FF2B5EF4-FFF2-40B4-BE49-F238E27FC236}">
                <a16:creationId xmlns:a16="http://schemas.microsoft.com/office/drawing/2014/main" id="{56BAED03-65A3-7104-B2B9-250C496ADB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26280" y="4604016"/>
              <a:ext cx="2522220" cy="368935"/>
            </a:xfrm>
            <a:custGeom>
              <a:avLst/>
              <a:gdLst/>
              <a:ahLst/>
              <a:cxnLst/>
              <a:rect l="l" t="t" r="r" b="b"/>
              <a:pathLst>
                <a:path w="2522220" h="368935">
                  <a:moveTo>
                    <a:pt x="2522207" y="350520"/>
                  </a:moveTo>
                  <a:lnTo>
                    <a:pt x="772033" y="32854"/>
                  </a:lnTo>
                  <a:lnTo>
                    <a:pt x="772477" y="30480"/>
                  </a:lnTo>
                  <a:lnTo>
                    <a:pt x="777227" y="4572"/>
                  </a:lnTo>
                  <a:lnTo>
                    <a:pt x="694931" y="28956"/>
                  </a:lnTo>
                  <a:lnTo>
                    <a:pt x="763511" y="79248"/>
                  </a:lnTo>
                  <a:lnTo>
                    <a:pt x="768692" y="51079"/>
                  </a:lnTo>
                  <a:lnTo>
                    <a:pt x="2126310" y="297510"/>
                  </a:lnTo>
                  <a:lnTo>
                    <a:pt x="126707" y="29718"/>
                  </a:lnTo>
                  <a:lnTo>
                    <a:pt x="129540" y="22860"/>
                  </a:lnTo>
                  <a:lnTo>
                    <a:pt x="124498" y="23228"/>
                  </a:lnTo>
                  <a:lnTo>
                    <a:pt x="128003" y="6096"/>
                  </a:lnTo>
                  <a:lnTo>
                    <a:pt x="125526" y="6794"/>
                  </a:lnTo>
                  <a:lnTo>
                    <a:pt x="126479" y="0"/>
                  </a:lnTo>
                  <a:lnTo>
                    <a:pt x="45720" y="28956"/>
                  </a:lnTo>
                  <a:lnTo>
                    <a:pt x="0" y="100584"/>
                  </a:lnTo>
                  <a:lnTo>
                    <a:pt x="27736" y="103352"/>
                  </a:lnTo>
                  <a:lnTo>
                    <a:pt x="4572" y="359664"/>
                  </a:lnTo>
                  <a:lnTo>
                    <a:pt x="22860" y="361188"/>
                  </a:lnTo>
                  <a:lnTo>
                    <a:pt x="47561" y="105333"/>
                  </a:lnTo>
                  <a:lnTo>
                    <a:pt x="76200" y="108204"/>
                  </a:lnTo>
                  <a:lnTo>
                    <a:pt x="69164" y="89916"/>
                  </a:lnTo>
                  <a:lnTo>
                    <a:pt x="45720" y="28981"/>
                  </a:lnTo>
                  <a:lnTo>
                    <a:pt x="100584" y="92964"/>
                  </a:lnTo>
                  <a:lnTo>
                    <a:pt x="107340" y="76593"/>
                  </a:lnTo>
                  <a:lnTo>
                    <a:pt x="112763" y="80772"/>
                  </a:lnTo>
                  <a:lnTo>
                    <a:pt x="113944" y="74955"/>
                  </a:lnTo>
                  <a:lnTo>
                    <a:pt x="115811" y="76200"/>
                  </a:lnTo>
                  <a:lnTo>
                    <a:pt x="116979" y="67779"/>
                  </a:lnTo>
                  <a:lnTo>
                    <a:pt x="841248" y="368808"/>
                  </a:lnTo>
                  <a:lnTo>
                    <a:pt x="848868" y="350520"/>
                  </a:lnTo>
                  <a:lnTo>
                    <a:pt x="139954" y="57340"/>
                  </a:lnTo>
                  <a:lnTo>
                    <a:pt x="1680959" y="368808"/>
                  </a:lnTo>
                  <a:lnTo>
                    <a:pt x="1685531" y="350520"/>
                  </a:lnTo>
                  <a:lnTo>
                    <a:pt x="316788" y="73863"/>
                  </a:lnTo>
                  <a:lnTo>
                    <a:pt x="2519159" y="368808"/>
                  </a:lnTo>
                  <a:lnTo>
                    <a:pt x="2522207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4602492"/>
              <a:ext cx="3249295" cy="370840"/>
            </a:xfrm>
            <a:custGeom>
              <a:avLst/>
              <a:gdLst/>
              <a:ahLst/>
              <a:cxnLst/>
              <a:rect l="l" t="t" r="r" b="b"/>
              <a:pathLst>
                <a:path w="3249295" h="370839">
                  <a:moveTo>
                    <a:pt x="3249168" y="352044"/>
                  </a:move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6107" y="370332"/>
                  </a:lnTo>
                  <a:lnTo>
                    <a:pt x="3246132" y="370179"/>
                  </a:lnTo>
                  <a:lnTo>
                    <a:pt x="3247644" y="370332"/>
                  </a:lnTo>
                  <a:lnTo>
                    <a:pt x="3249168" y="35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48565" y="2746248"/>
            <a:ext cx="1628139" cy="554355"/>
            <a:chOff x="6048565" y="2746248"/>
            <a:chExt cx="1628139" cy="554355"/>
          </a:xfrm>
        </p:grpSpPr>
        <p:sp>
          <p:nvSpPr>
            <p:cNvPr id="15" name="object 15"/>
            <p:cNvSpPr/>
            <p:nvPr/>
          </p:nvSpPr>
          <p:spPr>
            <a:xfrm>
              <a:off x="6170676" y="2746248"/>
              <a:ext cx="1390015" cy="394970"/>
            </a:xfrm>
            <a:custGeom>
              <a:avLst/>
              <a:gdLst/>
              <a:ahLst/>
              <a:cxnLst/>
              <a:rect l="l" t="t" r="r" b="b"/>
              <a:pathLst>
                <a:path w="1390015" h="394969">
                  <a:moveTo>
                    <a:pt x="765047" y="394716"/>
                  </a:moveTo>
                  <a:lnTo>
                    <a:pt x="626363" y="394716"/>
                  </a:lnTo>
                  <a:lnTo>
                    <a:pt x="524255" y="390143"/>
                  </a:lnTo>
                  <a:lnTo>
                    <a:pt x="428243" y="381000"/>
                  </a:lnTo>
                  <a:lnTo>
                    <a:pt x="397763" y="376427"/>
                  </a:lnTo>
                  <a:lnTo>
                    <a:pt x="368807" y="373379"/>
                  </a:lnTo>
                  <a:lnTo>
                    <a:pt x="312419" y="364235"/>
                  </a:lnTo>
                  <a:lnTo>
                    <a:pt x="284987" y="358140"/>
                  </a:lnTo>
                  <a:lnTo>
                    <a:pt x="259079" y="353567"/>
                  </a:lnTo>
                  <a:lnTo>
                    <a:pt x="233171" y="347471"/>
                  </a:lnTo>
                  <a:lnTo>
                    <a:pt x="210311" y="341375"/>
                  </a:lnTo>
                  <a:lnTo>
                    <a:pt x="187451" y="333755"/>
                  </a:lnTo>
                  <a:lnTo>
                    <a:pt x="164591" y="327659"/>
                  </a:lnTo>
                  <a:lnTo>
                    <a:pt x="124967" y="312419"/>
                  </a:lnTo>
                  <a:lnTo>
                    <a:pt x="89916" y="297179"/>
                  </a:lnTo>
                  <a:lnTo>
                    <a:pt x="47243" y="271271"/>
                  </a:lnTo>
                  <a:lnTo>
                    <a:pt x="16763" y="243840"/>
                  </a:lnTo>
                  <a:lnTo>
                    <a:pt x="4571" y="222503"/>
                  </a:lnTo>
                  <a:lnTo>
                    <a:pt x="4571" y="220979"/>
                  </a:lnTo>
                  <a:lnTo>
                    <a:pt x="1523" y="210311"/>
                  </a:lnTo>
                  <a:lnTo>
                    <a:pt x="1523" y="208787"/>
                  </a:lnTo>
                  <a:lnTo>
                    <a:pt x="0" y="199643"/>
                  </a:lnTo>
                  <a:lnTo>
                    <a:pt x="0" y="196595"/>
                  </a:lnTo>
                  <a:lnTo>
                    <a:pt x="1523" y="187451"/>
                  </a:lnTo>
                  <a:lnTo>
                    <a:pt x="1523" y="184403"/>
                  </a:lnTo>
                  <a:lnTo>
                    <a:pt x="4571" y="175259"/>
                  </a:lnTo>
                  <a:lnTo>
                    <a:pt x="4571" y="173735"/>
                  </a:lnTo>
                  <a:lnTo>
                    <a:pt x="9143" y="164591"/>
                  </a:lnTo>
                  <a:lnTo>
                    <a:pt x="35051" y="134111"/>
                  </a:lnTo>
                  <a:lnTo>
                    <a:pt x="74675" y="106679"/>
                  </a:lnTo>
                  <a:lnTo>
                    <a:pt x="124967" y="83819"/>
                  </a:lnTo>
                  <a:lnTo>
                    <a:pt x="164591" y="68579"/>
                  </a:lnTo>
                  <a:lnTo>
                    <a:pt x="210311" y="54863"/>
                  </a:lnTo>
                  <a:lnTo>
                    <a:pt x="233171" y="48767"/>
                  </a:lnTo>
                  <a:lnTo>
                    <a:pt x="259079" y="42671"/>
                  </a:lnTo>
                  <a:lnTo>
                    <a:pt x="284987" y="38100"/>
                  </a:lnTo>
                  <a:lnTo>
                    <a:pt x="312419" y="32003"/>
                  </a:lnTo>
                  <a:lnTo>
                    <a:pt x="397763" y="18287"/>
                  </a:lnTo>
                  <a:lnTo>
                    <a:pt x="524255" y="6095"/>
                  </a:lnTo>
                  <a:lnTo>
                    <a:pt x="624839" y="1524"/>
                  </a:lnTo>
                  <a:lnTo>
                    <a:pt x="694943" y="0"/>
                  </a:lnTo>
                  <a:lnTo>
                    <a:pt x="765047" y="1524"/>
                  </a:lnTo>
                  <a:lnTo>
                    <a:pt x="867155" y="6095"/>
                  </a:lnTo>
                  <a:lnTo>
                    <a:pt x="993647" y="18287"/>
                  </a:lnTo>
                  <a:lnTo>
                    <a:pt x="1041907" y="25908"/>
                  </a:lnTo>
                  <a:lnTo>
                    <a:pt x="696467" y="25908"/>
                  </a:lnTo>
                  <a:lnTo>
                    <a:pt x="626363" y="27432"/>
                  </a:lnTo>
                  <a:lnTo>
                    <a:pt x="592835" y="27432"/>
                  </a:lnTo>
                  <a:lnTo>
                    <a:pt x="559307" y="30479"/>
                  </a:lnTo>
                  <a:lnTo>
                    <a:pt x="493775" y="33527"/>
                  </a:lnTo>
                  <a:lnTo>
                    <a:pt x="461771" y="36575"/>
                  </a:lnTo>
                  <a:lnTo>
                    <a:pt x="431291" y="41148"/>
                  </a:lnTo>
                  <a:lnTo>
                    <a:pt x="400811" y="44195"/>
                  </a:lnTo>
                  <a:lnTo>
                    <a:pt x="289559" y="62483"/>
                  </a:lnTo>
                  <a:lnTo>
                    <a:pt x="263651" y="68579"/>
                  </a:lnTo>
                  <a:lnTo>
                    <a:pt x="239267" y="73151"/>
                  </a:lnTo>
                  <a:lnTo>
                    <a:pt x="193547" y="85343"/>
                  </a:lnTo>
                  <a:lnTo>
                    <a:pt x="173735" y="92963"/>
                  </a:lnTo>
                  <a:lnTo>
                    <a:pt x="153923" y="99059"/>
                  </a:lnTo>
                  <a:lnTo>
                    <a:pt x="117347" y="114300"/>
                  </a:lnTo>
                  <a:lnTo>
                    <a:pt x="62483" y="144779"/>
                  </a:lnTo>
                  <a:lnTo>
                    <a:pt x="32003" y="175259"/>
                  </a:lnTo>
                  <a:lnTo>
                    <a:pt x="27431" y="184403"/>
                  </a:lnTo>
                  <a:lnTo>
                    <a:pt x="28447" y="184403"/>
                  </a:lnTo>
                  <a:lnTo>
                    <a:pt x="25907" y="192024"/>
                  </a:lnTo>
                  <a:lnTo>
                    <a:pt x="26996" y="192024"/>
                  </a:lnTo>
                  <a:lnTo>
                    <a:pt x="26343" y="196595"/>
                  </a:lnTo>
                  <a:lnTo>
                    <a:pt x="25907" y="196595"/>
                  </a:lnTo>
                  <a:lnTo>
                    <a:pt x="25907" y="199643"/>
                  </a:lnTo>
                  <a:lnTo>
                    <a:pt x="26415" y="199643"/>
                  </a:lnTo>
                  <a:lnTo>
                    <a:pt x="27177" y="204216"/>
                  </a:lnTo>
                  <a:lnTo>
                    <a:pt x="25907" y="204216"/>
                  </a:lnTo>
                  <a:lnTo>
                    <a:pt x="28447" y="211835"/>
                  </a:lnTo>
                  <a:lnTo>
                    <a:pt x="27431" y="211835"/>
                  </a:lnTo>
                  <a:lnTo>
                    <a:pt x="36575" y="227075"/>
                  </a:lnTo>
                  <a:lnTo>
                    <a:pt x="73151" y="259079"/>
                  </a:lnTo>
                  <a:lnTo>
                    <a:pt x="134111" y="289559"/>
                  </a:lnTo>
                  <a:lnTo>
                    <a:pt x="172211" y="303275"/>
                  </a:lnTo>
                  <a:lnTo>
                    <a:pt x="193547" y="309371"/>
                  </a:lnTo>
                  <a:lnTo>
                    <a:pt x="216407" y="316991"/>
                  </a:lnTo>
                  <a:lnTo>
                    <a:pt x="239267" y="323087"/>
                  </a:lnTo>
                  <a:lnTo>
                    <a:pt x="263651" y="327659"/>
                  </a:lnTo>
                  <a:lnTo>
                    <a:pt x="289559" y="333755"/>
                  </a:lnTo>
                  <a:lnTo>
                    <a:pt x="400811" y="352043"/>
                  </a:lnTo>
                  <a:lnTo>
                    <a:pt x="525779" y="364235"/>
                  </a:lnTo>
                  <a:lnTo>
                    <a:pt x="626363" y="368808"/>
                  </a:lnTo>
                  <a:lnTo>
                    <a:pt x="694943" y="370332"/>
                  </a:lnTo>
                  <a:lnTo>
                    <a:pt x="1041907" y="370332"/>
                  </a:lnTo>
                  <a:lnTo>
                    <a:pt x="1022603" y="373379"/>
                  </a:lnTo>
                  <a:lnTo>
                    <a:pt x="993647" y="376427"/>
                  </a:lnTo>
                  <a:lnTo>
                    <a:pt x="963167" y="381000"/>
                  </a:lnTo>
                  <a:lnTo>
                    <a:pt x="867155" y="390143"/>
                  </a:lnTo>
                  <a:lnTo>
                    <a:pt x="765047" y="394716"/>
                  </a:lnTo>
                  <a:close/>
                </a:path>
                <a:path w="1390015" h="394969">
                  <a:moveTo>
                    <a:pt x="1387347" y="176783"/>
                  </a:moveTo>
                  <a:lnTo>
                    <a:pt x="1359407" y="176783"/>
                  </a:lnTo>
                  <a:lnTo>
                    <a:pt x="1354835" y="169163"/>
                  </a:lnTo>
                  <a:lnTo>
                    <a:pt x="1347216" y="161543"/>
                  </a:lnTo>
                  <a:lnTo>
                    <a:pt x="1290827" y="121919"/>
                  </a:lnTo>
                  <a:lnTo>
                    <a:pt x="1239011" y="99059"/>
                  </a:lnTo>
                  <a:lnTo>
                    <a:pt x="1217675" y="92963"/>
                  </a:lnTo>
                  <a:lnTo>
                    <a:pt x="1197863" y="85343"/>
                  </a:lnTo>
                  <a:lnTo>
                    <a:pt x="1152143" y="73151"/>
                  </a:lnTo>
                  <a:lnTo>
                    <a:pt x="1126235" y="68579"/>
                  </a:lnTo>
                  <a:lnTo>
                    <a:pt x="1101851" y="62483"/>
                  </a:lnTo>
                  <a:lnTo>
                    <a:pt x="990600" y="44195"/>
                  </a:lnTo>
                  <a:lnTo>
                    <a:pt x="960119" y="41148"/>
                  </a:lnTo>
                  <a:lnTo>
                    <a:pt x="929639" y="36575"/>
                  </a:lnTo>
                  <a:lnTo>
                    <a:pt x="897635" y="35051"/>
                  </a:lnTo>
                  <a:lnTo>
                    <a:pt x="865631" y="32003"/>
                  </a:lnTo>
                  <a:lnTo>
                    <a:pt x="832103" y="30479"/>
                  </a:lnTo>
                  <a:lnTo>
                    <a:pt x="798575" y="27432"/>
                  </a:lnTo>
                  <a:lnTo>
                    <a:pt x="765047" y="27432"/>
                  </a:lnTo>
                  <a:lnTo>
                    <a:pt x="696467" y="25908"/>
                  </a:lnTo>
                  <a:lnTo>
                    <a:pt x="1041907" y="25908"/>
                  </a:lnTo>
                  <a:lnTo>
                    <a:pt x="1078991" y="32003"/>
                  </a:lnTo>
                  <a:lnTo>
                    <a:pt x="1106423" y="38100"/>
                  </a:lnTo>
                  <a:lnTo>
                    <a:pt x="1132331" y="42671"/>
                  </a:lnTo>
                  <a:lnTo>
                    <a:pt x="1181100" y="54863"/>
                  </a:lnTo>
                  <a:lnTo>
                    <a:pt x="1203959" y="60959"/>
                  </a:lnTo>
                  <a:lnTo>
                    <a:pt x="1246631" y="76200"/>
                  </a:lnTo>
                  <a:lnTo>
                    <a:pt x="1266443" y="82295"/>
                  </a:lnTo>
                  <a:lnTo>
                    <a:pt x="1284731" y="89916"/>
                  </a:lnTo>
                  <a:lnTo>
                    <a:pt x="1301495" y="99059"/>
                  </a:lnTo>
                  <a:lnTo>
                    <a:pt x="1316735" y="106679"/>
                  </a:lnTo>
                  <a:lnTo>
                    <a:pt x="1330451" y="115824"/>
                  </a:lnTo>
                  <a:lnTo>
                    <a:pt x="1344167" y="123443"/>
                  </a:lnTo>
                  <a:lnTo>
                    <a:pt x="1354835" y="132587"/>
                  </a:lnTo>
                  <a:lnTo>
                    <a:pt x="1365503" y="143255"/>
                  </a:lnTo>
                  <a:lnTo>
                    <a:pt x="1373123" y="152400"/>
                  </a:lnTo>
                  <a:lnTo>
                    <a:pt x="1380743" y="163067"/>
                  </a:lnTo>
                  <a:lnTo>
                    <a:pt x="1380743" y="164591"/>
                  </a:lnTo>
                  <a:lnTo>
                    <a:pt x="1382267" y="164591"/>
                  </a:lnTo>
                  <a:lnTo>
                    <a:pt x="1385316" y="173735"/>
                  </a:lnTo>
                  <a:lnTo>
                    <a:pt x="1386839" y="173735"/>
                  </a:lnTo>
                  <a:lnTo>
                    <a:pt x="1386839" y="175259"/>
                  </a:lnTo>
                  <a:lnTo>
                    <a:pt x="1387347" y="176783"/>
                  </a:lnTo>
                  <a:close/>
                </a:path>
                <a:path w="1390015" h="394969">
                  <a:moveTo>
                    <a:pt x="1362455" y="184403"/>
                  </a:moveTo>
                  <a:lnTo>
                    <a:pt x="1357884" y="175259"/>
                  </a:lnTo>
                  <a:lnTo>
                    <a:pt x="1359407" y="176783"/>
                  </a:lnTo>
                  <a:lnTo>
                    <a:pt x="1387347" y="176783"/>
                  </a:lnTo>
                  <a:lnTo>
                    <a:pt x="1389379" y="182879"/>
                  </a:lnTo>
                  <a:lnTo>
                    <a:pt x="1362455" y="182879"/>
                  </a:lnTo>
                  <a:lnTo>
                    <a:pt x="1362455" y="184403"/>
                  </a:lnTo>
                  <a:close/>
                </a:path>
                <a:path w="1390015" h="394969">
                  <a:moveTo>
                    <a:pt x="28447" y="184403"/>
                  </a:moveTo>
                  <a:lnTo>
                    <a:pt x="27431" y="184403"/>
                  </a:lnTo>
                  <a:lnTo>
                    <a:pt x="28955" y="182879"/>
                  </a:lnTo>
                  <a:lnTo>
                    <a:pt x="28447" y="184403"/>
                  </a:lnTo>
                  <a:close/>
                </a:path>
                <a:path w="1390015" h="394969">
                  <a:moveTo>
                    <a:pt x="1389887" y="192024"/>
                  </a:moveTo>
                  <a:lnTo>
                    <a:pt x="1365503" y="192024"/>
                  </a:lnTo>
                  <a:lnTo>
                    <a:pt x="1362455" y="182879"/>
                  </a:lnTo>
                  <a:lnTo>
                    <a:pt x="1389379" y="182879"/>
                  </a:lnTo>
                  <a:lnTo>
                    <a:pt x="1389887" y="184403"/>
                  </a:lnTo>
                  <a:lnTo>
                    <a:pt x="1389887" y="192024"/>
                  </a:lnTo>
                  <a:close/>
                </a:path>
                <a:path w="1390015" h="394969">
                  <a:moveTo>
                    <a:pt x="26996" y="192024"/>
                  </a:moveTo>
                  <a:lnTo>
                    <a:pt x="25907" y="192024"/>
                  </a:lnTo>
                  <a:lnTo>
                    <a:pt x="27431" y="188975"/>
                  </a:lnTo>
                  <a:lnTo>
                    <a:pt x="26996" y="192024"/>
                  </a:lnTo>
                  <a:close/>
                </a:path>
                <a:path w="1390015" h="394969">
                  <a:moveTo>
                    <a:pt x="1365269" y="198002"/>
                  </a:moveTo>
                  <a:lnTo>
                    <a:pt x="1363979" y="188975"/>
                  </a:lnTo>
                  <a:lnTo>
                    <a:pt x="1365503" y="192024"/>
                  </a:lnTo>
                  <a:lnTo>
                    <a:pt x="1389887" y="192024"/>
                  </a:lnTo>
                  <a:lnTo>
                    <a:pt x="1389887" y="196595"/>
                  </a:lnTo>
                  <a:lnTo>
                    <a:pt x="1365503" y="196595"/>
                  </a:lnTo>
                  <a:lnTo>
                    <a:pt x="1365269" y="198002"/>
                  </a:lnTo>
                  <a:close/>
                </a:path>
                <a:path w="1390015" h="394969">
                  <a:moveTo>
                    <a:pt x="25907" y="199643"/>
                  </a:moveTo>
                  <a:lnTo>
                    <a:pt x="25907" y="196595"/>
                  </a:lnTo>
                  <a:lnTo>
                    <a:pt x="26142" y="198002"/>
                  </a:lnTo>
                  <a:lnTo>
                    <a:pt x="25907" y="199643"/>
                  </a:lnTo>
                  <a:close/>
                </a:path>
                <a:path w="1390015" h="394969">
                  <a:moveTo>
                    <a:pt x="26142" y="198002"/>
                  </a:moveTo>
                  <a:lnTo>
                    <a:pt x="25907" y="196595"/>
                  </a:lnTo>
                  <a:lnTo>
                    <a:pt x="26343" y="196595"/>
                  </a:lnTo>
                  <a:lnTo>
                    <a:pt x="26142" y="198002"/>
                  </a:lnTo>
                  <a:close/>
                </a:path>
                <a:path w="1390015" h="394969">
                  <a:moveTo>
                    <a:pt x="1365503" y="199643"/>
                  </a:moveTo>
                  <a:lnTo>
                    <a:pt x="1365269" y="198002"/>
                  </a:lnTo>
                  <a:lnTo>
                    <a:pt x="1365503" y="196595"/>
                  </a:lnTo>
                  <a:lnTo>
                    <a:pt x="1365503" y="199643"/>
                  </a:lnTo>
                  <a:close/>
                </a:path>
                <a:path w="1390015" h="394969">
                  <a:moveTo>
                    <a:pt x="1389887" y="199643"/>
                  </a:moveTo>
                  <a:lnTo>
                    <a:pt x="1365503" y="199643"/>
                  </a:lnTo>
                  <a:lnTo>
                    <a:pt x="1365503" y="196595"/>
                  </a:lnTo>
                  <a:lnTo>
                    <a:pt x="1389887" y="196595"/>
                  </a:lnTo>
                  <a:lnTo>
                    <a:pt x="1389887" y="199643"/>
                  </a:lnTo>
                  <a:close/>
                </a:path>
                <a:path w="1390015" h="394969">
                  <a:moveTo>
                    <a:pt x="26415" y="199643"/>
                  </a:moveTo>
                  <a:lnTo>
                    <a:pt x="25907" y="199643"/>
                  </a:lnTo>
                  <a:lnTo>
                    <a:pt x="26142" y="198002"/>
                  </a:lnTo>
                  <a:lnTo>
                    <a:pt x="26415" y="199643"/>
                  </a:lnTo>
                  <a:close/>
                </a:path>
                <a:path w="1390015" h="394969">
                  <a:moveTo>
                    <a:pt x="1363979" y="205740"/>
                  </a:moveTo>
                  <a:lnTo>
                    <a:pt x="1365269" y="198002"/>
                  </a:lnTo>
                  <a:lnTo>
                    <a:pt x="1365503" y="199643"/>
                  </a:lnTo>
                  <a:lnTo>
                    <a:pt x="1389887" y="199643"/>
                  </a:lnTo>
                  <a:lnTo>
                    <a:pt x="1389887" y="204216"/>
                  </a:lnTo>
                  <a:lnTo>
                    <a:pt x="1365503" y="204216"/>
                  </a:lnTo>
                  <a:lnTo>
                    <a:pt x="1363979" y="205740"/>
                  </a:lnTo>
                  <a:close/>
                </a:path>
                <a:path w="1390015" h="394969">
                  <a:moveTo>
                    <a:pt x="27431" y="205740"/>
                  </a:moveTo>
                  <a:lnTo>
                    <a:pt x="25907" y="204216"/>
                  </a:lnTo>
                  <a:lnTo>
                    <a:pt x="27177" y="204216"/>
                  </a:lnTo>
                  <a:lnTo>
                    <a:pt x="27431" y="205740"/>
                  </a:lnTo>
                  <a:close/>
                </a:path>
                <a:path w="1390015" h="394969">
                  <a:moveTo>
                    <a:pt x="1389016" y="213359"/>
                  </a:moveTo>
                  <a:lnTo>
                    <a:pt x="1362455" y="213359"/>
                  </a:lnTo>
                  <a:lnTo>
                    <a:pt x="1365503" y="204216"/>
                  </a:lnTo>
                  <a:lnTo>
                    <a:pt x="1389887" y="204216"/>
                  </a:lnTo>
                  <a:lnTo>
                    <a:pt x="1389887" y="210311"/>
                  </a:lnTo>
                  <a:lnTo>
                    <a:pt x="1389016" y="213359"/>
                  </a:lnTo>
                  <a:close/>
                </a:path>
                <a:path w="1390015" h="394969">
                  <a:moveTo>
                    <a:pt x="28955" y="213359"/>
                  </a:moveTo>
                  <a:lnTo>
                    <a:pt x="27431" y="211835"/>
                  </a:lnTo>
                  <a:lnTo>
                    <a:pt x="28447" y="211835"/>
                  </a:lnTo>
                  <a:lnTo>
                    <a:pt x="28955" y="213359"/>
                  </a:lnTo>
                  <a:close/>
                </a:path>
                <a:path w="1390015" h="394969">
                  <a:moveTo>
                    <a:pt x="1041907" y="370332"/>
                  </a:moveTo>
                  <a:lnTo>
                    <a:pt x="694943" y="370332"/>
                  </a:lnTo>
                  <a:lnTo>
                    <a:pt x="765047" y="368808"/>
                  </a:lnTo>
                  <a:lnTo>
                    <a:pt x="865631" y="364235"/>
                  </a:lnTo>
                  <a:lnTo>
                    <a:pt x="960119" y="355092"/>
                  </a:lnTo>
                  <a:lnTo>
                    <a:pt x="1019555" y="347471"/>
                  </a:lnTo>
                  <a:lnTo>
                    <a:pt x="1101851" y="333755"/>
                  </a:lnTo>
                  <a:lnTo>
                    <a:pt x="1126235" y="327659"/>
                  </a:lnTo>
                  <a:lnTo>
                    <a:pt x="1150619" y="323087"/>
                  </a:lnTo>
                  <a:lnTo>
                    <a:pt x="1175003" y="316991"/>
                  </a:lnTo>
                  <a:lnTo>
                    <a:pt x="1196339" y="309371"/>
                  </a:lnTo>
                  <a:lnTo>
                    <a:pt x="1217675" y="303275"/>
                  </a:lnTo>
                  <a:lnTo>
                    <a:pt x="1274063" y="281940"/>
                  </a:lnTo>
                  <a:lnTo>
                    <a:pt x="1328927" y="251459"/>
                  </a:lnTo>
                  <a:lnTo>
                    <a:pt x="1357884" y="220979"/>
                  </a:lnTo>
                  <a:lnTo>
                    <a:pt x="1362455" y="211835"/>
                  </a:lnTo>
                  <a:lnTo>
                    <a:pt x="1362455" y="213359"/>
                  </a:lnTo>
                  <a:lnTo>
                    <a:pt x="1389016" y="213359"/>
                  </a:lnTo>
                  <a:lnTo>
                    <a:pt x="1386839" y="220979"/>
                  </a:lnTo>
                  <a:lnTo>
                    <a:pt x="1385316" y="222503"/>
                  </a:lnTo>
                  <a:lnTo>
                    <a:pt x="1380743" y="231648"/>
                  </a:lnTo>
                  <a:lnTo>
                    <a:pt x="1356359" y="262127"/>
                  </a:lnTo>
                  <a:lnTo>
                    <a:pt x="1316735" y="289559"/>
                  </a:lnTo>
                  <a:lnTo>
                    <a:pt x="1266443" y="312419"/>
                  </a:lnTo>
                  <a:lnTo>
                    <a:pt x="1226819" y="327659"/>
                  </a:lnTo>
                  <a:lnTo>
                    <a:pt x="1203959" y="333755"/>
                  </a:lnTo>
                  <a:lnTo>
                    <a:pt x="1181100" y="341375"/>
                  </a:lnTo>
                  <a:lnTo>
                    <a:pt x="1158239" y="347471"/>
                  </a:lnTo>
                  <a:lnTo>
                    <a:pt x="1132331" y="353567"/>
                  </a:lnTo>
                  <a:lnTo>
                    <a:pt x="1106423" y="358140"/>
                  </a:lnTo>
                  <a:lnTo>
                    <a:pt x="1078991" y="364235"/>
                  </a:lnTo>
                  <a:lnTo>
                    <a:pt x="1041907" y="37033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1613" y="2890011"/>
              <a:ext cx="137795" cy="142240"/>
            </a:xfrm>
            <a:custGeom>
              <a:avLst/>
              <a:gdLst/>
              <a:ahLst/>
              <a:cxnLst/>
              <a:rect l="l" t="t" r="r" b="b"/>
              <a:pathLst>
                <a:path w="137795" h="142239">
                  <a:moveTo>
                    <a:pt x="137541" y="63500"/>
                  </a:moveTo>
                  <a:lnTo>
                    <a:pt x="76669" y="63500"/>
                  </a:lnTo>
                  <a:lnTo>
                    <a:pt x="76669" y="0"/>
                  </a:lnTo>
                  <a:lnTo>
                    <a:pt x="60858" y="0"/>
                  </a:lnTo>
                  <a:lnTo>
                    <a:pt x="60858" y="63500"/>
                  </a:lnTo>
                  <a:lnTo>
                    <a:pt x="0" y="63500"/>
                  </a:lnTo>
                  <a:lnTo>
                    <a:pt x="0" y="78740"/>
                  </a:lnTo>
                  <a:lnTo>
                    <a:pt x="60858" y="78740"/>
                  </a:lnTo>
                  <a:lnTo>
                    <a:pt x="60858" y="142240"/>
                  </a:lnTo>
                  <a:lnTo>
                    <a:pt x="76669" y="142240"/>
                  </a:lnTo>
                  <a:lnTo>
                    <a:pt x="76669" y="78740"/>
                  </a:lnTo>
                  <a:lnTo>
                    <a:pt x="137541" y="78740"/>
                  </a:lnTo>
                  <a:lnTo>
                    <a:pt x="137541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03264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4430" y="2874264"/>
              <a:ext cx="148113" cy="152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110" y="2874264"/>
              <a:ext cx="148113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5951" y="2874264"/>
              <a:ext cx="14811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48565" y="2890011"/>
              <a:ext cx="1628139" cy="410845"/>
            </a:xfrm>
            <a:custGeom>
              <a:avLst/>
              <a:gdLst/>
              <a:ahLst/>
              <a:cxnLst/>
              <a:rect l="l" t="t" r="r" b="b"/>
              <a:pathLst>
                <a:path w="1628140" h="410845">
                  <a:moveTo>
                    <a:pt x="137541" y="331724"/>
                  </a:moveTo>
                  <a:lnTo>
                    <a:pt x="76669" y="331724"/>
                  </a:lnTo>
                  <a:lnTo>
                    <a:pt x="76669" y="268224"/>
                  </a:lnTo>
                  <a:lnTo>
                    <a:pt x="60858" y="268224"/>
                  </a:lnTo>
                  <a:lnTo>
                    <a:pt x="60858" y="331724"/>
                  </a:lnTo>
                  <a:lnTo>
                    <a:pt x="0" y="331724"/>
                  </a:lnTo>
                  <a:lnTo>
                    <a:pt x="0" y="346964"/>
                  </a:lnTo>
                  <a:lnTo>
                    <a:pt x="60858" y="346964"/>
                  </a:lnTo>
                  <a:lnTo>
                    <a:pt x="60858" y="410464"/>
                  </a:lnTo>
                  <a:lnTo>
                    <a:pt x="76669" y="410464"/>
                  </a:lnTo>
                  <a:lnTo>
                    <a:pt x="76669" y="346964"/>
                  </a:lnTo>
                  <a:lnTo>
                    <a:pt x="137541" y="346964"/>
                  </a:lnTo>
                  <a:lnTo>
                    <a:pt x="137541" y="331724"/>
                  </a:lnTo>
                  <a:close/>
                </a:path>
                <a:path w="1628140" h="410845">
                  <a:moveTo>
                    <a:pt x="1628000" y="63500"/>
                  </a:moveTo>
                  <a:lnTo>
                    <a:pt x="1567141" y="63500"/>
                  </a:lnTo>
                  <a:lnTo>
                    <a:pt x="1567141" y="0"/>
                  </a:lnTo>
                  <a:lnTo>
                    <a:pt x="1551330" y="0"/>
                  </a:lnTo>
                  <a:lnTo>
                    <a:pt x="1551330" y="63500"/>
                  </a:lnTo>
                  <a:lnTo>
                    <a:pt x="1490459" y="63500"/>
                  </a:lnTo>
                  <a:lnTo>
                    <a:pt x="1490459" y="78740"/>
                  </a:lnTo>
                  <a:lnTo>
                    <a:pt x="1551330" y="78740"/>
                  </a:lnTo>
                  <a:lnTo>
                    <a:pt x="1551330" y="142240"/>
                  </a:lnTo>
                  <a:lnTo>
                    <a:pt x="1567141" y="142240"/>
                  </a:lnTo>
                  <a:lnTo>
                    <a:pt x="1567141" y="78740"/>
                  </a:lnTo>
                  <a:lnTo>
                    <a:pt x="1628000" y="78740"/>
                  </a:lnTo>
                  <a:lnTo>
                    <a:pt x="1628000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114" y="3142488"/>
              <a:ext cx="148113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3" y="3142488"/>
              <a:ext cx="148113" cy="152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39484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5222" y="3142488"/>
              <a:ext cx="148113" cy="152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062" y="3142488"/>
              <a:ext cx="148113" cy="152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2903" y="3142488"/>
              <a:ext cx="148113" cy="15240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1" name="object 81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0662C61-C49E-09AE-9E60-837CF91331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06468" y="4604016"/>
              <a:ext cx="2543810" cy="382905"/>
            </a:xfrm>
            <a:custGeom>
              <a:avLst/>
              <a:gdLst/>
              <a:ahLst/>
              <a:cxnLst/>
              <a:rect l="l" t="t" r="r" b="b"/>
              <a:pathLst>
                <a:path w="2543809" h="382904">
                  <a:moveTo>
                    <a:pt x="2543543" y="350520"/>
                  </a:moveTo>
                  <a:lnTo>
                    <a:pt x="2349627" y="295948"/>
                  </a:lnTo>
                  <a:lnTo>
                    <a:pt x="2349627" y="315607"/>
                  </a:lnTo>
                  <a:lnTo>
                    <a:pt x="2146185" y="278688"/>
                  </a:lnTo>
                  <a:lnTo>
                    <a:pt x="2146185" y="297522"/>
                  </a:lnTo>
                  <a:lnTo>
                    <a:pt x="1574507" y="220954"/>
                  </a:lnTo>
                  <a:lnTo>
                    <a:pt x="1542389" y="189522"/>
                  </a:lnTo>
                  <a:lnTo>
                    <a:pt x="1542389" y="216662"/>
                  </a:lnTo>
                  <a:lnTo>
                    <a:pt x="1172489" y="167132"/>
                  </a:lnTo>
                  <a:lnTo>
                    <a:pt x="1227429" y="130759"/>
                  </a:lnTo>
                  <a:lnTo>
                    <a:pt x="1506359" y="181381"/>
                  </a:lnTo>
                  <a:lnTo>
                    <a:pt x="1542389" y="216662"/>
                  </a:lnTo>
                  <a:lnTo>
                    <a:pt x="1542389" y="189522"/>
                  </a:lnTo>
                  <a:lnTo>
                    <a:pt x="1540395" y="187566"/>
                  </a:lnTo>
                  <a:lnTo>
                    <a:pt x="2146185" y="297522"/>
                  </a:lnTo>
                  <a:lnTo>
                    <a:pt x="2146185" y="278688"/>
                  </a:lnTo>
                  <a:lnTo>
                    <a:pt x="1516786" y="164439"/>
                  </a:lnTo>
                  <a:lnTo>
                    <a:pt x="1482750" y="131114"/>
                  </a:lnTo>
                  <a:lnTo>
                    <a:pt x="1482750" y="158267"/>
                  </a:lnTo>
                  <a:lnTo>
                    <a:pt x="1249756" y="115976"/>
                  </a:lnTo>
                  <a:lnTo>
                    <a:pt x="1299718" y="82892"/>
                  </a:lnTo>
                  <a:lnTo>
                    <a:pt x="1299972" y="83820"/>
                  </a:lnTo>
                  <a:lnTo>
                    <a:pt x="1305598" y="78994"/>
                  </a:lnTo>
                  <a:lnTo>
                    <a:pt x="1306195" y="78600"/>
                  </a:lnTo>
                  <a:lnTo>
                    <a:pt x="1321295" y="102095"/>
                  </a:lnTo>
                  <a:lnTo>
                    <a:pt x="1348854" y="54851"/>
                  </a:lnTo>
                  <a:lnTo>
                    <a:pt x="1363929" y="28994"/>
                  </a:lnTo>
                  <a:lnTo>
                    <a:pt x="1391412" y="108191"/>
                  </a:lnTo>
                  <a:lnTo>
                    <a:pt x="1411312" y="88290"/>
                  </a:lnTo>
                  <a:lnTo>
                    <a:pt x="1482750" y="158267"/>
                  </a:lnTo>
                  <a:lnTo>
                    <a:pt x="1482750" y="131114"/>
                  </a:lnTo>
                  <a:lnTo>
                    <a:pt x="1428572" y="78054"/>
                  </a:lnTo>
                  <a:lnTo>
                    <a:pt x="1431467" y="68135"/>
                  </a:lnTo>
                  <a:lnTo>
                    <a:pt x="1434084" y="65519"/>
                  </a:lnTo>
                  <a:lnTo>
                    <a:pt x="1439722" y="59880"/>
                  </a:lnTo>
                  <a:lnTo>
                    <a:pt x="2349627" y="315607"/>
                  </a:lnTo>
                  <a:lnTo>
                    <a:pt x="2349627" y="295948"/>
                  </a:lnTo>
                  <a:lnTo>
                    <a:pt x="1439722" y="39878"/>
                  </a:lnTo>
                  <a:lnTo>
                    <a:pt x="1440675" y="36576"/>
                  </a:lnTo>
                  <a:lnTo>
                    <a:pt x="1447787" y="12192"/>
                  </a:lnTo>
                  <a:lnTo>
                    <a:pt x="1363992" y="28956"/>
                  </a:lnTo>
                  <a:lnTo>
                    <a:pt x="1294244" y="13754"/>
                  </a:lnTo>
                  <a:lnTo>
                    <a:pt x="1294244" y="62725"/>
                  </a:lnTo>
                  <a:lnTo>
                    <a:pt x="1221841" y="110909"/>
                  </a:lnTo>
                  <a:lnTo>
                    <a:pt x="1199603" y="106883"/>
                  </a:lnTo>
                  <a:lnTo>
                    <a:pt x="1199603" y="125704"/>
                  </a:lnTo>
                  <a:lnTo>
                    <a:pt x="1143254" y="163207"/>
                  </a:lnTo>
                  <a:lnTo>
                    <a:pt x="1119873" y="160083"/>
                  </a:lnTo>
                  <a:lnTo>
                    <a:pt x="1119873" y="178777"/>
                  </a:lnTo>
                  <a:lnTo>
                    <a:pt x="1058303" y="219748"/>
                  </a:lnTo>
                  <a:lnTo>
                    <a:pt x="1036167" y="215277"/>
                  </a:lnTo>
                  <a:lnTo>
                    <a:pt x="1036167" y="234480"/>
                  </a:lnTo>
                  <a:lnTo>
                    <a:pt x="864425" y="348767"/>
                  </a:lnTo>
                  <a:lnTo>
                    <a:pt x="588518" y="234657"/>
                  </a:lnTo>
                  <a:lnTo>
                    <a:pt x="787603" y="184238"/>
                  </a:lnTo>
                  <a:lnTo>
                    <a:pt x="1036167" y="234480"/>
                  </a:lnTo>
                  <a:lnTo>
                    <a:pt x="1036167" y="215277"/>
                  </a:lnTo>
                  <a:lnTo>
                    <a:pt x="829779" y="173558"/>
                  </a:lnTo>
                  <a:lnTo>
                    <a:pt x="916647" y="151561"/>
                  </a:lnTo>
                  <a:lnTo>
                    <a:pt x="1119873" y="178777"/>
                  </a:lnTo>
                  <a:lnTo>
                    <a:pt x="1119873" y="160083"/>
                  </a:lnTo>
                  <a:lnTo>
                    <a:pt x="964946" y="139331"/>
                  </a:lnTo>
                  <a:lnTo>
                    <a:pt x="1094270" y="106591"/>
                  </a:lnTo>
                  <a:lnTo>
                    <a:pt x="1199603" y="125704"/>
                  </a:lnTo>
                  <a:lnTo>
                    <a:pt x="1199603" y="106883"/>
                  </a:lnTo>
                  <a:lnTo>
                    <a:pt x="1137589" y="95618"/>
                  </a:lnTo>
                  <a:lnTo>
                    <a:pt x="1291983" y="56515"/>
                  </a:lnTo>
                  <a:lnTo>
                    <a:pt x="1292974" y="58064"/>
                  </a:lnTo>
                  <a:lnTo>
                    <a:pt x="1294244" y="62725"/>
                  </a:lnTo>
                  <a:lnTo>
                    <a:pt x="1294244" y="13754"/>
                  </a:lnTo>
                  <a:lnTo>
                    <a:pt x="1280160" y="10668"/>
                  </a:lnTo>
                  <a:lnTo>
                    <a:pt x="1287360" y="37299"/>
                  </a:lnTo>
                  <a:lnTo>
                    <a:pt x="1280147" y="38087"/>
                  </a:lnTo>
                  <a:lnTo>
                    <a:pt x="1281226" y="39776"/>
                  </a:lnTo>
                  <a:lnTo>
                    <a:pt x="1092301" y="87401"/>
                  </a:lnTo>
                  <a:lnTo>
                    <a:pt x="791845" y="32854"/>
                  </a:lnTo>
                  <a:lnTo>
                    <a:pt x="792289" y="30480"/>
                  </a:lnTo>
                  <a:lnTo>
                    <a:pt x="797039" y="4572"/>
                  </a:lnTo>
                  <a:lnTo>
                    <a:pt x="714743" y="28956"/>
                  </a:lnTo>
                  <a:lnTo>
                    <a:pt x="783323" y="79248"/>
                  </a:lnTo>
                  <a:lnTo>
                    <a:pt x="788504" y="51079"/>
                  </a:lnTo>
                  <a:lnTo>
                    <a:pt x="1048867" y="98348"/>
                  </a:lnTo>
                  <a:lnTo>
                    <a:pt x="913549" y="132448"/>
                  </a:lnTo>
                  <a:lnTo>
                    <a:pt x="865111" y="125971"/>
                  </a:lnTo>
                  <a:lnTo>
                    <a:pt x="865111" y="144665"/>
                  </a:lnTo>
                  <a:lnTo>
                    <a:pt x="785749" y="164668"/>
                  </a:lnTo>
                  <a:lnTo>
                    <a:pt x="743470" y="156121"/>
                  </a:lnTo>
                  <a:lnTo>
                    <a:pt x="743470" y="175323"/>
                  </a:lnTo>
                  <a:lnTo>
                    <a:pt x="558050" y="222059"/>
                  </a:lnTo>
                  <a:lnTo>
                    <a:pt x="526884" y="209181"/>
                  </a:lnTo>
                  <a:lnTo>
                    <a:pt x="526884" y="229920"/>
                  </a:lnTo>
                  <a:lnTo>
                    <a:pt x="43573" y="351726"/>
                  </a:lnTo>
                  <a:lnTo>
                    <a:pt x="67373" y="105333"/>
                  </a:lnTo>
                  <a:lnTo>
                    <a:pt x="96012" y="108204"/>
                  </a:lnTo>
                  <a:lnTo>
                    <a:pt x="88976" y="89916"/>
                  </a:lnTo>
                  <a:lnTo>
                    <a:pt x="65532" y="28981"/>
                  </a:lnTo>
                  <a:lnTo>
                    <a:pt x="120396" y="92964"/>
                  </a:lnTo>
                  <a:lnTo>
                    <a:pt x="127152" y="76593"/>
                  </a:lnTo>
                  <a:lnTo>
                    <a:pt x="132575" y="80772"/>
                  </a:lnTo>
                  <a:lnTo>
                    <a:pt x="133756" y="74955"/>
                  </a:lnTo>
                  <a:lnTo>
                    <a:pt x="135623" y="76200"/>
                  </a:lnTo>
                  <a:lnTo>
                    <a:pt x="136791" y="67779"/>
                  </a:lnTo>
                  <a:lnTo>
                    <a:pt x="526884" y="229920"/>
                  </a:lnTo>
                  <a:lnTo>
                    <a:pt x="526884" y="209181"/>
                  </a:lnTo>
                  <a:lnTo>
                    <a:pt x="159778" y="57340"/>
                  </a:lnTo>
                  <a:lnTo>
                    <a:pt x="743470" y="175323"/>
                  </a:lnTo>
                  <a:lnTo>
                    <a:pt x="743470" y="156121"/>
                  </a:lnTo>
                  <a:lnTo>
                    <a:pt x="336600" y="73863"/>
                  </a:lnTo>
                  <a:lnTo>
                    <a:pt x="865111" y="144665"/>
                  </a:lnTo>
                  <a:lnTo>
                    <a:pt x="865111" y="125971"/>
                  </a:lnTo>
                  <a:lnTo>
                    <a:pt x="146519" y="29718"/>
                  </a:lnTo>
                  <a:lnTo>
                    <a:pt x="149352" y="22860"/>
                  </a:lnTo>
                  <a:lnTo>
                    <a:pt x="144310" y="23228"/>
                  </a:lnTo>
                  <a:lnTo>
                    <a:pt x="147815" y="6096"/>
                  </a:lnTo>
                  <a:lnTo>
                    <a:pt x="145338" y="6794"/>
                  </a:lnTo>
                  <a:lnTo>
                    <a:pt x="146291" y="0"/>
                  </a:lnTo>
                  <a:lnTo>
                    <a:pt x="65532" y="28956"/>
                  </a:lnTo>
                  <a:lnTo>
                    <a:pt x="19812" y="100584"/>
                  </a:lnTo>
                  <a:lnTo>
                    <a:pt x="47548" y="103352"/>
                  </a:lnTo>
                  <a:lnTo>
                    <a:pt x="24663" y="356501"/>
                  </a:lnTo>
                  <a:lnTo>
                    <a:pt x="0" y="362712"/>
                  </a:lnTo>
                  <a:lnTo>
                    <a:pt x="4572" y="382524"/>
                  </a:lnTo>
                  <a:lnTo>
                    <a:pt x="557301" y="242557"/>
                  </a:lnTo>
                  <a:lnTo>
                    <a:pt x="861060" y="368808"/>
                  </a:lnTo>
                  <a:lnTo>
                    <a:pt x="864857" y="359676"/>
                  </a:lnTo>
                  <a:lnTo>
                    <a:pt x="870191" y="367271"/>
                  </a:lnTo>
                  <a:lnTo>
                    <a:pt x="1062672" y="239839"/>
                  </a:lnTo>
                  <a:lnTo>
                    <a:pt x="1700771" y="368808"/>
                  </a:lnTo>
                  <a:lnTo>
                    <a:pt x="1702803" y="360680"/>
                  </a:lnTo>
                  <a:lnTo>
                    <a:pt x="1709928" y="353555"/>
                  </a:lnTo>
                  <a:lnTo>
                    <a:pt x="1672272" y="316687"/>
                  </a:lnTo>
                  <a:lnTo>
                    <a:pt x="1672272" y="343839"/>
                  </a:lnTo>
                  <a:lnTo>
                    <a:pt x="1084897" y="225120"/>
                  </a:lnTo>
                  <a:lnTo>
                    <a:pt x="1149007" y="182676"/>
                  </a:lnTo>
                  <a:lnTo>
                    <a:pt x="1564500" y="238315"/>
                  </a:lnTo>
                  <a:lnTo>
                    <a:pt x="1672272" y="343839"/>
                  </a:lnTo>
                  <a:lnTo>
                    <a:pt x="1672272" y="316687"/>
                  </a:lnTo>
                  <a:lnTo>
                    <a:pt x="1596618" y="242608"/>
                  </a:lnTo>
                  <a:lnTo>
                    <a:pt x="2538971" y="368808"/>
                  </a:lnTo>
                  <a:lnTo>
                    <a:pt x="2543543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4602492"/>
              <a:ext cx="3249295" cy="370840"/>
            </a:xfrm>
            <a:custGeom>
              <a:avLst/>
              <a:gdLst/>
              <a:ahLst/>
              <a:cxnLst/>
              <a:rect l="l" t="t" r="r" b="b"/>
              <a:pathLst>
                <a:path w="3249295" h="370839">
                  <a:moveTo>
                    <a:pt x="3249168" y="352044"/>
                  </a:moveTo>
                  <a:lnTo>
                    <a:pt x="1375664" y="32727"/>
                  </a:lnTo>
                  <a:lnTo>
                    <a:pt x="1376070" y="30480"/>
                  </a:lnTo>
                  <a:lnTo>
                    <a:pt x="1380731" y="4572"/>
                  </a:lnTo>
                  <a:lnTo>
                    <a:pt x="1298435" y="30480"/>
                  </a:lnTo>
                  <a:lnTo>
                    <a:pt x="1367015" y="80772"/>
                  </a:lnTo>
                  <a:lnTo>
                    <a:pt x="1372120" y="52438"/>
                  </a:lnTo>
                  <a:lnTo>
                    <a:pt x="2803969" y="295338"/>
                  </a:ln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6107" y="370332"/>
                  </a:lnTo>
                  <a:lnTo>
                    <a:pt x="3246132" y="370179"/>
                  </a:lnTo>
                  <a:lnTo>
                    <a:pt x="3247644" y="370332"/>
                  </a:lnTo>
                  <a:lnTo>
                    <a:pt x="3249168" y="35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7535989" y="2731008"/>
            <a:ext cx="1628139" cy="569595"/>
            <a:chOff x="7535989" y="2731008"/>
            <a:chExt cx="1628139" cy="56959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9037" y="2731008"/>
              <a:ext cx="1481518" cy="5638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535977" y="2890011"/>
              <a:ext cx="1628139" cy="410845"/>
            </a:xfrm>
            <a:custGeom>
              <a:avLst/>
              <a:gdLst/>
              <a:ahLst/>
              <a:cxnLst/>
              <a:rect l="l" t="t" r="r" b="b"/>
              <a:pathLst>
                <a:path w="1628140" h="410845">
                  <a:moveTo>
                    <a:pt x="137541" y="331724"/>
                  </a:moveTo>
                  <a:lnTo>
                    <a:pt x="76682" y="331724"/>
                  </a:lnTo>
                  <a:lnTo>
                    <a:pt x="76682" y="268224"/>
                  </a:lnTo>
                  <a:lnTo>
                    <a:pt x="60871" y="268224"/>
                  </a:lnTo>
                  <a:lnTo>
                    <a:pt x="60871" y="331724"/>
                  </a:lnTo>
                  <a:lnTo>
                    <a:pt x="0" y="331724"/>
                  </a:lnTo>
                  <a:lnTo>
                    <a:pt x="0" y="346964"/>
                  </a:lnTo>
                  <a:lnTo>
                    <a:pt x="60871" y="346964"/>
                  </a:lnTo>
                  <a:lnTo>
                    <a:pt x="60871" y="410464"/>
                  </a:lnTo>
                  <a:lnTo>
                    <a:pt x="76682" y="410464"/>
                  </a:lnTo>
                  <a:lnTo>
                    <a:pt x="76682" y="346964"/>
                  </a:lnTo>
                  <a:lnTo>
                    <a:pt x="137541" y="346964"/>
                  </a:lnTo>
                  <a:lnTo>
                    <a:pt x="137541" y="331724"/>
                  </a:lnTo>
                  <a:close/>
                </a:path>
                <a:path w="1628140" h="410845">
                  <a:moveTo>
                    <a:pt x="1628025" y="63500"/>
                  </a:moveTo>
                  <a:lnTo>
                    <a:pt x="1567154" y="63500"/>
                  </a:lnTo>
                  <a:lnTo>
                    <a:pt x="1567154" y="0"/>
                  </a:lnTo>
                  <a:lnTo>
                    <a:pt x="1551343" y="0"/>
                  </a:lnTo>
                  <a:lnTo>
                    <a:pt x="1551343" y="63500"/>
                  </a:lnTo>
                  <a:lnTo>
                    <a:pt x="1490484" y="63500"/>
                  </a:lnTo>
                  <a:lnTo>
                    <a:pt x="1490484" y="78740"/>
                  </a:lnTo>
                  <a:lnTo>
                    <a:pt x="1551343" y="78740"/>
                  </a:lnTo>
                  <a:lnTo>
                    <a:pt x="1551343" y="142240"/>
                  </a:lnTo>
                  <a:lnTo>
                    <a:pt x="1567154" y="142240"/>
                  </a:lnTo>
                  <a:lnTo>
                    <a:pt x="1567154" y="78740"/>
                  </a:lnTo>
                  <a:lnTo>
                    <a:pt x="1628025" y="78740"/>
                  </a:lnTo>
                  <a:lnTo>
                    <a:pt x="1628025" y="635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3" name="object 63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12C802C-3162-93F6-C383-87DC16BB2F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87" y="4604016"/>
              <a:ext cx="2478405" cy="368935"/>
            </a:xfrm>
            <a:custGeom>
              <a:avLst/>
              <a:gdLst/>
              <a:ahLst/>
              <a:cxnLst/>
              <a:rect l="l" t="t" r="r" b="b"/>
              <a:pathLst>
                <a:path w="2478404" h="368935">
                  <a:moveTo>
                    <a:pt x="2478024" y="350520"/>
                  </a:moveTo>
                  <a:lnTo>
                    <a:pt x="2346363" y="313474"/>
                  </a:lnTo>
                  <a:lnTo>
                    <a:pt x="2346363" y="333095"/>
                  </a:lnTo>
                  <a:lnTo>
                    <a:pt x="1508988" y="220954"/>
                  </a:lnTo>
                  <a:lnTo>
                    <a:pt x="1363052" y="78054"/>
                  </a:lnTo>
                  <a:lnTo>
                    <a:pt x="1365948" y="68135"/>
                  </a:lnTo>
                  <a:lnTo>
                    <a:pt x="1368564" y="65519"/>
                  </a:lnTo>
                  <a:lnTo>
                    <a:pt x="1374203" y="59880"/>
                  </a:lnTo>
                  <a:lnTo>
                    <a:pt x="2346363" y="333095"/>
                  </a:lnTo>
                  <a:lnTo>
                    <a:pt x="2346363" y="313474"/>
                  </a:lnTo>
                  <a:lnTo>
                    <a:pt x="1374203" y="39878"/>
                  </a:lnTo>
                  <a:lnTo>
                    <a:pt x="1375156" y="36576"/>
                  </a:lnTo>
                  <a:lnTo>
                    <a:pt x="1382268" y="12192"/>
                  </a:lnTo>
                  <a:lnTo>
                    <a:pt x="1298473" y="28956"/>
                  </a:lnTo>
                  <a:lnTo>
                    <a:pt x="1325892" y="108191"/>
                  </a:lnTo>
                  <a:lnTo>
                    <a:pt x="1345793" y="88290"/>
                  </a:lnTo>
                  <a:lnTo>
                    <a:pt x="1476870" y="216662"/>
                  </a:lnTo>
                  <a:lnTo>
                    <a:pt x="1106970" y="167132"/>
                  </a:lnTo>
                  <a:lnTo>
                    <a:pt x="1240675" y="78600"/>
                  </a:lnTo>
                  <a:lnTo>
                    <a:pt x="1255776" y="102095"/>
                  </a:lnTo>
                  <a:lnTo>
                    <a:pt x="1283335" y="54851"/>
                  </a:lnTo>
                  <a:lnTo>
                    <a:pt x="1298448" y="28943"/>
                  </a:lnTo>
                  <a:lnTo>
                    <a:pt x="1214628" y="38087"/>
                  </a:lnTo>
                  <a:lnTo>
                    <a:pt x="1229944" y="61912"/>
                  </a:lnTo>
                  <a:lnTo>
                    <a:pt x="1077734" y="163207"/>
                  </a:lnTo>
                  <a:lnTo>
                    <a:pt x="1054354" y="160083"/>
                  </a:lnTo>
                  <a:lnTo>
                    <a:pt x="1054354" y="178777"/>
                  </a:lnTo>
                  <a:lnTo>
                    <a:pt x="992784" y="219748"/>
                  </a:lnTo>
                  <a:lnTo>
                    <a:pt x="271081" y="73863"/>
                  </a:lnTo>
                  <a:lnTo>
                    <a:pt x="1054354" y="178777"/>
                  </a:lnTo>
                  <a:lnTo>
                    <a:pt x="1054354" y="160083"/>
                  </a:lnTo>
                  <a:lnTo>
                    <a:pt x="77571" y="29248"/>
                  </a:lnTo>
                  <a:lnTo>
                    <a:pt x="82296" y="6096"/>
                  </a:lnTo>
                  <a:lnTo>
                    <a:pt x="79819" y="6794"/>
                  </a:lnTo>
                  <a:lnTo>
                    <a:pt x="80772" y="0"/>
                  </a:lnTo>
                  <a:lnTo>
                    <a:pt x="0" y="28956"/>
                  </a:lnTo>
                  <a:lnTo>
                    <a:pt x="67056" y="80772"/>
                  </a:lnTo>
                  <a:lnTo>
                    <a:pt x="68237" y="74955"/>
                  </a:lnTo>
                  <a:lnTo>
                    <a:pt x="70104" y="76200"/>
                  </a:lnTo>
                  <a:lnTo>
                    <a:pt x="73329" y="53098"/>
                  </a:lnTo>
                  <a:lnTo>
                    <a:pt x="970648" y="234480"/>
                  </a:lnTo>
                  <a:lnTo>
                    <a:pt x="794004" y="352031"/>
                  </a:lnTo>
                  <a:lnTo>
                    <a:pt x="804672" y="367271"/>
                  </a:lnTo>
                  <a:lnTo>
                    <a:pt x="997153" y="239839"/>
                  </a:lnTo>
                  <a:lnTo>
                    <a:pt x="1635252" y="368808"/>
                  </a:lnTo>
                  <a:lnTo>
                    <a:pt x="1637284" y="360680"/>
                  </a:lnTo>
                  <a:lnTo>
                    <a:pt x="1644408" y="353555"/>
                  </a:lnTo>
                  <a:lnTo>
                    <a:pt x="1606753" y="316687"/>
                  </a:lnTo>
                  <a:lnTo>
                    <a:pt x="1606753" y="343839"/>
                  </a:lnTo>
                  <a:lnTo>
                    <a:pt x="1019378" y="225120"/>
                  </a:lnTo>
                  <a:lnTo>
                    <a:pt x="1083487" y="182676"/>
                  </a:lnTo>
                  <a:lnTo>
                    <a:pt x="1498981" y="238315"/>
                  </a:lnTo>
                  <a:lnTo>
                    <a:pt x="1606753" y="343839"/>
                  </a:lnTo>
                  <a:lnTo>
                    <a:pt x="1606753" y="316687"/>
                  </a:lnTo>
                  <a:lnTo>
                    <a:pt x="1531099" y="242608"/>
                  </a:lnTo>
                  <a:lnTo>
                    <a:pt x="2473452" y="368808"/>
                  </a:lnTo>
                  <a:lnTo>
                    <a:pt x="2478024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460" y="4360163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4">
                  <a:moveTo>
                    <a:pt x="143256" y="284988"/>
                  </a:moveTo>
                  <a:lnTo>
                    <a:pt x="102108" y="278892"/>
                  </a:lnTo>
                  <a:lnTo>
                    <a:pt x="64008" y="260604"/>
                  </a:lnTo>
                  <a:lnTo>
                    <a:pt x="33528" y="233172"/>
                  </a:lnTo>
                  <a:lnTo>
                    <a:pt x="12192" y="198120"/>
                  </a:lnTo>
                  <a:lnTo>
                    <a:pt x="1524" y="156972"/>
                  </a:lnTo>
                  <a:lnTo>
                    <a:pt x="0" y="143256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1816" y="32004"/>
                  </a:lnTo>
                  <a:lnTo>
                    <a:pt x="86868" y="10668"/>
                  </a:lnTo>
                  <a:lnTo>
                    <a:pt x="128016" y="0"/>
                  </a:lnTo>
                  <a:lnTo>
                    <a:pt x="156972" y="0"/>
                  </a:lnTo>
                  <a:lnTo>
                    <a:pt x="184404" y="6096"/>
                  </a:lnTo>
                  <a:lnTo>
                    <a:pt x="198119" y="10668"/>
                  </a:lnTo>
                  <a:lnTo>
                    <a:pt x="222504" y="22860"/>
                  </a:lnTo>
                  <a:lnTo>
                    <a:pt x="224282" y="24384"/>
                  </a:lnTo>
                  <a:lnTo>
                    <a:pt x="143256" y="24384"/>
                  </a:lnTo>
                  <a:lnTo>
                    <a:pt x="132588" y="25908"/>
                  </a:lnTo>
                  <a:lnTo>
                    <a:pt x="120396" y="27432"/>
                  </a:lnTo>
                  <a:lnTo>
                    <a:pt x="109728" y="30480"/>
                  </a:lnTo>
                  <a:lnTo>
                    <a:pt x="97536" y="33528"/>
                  </a:lnTo>
                  <a:lnTo>
                    <a:pt x="53340" y="67056"/>
                  </a:lnTo>
                  <a:lnTo>
                    <a:pt x="41148" y="85344"/>
                  </a:lnTo>
                  <a:lnTo>
                    <a:pt x="35052" y="96012"/>
                  </a:lnTo>
                  <a:lnTo>
                    <a:pt x="28956" y="117348"/>
                  </a:lnTo>
                  <a:lnTo>
                    <a:pt x="25908" y="141732"/>
                  </a:lnTo>
                  <a:lnTo>
                    <a:pt x="25908" y="153924"/>
                  </a:lnTo>
                  <a:lnTo>
                    <a:pt x="28956" y="164592"/>
                  </a:lnTo>
                  <a:lnTo>
                    <a:pt x="30480" y="176784"/>
                  </a:lnTo>
                  <a:lnTo>
                    <a:pt x="51816" y="216408"/>
                  </a:lnTo>
                  <a:lnTo>
                    <a:pt x="86868" y="245364"/>
                  </a:lnTo>
                  <a:lnTo>
                    <a:pt x="131064" y="259080"/>
                  </a:lnTo>
                  <a:lnTo>
                    <a:pt x="225806" y="259080"/>
                  </a:lnTo>
                  <a:lnTo>
                    <a:pt x="224028" y="260604"/>
                  </a:lnTo>
                  <a:lnTo>
                    <a:pt x="199643" y="272796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8495" y="283464"/>
                  </a:lnTo>
                  <a:lnTo>
                    <a:pt x="143256" y="284988"/>
                  </a:lnTo>
                  <a:close/>
                </a:path>
                <a:path w="287020" h="285114">
                  <a:moveTo>
                    <a:pt x="225806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8307" y="254508"/>
                  </a:lnTo>
                  <a:lnTo>
                    <a:pt x="217931" y="233172"/>
                  </a:lnTo>
                  <a:lnTo>
                    <a:pt x="245364" y="198120"/>
                  </a:lnTo>
                  <a:lnTo>
                    <a:pt x="251460" y="188976"/>
                  </a:lnTo>
                  <a:lnTo>
                    <a:pt x="254507" y="178308"/>
                  </a:lnTo>
                  <a:lnTo>
                    <a:pt x="257556" y="166116"/>
                  </a:lnTo>
                  <a:lnTo>
                    <a:pt x="259080" y="155448"/>
                  </a:lnTo>
                  <a:lnTo>
                    <a:pt x="260604" y="143256"/>
                  </a:lnTo>
                  <a:lnTo>
                    <a:pt x="260604" y="131064"/>
                  </a:lnTo>
                  <a:lnTo>
                    <a:pt x="257556" y="118872"/>
                  </a:lnTo>
                  <a:lnTo>
                    <a:pt x="256031" y="108204"/>
                  </a:lnTo>
                  <a:lnTo>
                    <a:pt x="234695" y="68580"/>
                  </a:lnTo>
                  <a:lnTo>
                    <a:pt x="199643" y="39624"/>
                  </a:lnTo>
                  <a:lnTo>
                    <a:pt x="143256" y="24384"/>
                  </a:lnTo>
                  <a:lnTo>
                    <a:pt x="224282" y="24384"/>
                  </a:lnTo>
                  <a:lnTo>
                    <a:pt x="252983" y="51816"/>
                  </a:lnTo>
                  <a:lnTo>
                    <a:pt x="274319" y="86868"/>
                  </a:lnTo>
                  <a:lnTo>
                    <a:pt x="284988" y="126492"/>
                  </a:lnTo>
                  <a:lnTo>
                    <a:pt x="286512" y="141732"/>
                  </a:lnTo>
                  <a:lnTo>
                    <a:pt x="284988" y="155448"/>
                  </a:lnTo>
                  <a:lnTo>
                    <a:pt x="283464" y="170688"/>
                  </a:lnTo>
                  <a:lnTo>
                    <a:pt x="280416" y="184404"/>
                  </a:lnTo>
                  <a:lnTo>
                    <a:pt x="274319" y="196596"/>
                  </a:lnTo>
                  <a:lnTo>
                    <a:pt x="269748" y="210312"/>
                  </a:lnTo>
                  <a:lnTo>
                    <a:pt x="262128" y="220980"/>
                  </a:lnTo>
                  <a:lnTo>
                    <a:pt x="254507" y="233172"/>
                  </a:lnTo>
                  <a:lnTo>
                    <a:pt x="243840" y="242316"/>
                  </a:lnTo>
                  <a:lnTo>
                    <a:pt x="234695" y="251460"/>
                  </a:lnTo>
                  <a:lnTo>
                    <a:pt x="225806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6468" y="4607064"/>
              <a:ext cx="2546985" cy="379730"/>
            </a:xfrm>
            <a:custGeom>
              <a:avLst/>
              <a:gdLst/>
              <a:ahLst/>
              <a:cxnLst/>
              <a:rect l="l" t="t" r="r" b="b"/>
              <a:pathLst>
                <a:path w="2546984" h="379729">
                  <a:moveTo>
                    <a:pt x="2546591" y="348996"/>
                  </a:moveTo>
                  <a:lnTo>
                    <a:pt x="2055266" y="55676"/>
                  </a:lnTo>
                  <a:lnTo>
                    <a:pt x="2059444" y="48768"/>
                  </a:lnTo>
                  <a:lnTo>
                    <a:pt x="2069579" y="32004"/>
                  </a:lnTo>
                  <a:lnTo>
                    <a:pt x="1984235" y="25933"/>
                  </a:lnTo>
                  <a:lnTo>
                    <a:pt x="2029955" y="97536"/>
                  </a:lnTo>
                  <a:lnTo>
                    <a:pt x="2045385" y="72021"/>
                  </a:lnTo>
                  <a:lnTo>
                    <a:pt x="2489441" y="337934"/>
                  </a:lnTo>
                  <a:lnTo>
                    <a:pt x="1832279" y="218655"/>
                  </a:lnTo>
                  <a:lnTo>
                    <a:pt x="1942376" y="89052"/>
                  </a:lnTo>
                  <a:lnTo>
                    <a:pt x="1964436" y="108204"/>
                  </a:lnTo>
                  <a:lnTo>
                    <a:pt x="1974342" y="67056"/>
                  </a:lnTo>
                  <a:lnTo>
                    <a:pt x="1984235" y="25933"/>
                  </a:lnTo>
                  <a:lnTo>
                    <a:pt x="1921637" y="5829"/>
                  </a:lnTo>
                  <a:lnTo>
                    <a:pt x="1921637" y="83451"/>
                  </a:lnTo>
                  <a:lnTo>
                    <a:pt x="1810804" y="214757"/>
                  </a:lnTo>
                  <a:lnTo>
                    <a:pt x="1541513" y="165887"/>
                  </a:lnTo>
                  <a:lnTo>
                    <a:pt x="1908479" y="57111"/>
                  </a:lnTo>
                  <a:lnTo>
                    <a:pt x="1906524" y="57912"/>
                  </a:lnTo>
                  <a:lnTo>
                    <a:pt x="1913712" y="64173"/>
                  </a:lnTo>
                  <a:lnTo>
                    <a:pt x="1915655" y="76200"/>
                  </a:lnTo>
                  <a:lnTo>
                    <a:pt x="1918843" y="73863"/>
                  </a:lnTo>
                  <a:lnTo>
                    <a:pt x="1921637" y="83451"/>
                  </a:lnTo>
                  <a:lnTo>
                    <a:pt x="1921637" y="5829"/>
                  </a:lnTo>
                  <a:lnTo>
                    <a:pt x="1903463" y="0"/>
                  </a:lnTo>
                  <a:lnTo>
                    <a:pt x="1905304" y="11569"/>
                  </a:lnTo>
                  <a:lnTo>
                    <a:pt x="1900415" y="10668"/>
                  </a:lnTo>
                  <a:lnTo>
                    <a:pt x="1905584" y="28397"/>
                  </a:lnTo>
                  <a:lnTo>
                    <a:pt x="1820405" y="42913"/>
                  </a:lnTo>
                  <a:lnTo>
                    <a:pt x="1820405" y="63157"/>
                  </a:lnTo>
                  <a:lnTo>
                    <a:pt x="1499831" y="158318"/>
                  </a:lnTo>
                  <a:lnTo>
                    <a:pt x="1460461" y="151180"/>
                  </a:lnTo>
                  <a:lnTo>
                    <a:pt x="1460461" y="170002"/>
                  </a:lnTo>
                  <a:lnTo>
                    <a:pt x="866127" y="346417"/>
                  </a:lnTo>
                  <a:lnTo>
                    <a:pt x="657707" y="260223"/>
                  </a:lnTo>
                  <a:lnTo>
                    <a:pt x="1329867" y="146304"/>
                  </a:lnTo>
                  <a:lnTo>
                    <a:pt x="1460461" y="170002"/>
                  </a:lnTo>
                  <a:lnTo>
                    <a:pt x="1460461" y="151180"/>
                  </a:lnTo>
                  <a:lnTo>
                    <a:pt x="1383525" y="137210"/>
                  </a:lnTo>
                  <a:lnTo>
                    <a:pt x="1820405" y="63157"/>
                  </a:lnTo>
                  <a:lnTo>
                    <a:pt x="1820405" y="42913"/>
                  </a:lnTo>
                  <a:lnTo>
                    <a:pt x="1326972" y="126936"/>
                  </a:lnTo>
                  <a:lnTo>
                    <a:pt x="1273429" y="117221"/>
                  </a:lnTo>
                  <a:lnTo>
                    <a:pt x="1273429" y="136055"/>
                  </a:lnTo>
                  <a:lnTo>
                    <a:pt x="624636" y="246545"/>
                  </a:lnTo>
                  <a:lnTo>
                    <a:pt x="588886" y="231762"/>
                  </a:lnTo>
                  <a:lnTo>
                    <a:pt x="588886" y="252641"/>
                  </a:lnTo>
                  <a:lnTo>
                    <a:pt x="334187" y="296011"/>
                  </a:lnTo>
                  <a:lnTo>
                    <a:pt x="557301" y="239522"/>
                  </a:lnTo>
                  <a:lnTo>
                    <a:pt x="588886" y="252641"/>
                  </a:lnTo>
                  <a:lnTo>
                    <a:pt x="588886" y="231762"/>
                  </a:lnTo>
                  <a:lnTo>
                    <a:pt x="588518" y="231609"/>
                  </a:lnTo>
                  <a:lnTo>
                    <a:pt x="1094270" y="103543"/>
                  </a:lnTo>
                  <a:lnTo>
                    <a:pt x="1273429" y="136055"/>
                  </a:lnTo>
                  <a:lnTo>
                    <a:pt x="1273429" y="117221"/>
                  </a:lnTo>
                  <a:lnTo>
                    <a:pt x="1137589" y="92570"/>
                  </a:lnTo>
                  <a:lnTo>
                    <a:pt x="1292529" y="53327"/>
                  </a:lnTo>
                  <a:lnTo>
                    <a:pt x="1299972" y="80772"/>
                  </a:lnTo>
                  <a:lnTo>
                    <a:pt x="1356868" y="32004"/>
                  </a:lnTo>
                  <a:lnTo>
                    <a:pt x="1363980" y="25908"/>
                  </a:lnTo>
                  <a:lnTo>
                    <a:pt x="1280160" y="7620"/>
                  </a:lnTo>
                  <a:lnTo>
                    <a:pt x="1287602" y="35115"/>
                  </a:lnTo>
                  <a:lnTo>
                    <a:pt x="1092301" y="84353"/>
                  </a:lnTo>
                  <a:lnTo>
                    <a:pt x="791845" y="29806"/>
                  </a:lnTo>
                  <a:lnTo>
                    <a:pt x="792289" y="27432"/>
                  </a:lnTo>
                  <a:lnTo>
                    <a:pt x="797039" y="1524"/>
                  </a:lnTo>
                  <a:lnTo>
                    <a:pt x="714743" y="25908"/>
                  </a:lnTo>
                  <a:lnTo>
                    <a:pt x="783323" y="76200"/>
                  </a:lnTo>
                  <a:lnTo>
                    <a:pt x="788504" y="48031"/>
                  </a:lnTo>
                  <a:lnTo>
                    <a:pt x="1048867" y="95300"/>
                  </a:lnTo>
                  <a:lnTo>
                    <a:pt x="558050" y="219011"/>
                  </a:lnTo>
                  <a:lnTo>
                    <a:pt x="138709" y="45567"/>
                  </a:lnTo>
                  <a:lnTo>
                    <a:pt x="140538" y="41148"/>
                  </a:lnTo>
                  <a:lnTo>
                    <a:pt x="149352" y="19812"/>
                  </a:lnTo>
                  <a:lnTo>
                    <a:pt x="65532" y="25908"/>
                  </a:lnTo>
                  <a:lnTo>
                    <a:pt x="120396" y="89916"/>
                  </a:lnTo>
                  <a:lnTo>
                    <a:pt x="131673" y="62598"/>
                  </a:lnTo>
                  <a:lnTo>
                    <a:pt x="526872" y="226872"/>
                  </a:lnTo>
                  <a:lnTo>
                    <a:pt x="82448" y="338886"/>
                  </a:lnTo>
                  <a:lnTo>
                    <a:pt x="43878" y="345452"/>
                  </a:lnTo>
                  <a:lnTo>
                    <a:pt x="67373" y="102285"/>
                  </a:lnTo>
                  <a:lnTo>
                    <a:pt x="96012" y="105156"/>
                  </a:lnTo>
                  <a:lnTo>
                    <a:pt x="88976" y="86868"/>
                  </a:lnTo>
                  <a:lnTo>
                    <a:pt x="65532" y="25908"/>
                  </a:lnTo>
                  <a:lnTo>
                    <a:pt x="19812" y="97536"/>
                  </a:lnTo>
                  <a:lnTo>
                    <a:pt x="47548" y="100304"/>
                  </a:lnTo>
                  <a:lnTo>
                    <a:pt x="24663" y="353453"/>
                  </a:lnTo>
                  <a:lnTo>
                    <a:pt x="0" y="359664"/>
                  </a:lnTo>
                  <a:lnTo>
                    <a:pt x="4572" y="379476"/>
                  </a:lnTo>
                  <a:lnTo>
                    <a:pt x="106692" y="353618"/>
                  </a:lnTo>
                  <a:lnTo>
                    <a:pt x="621792" y="266319"/>
                  </a:lnTo>
                  <a:lnTo>
                    <a:pt x="861060" y="365760"/>
                  </a:lnTo>
                  <a:lnTo>
                    <a:pt x="864857" y="356641"/>
                  </a:lnTo>
                  <a:lnTo>
                    <a:pt x="867143" y="365760"/>
                  </a:lnTo>
                  <a:lnTo>
                    <a:pt x="1502105" y="177558"/>
                  </a:lnTo>
                  <a:lnTo>
                    <a:pt x="1797011" y="231089"/>
                  </a:lnTo>
                  <a:lnTo>
                    <a:pt x="1696212" y="350520"/>
                  </a:lnTo>
                  <a:lnTo>
                    <a:pt x="1709928" y="362712"/>
                  </a:lnTo>
                  <a:lnTo>
                    <a:pt x="1818424" y="234975"/>
                  </a:lnTo>
                  <a:lnTo>
                    <a:pt x="2534589" y="364972"/>
                  </a:lnTo>
                  <a:lnTo>
                    <a:pt x="2535923" y="365760"/>
                  </a:lnTo>
                  <a:lnTo>
                    <a:pt x="2536228" y="365264"/>
                  </a:lnTo>
                  <a:lnTo>
                    <a:pt x="2538971" y="365760"/>
                  </a:lnTo>
                  <a:lnTo>
                    <a:pt x="2540050" y="359283"/>
                  </a:lnTo>
                  <a:lnTo>
                    <a:pt x="2546591" y="3489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0" y="4602492"/>
              <a:ext cx="3251200" cy="370840"/>
            </a:xfrm>
            <a:custGeom>
              <a:avLst/>
              <a:gdLst/>
              <a:ahLst/>
              <a:cxnLst/>
              <a:rect l="l" t="t" r="r" b="b"/>
              <a:pathLst>
                <a:path w="3251200" h="370839">
                  <a:moveTo>
                    <a:pt x="3250679" y="352044"/>
                  </a:moveTo>
                  <a:lnTo>
                    <a:pt x="1994852" y="39585"/>
                  </a:lnTo>
                  <a:lnTo>
                    <a:pt x="1995652" y="36576"/>
                  </a:lnTo>
                  <a:lnTo>
                    <a:pt x="2002523" y="10668"/>
                  </a:lnTo>
                  <a:lnTo>
                    <a:pt x="1918703" y="30480"/>
                  </a:lnTo>
                  <a:lnTo>
                    <a:pt x="1982711" y="85344"/>
                  </a:lnTo>
                  <a:lnTo>
                    <a:pt x="1990026" y="57810"/>
                  </a:lnTo>
                  <a:lnTo>
                    <a:pt x="3006204" y="310654"/>
                  </a:lnTo>
                  <a:lnTo>
                    <a:pt x="1375664" y="32727"/>
                  </a:lnTo>
                  <a:lnTo>
                    <a:pt x="1376070" y="30480"/>
                  </a:lnTo>
                  <a:lnTo>
                    <a:pt x="1380731" y="4572"/>
                  </a:lnTo>
                  <a:lnTo>
                    <a:pt x="1298435" y="30480"/>
                  </a:lnTo>
                  <a:lnTo>
                    <a:pt x="1367015" y="80772"/>
                  </a:lnTo>
                  <a:lnTo>
                    <a:pt x="1372120" y="52438"/>
                  </a:lnTo>
                  <a:lnTo>
                    <a:pt x="2803969" y="295338"/>
                  </a:ln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6107" y="370332"/>
                  </a:lnTo>
                  <a:lnTo>
                    <a:pt x="3246132" y="370192"/>
                  </a:lnTo>
                  <a:lnTo>
                    <a:pt x="3247644" y="370332"/>
                  </a:lnTo>
                  <a:lnTo>
                    <a:pt x="3248406" y="361111"/>
                  </a:lnTo>
                  <a:lnTo>
                    <a:pt x="3250679" y="35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550473" y="2874264"/>
            <a:ext cx="1849755" cy="530860"/>
            <a:chOff x="4550473" y="2874264"/>
            <a:chExt cx="1849755" cy="530860"/>
          </a:xfrm>
        </p:grpSpPr>
        <p:sp>
          <p:nvSpPr>
            <p:cNvPr id="17" name="object 17"/>
            <p:cNvSpPr/>
            <p:nvPr/>
          </p:nvSpPr>
          <p:spPr>
            <a:xfrm>
              <a:off x="4550473" y="2929127"/>
              <a:ext cx="137795" cy="15240"/>
            </a:xfrm>
            <a:custGeom>
              <a:avLst/>
              <a:gdLst/>
              <a:ahLst/>
              <a:cxnLst/>
              <a:rect l="l" t="t" r="r" b="b"/>
              <a:pathLst>
                <a:path w="137795" h="15239">
                  <a:moveTo>
                    <a:pt x="137541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37541" y="0"/>
                  </a:lnTo>
                  <a:lnTo>
                    <a:pt x="137541" y="1524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2208" y="2874264"/>
              <a:ext cx="1688020" cy="530352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4815840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7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7" y="0"/>
                </a:lnTo>
                <a:lnTo>
                  <a:pt x="98297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815840" y="2843784"/>
          <a:ext cx="4355453" cy="5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0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57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54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920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9143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9080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771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3842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11734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8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055107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8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8" y="0"/>
                </a:lnTo>
                <a:lnTo>
                  <a:pt x="98298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86628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8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8" y="0"/>
                </a:lnTo>
                <a:lnTo>
                  <a:pt x="98298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599896" y="2890011"/>
            <a:ext cx="15875" cy="142240"/>
          </a:xfrm>
          <a:custGeom>
            <a:avLst/>
            <a:gdLst/>
            <a:ahLst/>
            <a:cxnLst/>
            <a:rect l="l" t="t" r="r" b="b"/>
            <a:pathLst>
              <a:path w="15875" h="142239">
                <a:moveTo>
                  <a:pt x="15811" y="78740"/>
                </a:moveTo>
                <a:lnTo>
                  <a:pt x="0" y="78740"/>
                </a:lnTo>
                <a:lnTo>
                  <a:pt x="0" y="142240"/>
                </a:lnTo>
                <a:lnTo>
                  <a:pt x="15811" y="142240"/>
                </a:lnTo>
                <a:lnTo>
                  <a:pt x="15811" y="78740"/>
                </a:lnTo>
                <a:close/>
              </a:path>
              <a:path w="15875" h="142239">
                <a:moveTo>
                  <a:pt x="15811" y="0"/>
                </a:moveTo>
                <a:lnTo>
                  <a:pt x="0" y="0"/>
                </a:lnTo>
                <a:lnTo>
                  <a:pt x="0" y="63500"/>
                </a:lnTo>
                <a:lnTo>
                  <a:pt x="15811" y="63500"/>
                </a:lnTo>
                <a:lnTo>
                  <a:pt x="1581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1851" y="2874264"/>
            <a:ext cx="148113" cy="1524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9087320" y="2890011"/>
            <a:ext cx="15875" cy="142240"/>
          </a:xfrm>
          <a:custGeom>
            <a:avLst/>
            <a:gdLst/>
            <a:ahLst/>
            <a:cxnLst/>
            <a:rect l="l" t="t" r="r" b="b"/>
            <a:pathLst>
              <a:path w="15875" h="142239">
                <a:moveTo>
                  <a:pt x="15811" y="78740"/>
                </a:moveTo>
                <a:lnTo>
                  <a:pt x="0" y="78740"/>
                </a:lnTo>
                <a:lnTo>
                  <a:pt x="0" y="142240"/>
                </a:lnTo>
                <a:lnTo>
                  <a:pt x="15811" y="142240"/>
                </a:lnTo>
                <a:lnTo>
                  <a:pt x="15811" y="78740"/>
                </a:lnTo>
                <a:close/>
              </a:path>
              <a:path w="15875" h="142239">
                <a:moveTo>
                  <a:pt x="15811" y="0"/>
                </a:moveTo>
                <a:lnTo>
                  <a:pt x="0" y="0"/>
                </a:lnTo>
                <a:lnTo>
                  <a:pt x="0" y="63500"/>
                </a:lnTo>
                <a:lnTo>
                  <a:pt x="15811" y="63500"/>
                </a:lnTo>
                <a:lnTo>
                  <a:pt x="1581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596854" y="3236975"/>
            <a:ext cx="15875" cy="63500"/>
          </a:xfrm>
          <a:custGeom>
            <a:avLst/>
            <a:gdLst/>
            <a:ahLst/>
            <a:cxnLst/>
            <a:rect l="l" t="t" r="r" b="b"/>
            <a:pathLst>
              <a:path w="15875" h="63500">
                <a:moveTo>
                  <a:pt x="0" y="0"/>
                </a:moveTo>
                <a:lnTo>
                  <a:pt x="15811" y="0"/>
                </a:lnTo>
                <a:lnTo>
                  <a:pt x="15811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66487" y="3142488"/>
            <a:ext cx="148113" cy="1524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4269744" y="2294613"/>
            <a:ext cx="222059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  <a:p>
            <a:pPr marL="280670">
              <a:lnSpc>
                <a:spcPct val="100000"/>
              </a:lnSpc>
              <a:spcBef>
                <a:spcPts val="1510"/>
              </a:spcBef>
              <a:tabLst>
                <a:tab pos="47498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" name="Picture 60">
            <a:extLst>
              <a:ext uri="{FF2B5EF4-FFF2-40B4-BE49-F238E27FC236}">
                <a16:creationId xmlns:a16="http://schemas.microsoft.com/office/drawing/2014/main" id="{A03832C5-D4D7-1DDB-11ED-3953DC8D22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28744" y="4360163"/>
            <a:ext cx="3447415" cy="702945"/>
            <a:chOff x="4428744" y="4360163"/>
            <a:chExt cx="3447415" cy="702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87" y="4604016"/>
              <a:ext cx="2478405" cy="368935"/>
            </a:xfrm>
            <a:custGeom>
              <a:avLst/>
              <a:gdLst/>
              <a:ahLst/>
              <a:cxnLst/>
              <a:rect l="l" t="t" r="r" b="b"/>
              <a:pathLst>
                <a:path w="2478404" h="368935">
                  <a:moveTo>
                    <a:pt x="2478024" y="350520"/>
                  </a:moveTo>
                  <a:lnTo>
                    <a:pt x="2346363" y="313474"/>
                  </a:lnTo>
                  <a:lnTo>
                    <a:pt x="2346363" y="333095"/>
                  </a:lnTo>
                  <a:lnTo>
                    <a:pt x="1508988" y="220954"/>
                  </a:lnTo>
                  <a:lnTo>
                    <a:pt x="1363052" y="78054"/>
                  </a:lnTo>
                  <a:lnTo>
                    <a:pt x="1365948" y="68135"/>
                  </a:lnTo>
                  <a:lnTo>
                    <a:pt x="1368564" y="65519"/>
                  </a:lnTo>
                  <a:lnTo>
                    <a:pt x="1374203" y="59880"/>
                  </a:lnTo>
                  <a:lnTo>
                    <a:pt x="2346363" y="333095"/>
                  </a:lnTo>
                  <a:lnTo>
                    <a:pt x="2346363" y="313474"/>
                  </a:lnTo>
                  <a:lnTo>
                    <a:pt x="1374203" y="39878"/>
                  </a:lnTo>
                  <a:lnTo>
                    <a:pt x="1375156" y="36576"/>
                  </a:lnTo>
                  <a:lnTo>
                    <a:pt x="1382268" y="12192"/>
                  </a:lnTo>
                  <a:lnTo>
                    <a:pt x="1298473" y="28956"/>
                  </a:lnTo>
                  <a:lnTo>
                    <a:pt x="1325892" y="108191"/>
                  </a:lnTo>
                  <a:lnTo>
                    <a:pt x="1345793" y="88290"/>
                  </a:lnTo>
                  <a:lnTo>
                    <a:pt x="1476870" y="216662"/>
                  </a:lnTo>
                  <a:lnTo>
                    <a:pt x="1106970" y="167132"/>
                  </a:lnTo>
                  <a:lnTo>
                    <a:pt x="1240675" y="78600"/>
                  </a:lnTo>
                  <a:lnTo>
                    <a:pt x="1255776" y="102095"/>
                  </a:lnTo>
                  <a:lnTo>
                    <a:pt x="1283335" y="54851"/>
                  </a:lnTo>
                  <a:lnTo>
                    <a:pt x="1298448" y="28943"/>
                  </a:lnTo>
                  <a:lnTo>
                    <a:pt x="1214628" y="38087"/>
                  </a:lnTo>
                  <a:lnTo>
                    <a:pt x="1229944" y="61912"/>
                  </a:lnTo>
                  <a:lnTo>
                    <a:pt x="1077734" y="163207"/>
                  </a:lnTo>
                  <a:lnTo>
                    <a:pt x="1054354" y="160083"/>
                  </a:lnTo>
                  <a:lnTo>
                    <a:pt x="1054354" y="178777"/>
                  </a:lnTo>
                  <a:lnTo>
                    <a:pt x="992784" y="219748"/>
                  </a:lnTo>
                  <a:lnTo>
                    <a:pt x="271081" y="73863"/>
                  </a:lnTo>
                  <a:lnTo>
                    <a:pt x="1054354" y="178777"/>
                  </a:lnTo>
                  <a:lnTo>
                    <a:pt x="1054354" y="160083"/>
                  </a:lnTo>
                  <a:lnTo>
                    <a:pt x="77571" y="29248"/>
                  </a:lnTo>
                  <a:lnTo>
                    <a:pt x="82296" y="6096"/>
                  </a:lnTo>
                  <a:lnTo>
                    <a:pt x="79819" y="6794"/>
                  </a:lnTo>
                  <a:lnTo>
                    <a:pt x="80772" y="0"/>
                  </a:lnTo>
                  <a:lnTo>
                    <a:pt x="0" y="28956"/>
                  </a:lnTo>
                  <a:lnTo>
                    <a:pt x="67056" y="80772"/>
                  </a:lnTo>
                  <a:lnTo>
                    <a:pt x="68237" y="74955"/>
                  </a:lnTo>
                  <a:lnTo>
                    <a:pt x="70104" y="76200"/>
                  </a:lnTo>
                  <a:lnTo>
                    <a:pt x="73329" y="53098"/>
                  </a:lnTo>
                  <a:lnTo>
                    <a:pt x="970648" y="234480"/>
                  </a:lnTo>
                  <a:lnTo>
                    <a:pt x="794004" y="352031"/>
                  </a:lnTo>
                  <a:lnTo>
                    <a:pt x="804672" y="367271"/>
                  </a:lnTo>
                  <a:lnTo>
                    <a:pt x="997153" y="239839"/>
                  </a:lnTo>
                  <a:lnTo>
                    <a:pt x="1635252" y="368808"/>
                  </a:lnTo>
                  <a:lnTo>
                    <a:pt x="1637284" y="360680"/>
                  </a:lnTo>
                  <a:lnTo>
                    <a:pt x="1644408" y="353555"/>
                  </a:lnTo>
                  <a:lnTo>
                    <a:pt x="1606753" y="316687"/>
                  </a:lnTo>
                  <a:lnTo>
                    <a:pt x="1606753" y="343839"/>
                  </a:lnTo>
                  <a:lnTo>
                    <a:pt x="1019378" y="225120"/>
                  </a:lnTo>
                  <a:lnTo>
                    <a:pt x="1083487" y="182676"/>
                  </a:lnTo>
                  <a:lnTo>
                    <a:pt x="1498981" y="238315"/>
                  </a:lnTo>
                  <a:lnTo>
                    <a:pt x="1606753" y="343839"/>
                  </a:lnTo>
                  <a:lnTo>
                    <a:pt x="1606753" y="316687"/>
                  </a:lnTo>
                  <a:lnTo>
                    <a:pt x="1531099" y="242608"/>
                  </a:lnTo>
                  <a:lnTo>
                    <a:pt x="2473452" y="368808"/>
                  </a:lnTo>
                  <a:lnTo>
                    <a:pt x="2478024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460" y="4360163"/>
              <a:ext cx="935990" cy="285115"/>
            </a:xfrm>
            <a:custGeom>
              <a:avLst/>
              <a:gdLst/>
              <a:ahLst/>
              <a:cxnLst/>
              <a:rect l="l" t="t" r="r" b="b"/>
              <a:pathLst>
                <a:path w="935990" h="285114">
                  <a:moveTo>
                    <a:pt x="286512" y="141732"/>
                  </a:moveTo>
                  <a:lnTo>
                    <a:pt x="278892" y="99060"/>
                  </a:lnTo>
                  <a:lnTo>
                    <a:pt x="260604" y="62484"/>
                  </a:lnTo>
                  <a:lnTo>
                    <a:pt x="260604" y="131064"/>
                  </a:lnTo>
                  <a:lnTo>
                    <a:pt x="260604" y="143256"/>
                  </a:lnTo>
                  <a:lnTo>
                    <a:pt x="251460" y="188976"/>
                  </a:lnTo>
                  <a:lnTo>
                    <a:pt x="245364" y="198120"/>
                  </a:lnTo>
                  <a:lnTo>
                    <a:pt x="240792" y="208788"/>
                  </a:lnTo>
                  <a:lnTo>
                    <a:pt x="208788" y="239268"/>
                  </a:lnTo>
                  <a:lnTo>
                    <a:pt x="166116" y="257556"/>
                  </a:lnTo>
                  <a:lnTo>
                    <a:pt x="153924" y="259080"/>
                  </a:lnTo>
                  <a:lnTo>
                    <a:pt x="131064" y="259080"/>
                  </a:lnTo>
                  <a:lnTo>
                    <a:pt x="86868" y="245364"/>
                  </a:lnTo>
                  <a:lnTo>
                    <a:pt x="51816" y="216408"/>
                  </a:lnTo>
                  <a:lnTo>
                    <a:pt x="30480" y="176784"/>
                  </a:lnTo>
                  <a:lnTo>
                    <a:pt x="28956" y="164592"/>
                  </a:lnTo>
                  <a:lnTo>
                    <a:pt x="25908" y="153924"/>
                  </a:lnTo>
                  <a:lnTo>
                    <a:pt x="25908" y="141732"/>
                  </a:lnTo>
                  <a:lnTo>
                    <a:pt x="28956" y="117348"/>
                  </a:lnTo>
                  <a:lnTo>
                    <a:pt x="35052" y="96012"/>
                  </a:lnTo>
                  <a:lnTo>
                    <a:pt x="41148" y="85344"/>
                  </a:lnTo>
                  <a:lnTo>
                    <a:pt x="45720" y="76200"/>
                  </a:lnTo>
                  <a:lnTo>
                    <a:pt x="77724" y="44196"/>
                  </a:lnTo>
                  <a:lnTo>
                    <a:pt x="109728" y="30480"/>
                  </a:lnTo>
                  <a:lnTo>
                    <a:pt x="120396" y="27432"/>
                  </a:lnTo>
                  <a:lnTo>
                    <a:pt x="132588" y="25908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46888" y="86868"/>
                  </a:lnTo>
                  <a:lnTo>
                    <a:pt x="257556" y="118872"/>
                  </a:lnTo>
                  <a:lnTo>
                    <a:pt x="260604" y="131064"/>
                  </a:lnTo>
                  <a:lnTo>
                    <a:pt x="260604" y="62484"/>
                  </a:lnTo>
                  <a:lnTo>
                    <a:pt x="252984" y="51816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84404" y="6096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43256"/>
                  </a:lnTo>
                  <a:lnTo>
                    <a:pt x="1524" y="156972"/>
                  </a:lnTo>
                  <a:lnTo>
                    <a:pt x="3048" y="172212"/>
                  </a:lnTo>
                  <a:lnTo>
                    <a:pt x="18288" y="210312"/>
                  </a:lnTo>
                  <a:lnTo>
                    <a:pt x="42672" y="243840"/>
                  </a:lnTo>
                  <a:lnTo>
                    <a:pt x="76200" y="268224"/>
                  </a:lnTo>
                  <a:lnTo>
                    <a:pt x="115824" y="281940"/>
                  </a:lnTo>
                  <a:lnTo>
                    <a:pt x="143256" y="284988"/>
                  </a:lnTo>
                  <a:lnTo>
                    <a:pt x="158496" y="283464"/>
                  </a:lnTo>
                  <a:lnTo>
                    <a:pt x="199644" y="272796"/>
                  </a:lnTo>
                  <a:lnTo>
                    <a:pt x="225806" y="259080"/>
                  </a:lnTo>
                  <a:lnTo>
                    <a:pt x="234696" y="251460"/>
                  </a:lnTo>
                  <a:lnTo>
                    <a:pt x="243840" y="242316"/>
                  </a:lnTo>
                  <a:lnTo>
                    <a:pt x="254508" y="233172"/>
                  </a:lnTo>
                  <a:lnTo>
                    <a:pt x="262128" y="220980"/>
                  </a:lnTo>
                  <a:lnTo>
                    <a:pt x="269748" y="210312"/>
                  </a:lnTo>
                  <a:lnTo>
                    <a:pt x="274320" y="196596"/>
                  </a:lnTo>
                  <a:lnTo>
                    <a:pt x="280416" y="184404"/>
                  </a:lnTo>
                  <a:lnTo>
                    <a:pt x="283464" y="170688"/>
                  </a:lnTo>
                  <a:lnTo>
                    <a:pt x="284988" y="155448"/>
                  </a:lnTo>
                  <a:lnTo>
                    <a:pt x="286512" y="141732"/>
                  </a:lnTo>
                  <a:close/>
                </a:path>
                <a:path w="935990" h="285114">
                  <a:moveTo>
                    <a:pt x="935723" y="141732"/>
                  </a:moveTo>
                  <a:lnTo>
                    <a:pt x="928103" y="99060"/>
                  </a:lnTo>
                  <a:lnTo>
                    <a:pt x="911339" y="62484"/>
                  </a:lnTo>
                  <a:lnTo>
                    <a:pt x="909815" y="60706"/>
                  </a:lnTo>
                  <a:lnTo>
                    <a:pt x="909815" y="131064"/>
                  </a:lnTo>
                  <a:lnTo>
                    <a:pt x="909815" y="155448"/>
                  </a:lnTo>
                  <a:lnTo>
                    <a:pt x="906767" y="166116"/>
                  </a:lnTo>
                  <a:lnTo>
                    <a:pt x="905243" y="178308"/>
                  </a:lnTo>
                  <a:lnTo>
                    <a:pt x="900671" y="188976"/>
                  </a:lnTo>
                  <a:lnTo>
                    <a:pt x="867143" y="233172"/>
                  </a:lnTo>
                  <a:lnTo>
                    <a:pt x="827519" y="254508"/>
                  </a:lnTo>
                  <a:lnTo>
                    <a:pt x="804659" y="259080"/>
                  </a:lnTo>
                  <a:lnTo>
                    <a:pt x="780275" y="259080"/>
                  </a:lnTo>
                  <a:lnTo>
                    <a:pt x="736079" y="245364"/>
                  </a:lnTo>
                  <a:lnTo>
                    <a:pt x="702551" y="216408"/>
                  </a:lnTo>
                  <a:lnTo>
                    <a:pt x="681215" y="176784"/>
                  </a:lnTo>
                  <a:lnTo>
                    <a:pt x="675119" y="141732"/>
                  </a:lnTo>
                  <a:lnTo>
                    <a:pt x="678167" y="117348"/>
                  </a:lnTo>
                  <a:lnTo>
                    <a:pt x="702551" y="67056"/>
                  </a:lnTo>
                  <a:lnTo>
                    <a:pt x="737603" y="38100"/>
                  </a:lnTo>
                  <a:lnTo>
                    <a:pt x="793991" y="24384"/>
                  </a:lnTo>
                  <a:lnTo>
                    <a:pt x="806183" y="25908"/>
                  </a:lnTo>
                  <a:lnTo>
                    <a:pt x="848855" y="39624"/>
                  </a:lnTo>
                  <a:lnTo>
                    <a:pt x="883907" y="68580"/>
                  </a:lnTo>
                  <a:lnTo>
                    <a:pt x="905243" y="108204"/>
                  </a:lnTo>
                  <a:lnTo>
                    <a:pt x="909815" y="131064"/>
                  </a:lnTo>
                  <a:lnTo>
                    <a:pt x="909815" y="60706"/>
                  </a:lnTo>
                  <a:lnTo>
                    <a:pt x="893051" y="41148"/>
                  </a:lnTo>
                  <a:lnTo>
                    <a:pt x="873493" y="24384"/>
                  </a:lnTo>
                  <a:lnTo>
                    <a:pt x="871715" y="22860"/>
                  </a:lnTo>
                  <a:lnTo>
                    <a:pt x="847331" y="10668"/>
                  </a:lnTo>
                  <a:lnTo>
                    <a:pt x="835139" y="6096"/>
                  </a:lnTo>
                  <a:lnTo>
                    <a:pt x="821423" y="3048"/>
                  </a:lnTo>
                  <a:lnTo>
                    <a:pt x="806183" y="0"/>
                  </a:lnTo>
                  <a:lnTo>
                    <a:pt x="777227" y="0"/>
                  </a:lnTo>
                  <a:lnTo>
                    <a:pt x="749795" y="6096"/>
                  </a:lnTo>
                  <a:lnTo>
                    <a:pt x="736079" y="10668"/>
                  </a:lnTo>
                  <a:lnTo>
                    <a:pt x="723887" y="16764"/>
                  </a:lnTo>
                  <a:lnTo>
                    <a:pt x="713219" y="24384"/>
                  </a:lnTo>
                  <a:lnTo>
                    <a:pt x="701027" y="32004"/>
                  </a:lnTo>
                  <a:lnTo>
                    <a:pt x="673595" y="62484"/>
                  </a:lnTo>
                  <a:lnTo>
                    <a:pt x="652259" y="114300"/>
                  </a:lnTo>
                  <a:lnTo>
                    <a:pt x="650735" y="128016"/>
                  </a:lnTo>
                  <a:lnTo>
                    <a:pt x="650735" y="156972"/>
                  </a:lnTo>
                  <a:lnTo>
                    <a:pt x="661403" y="198120"/>
                  </a:lnTo>
                  <a:lnTo>
                    <a:pt x="682739" y="233172"/>
                  </a:lnTo>
                  <a:lnTo>
                    <a:pt x="713219" y="260604"/>
                  </a:lnTo>
                  <a:lnTo>
                    <a:pt x="751319" y="278892"/>
                  </a:lnTo>
                  <a:lnTo>
                    <a:pt x="793991" y="284988"/>
                  </a:lnTo>
                  <a:lnTo>
                    <a:pt x="821423" y="281940"/>
                  </a:lnTo>
                  <a:lnTo>
                    <a:pt x="835139" y="278892"/>
                  </a:lnTo>
                  <a:lnTo>
                    <a:pt x="848855" y="272796"/>
                  </a:lnTo>
                  <a:lnTo>
                    <a:pt x="873239" y="260604"/>
                  </a:lnTo>
                  <a:lnTo>
                    <a:pt x="875017" y="259080"/>
                  </a:lnTo>
                  <a:lnTo>
                    <a:pt x="894575" y="242316"/>
                  </a:lnTo>
                  <a:lnTo>
                    <a:pt x="903719" y="233172"/>
                  </a:lnTo>
                  <a:lnTo>
                    <a:pt x="911339" y="220980"/>
                  </a:lnTo>
                  <a:lnTo>
                    <a:pt x="918959" y="210312"/>
                  </a:lnTo>
                  <a:lnTo>
                    <a:pt x="925055" y="196596"/>
                  </a:lnTo>
                  <a:lnTo>
                    <a:pt x="929627" y="184404"/>
                  </a:lnTo>
                  <a:lnTo>
                    <a:pt x="932675" y="170688"/>
                  </a:lnTo>
                  <a:lnTo>
                    <a:pt x="934199" y="155448"/>
                  </a:lnTo>
                  <a:lnTo>
                    <a:pt x="935723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6468" y="4604016"/>
              <a:ext cx="2650490" cy="382905"/>
            </a:xfrm>
            <a:custGeom>
              <a:avLst/>
              <a:gdLst/>
              <a:ahLst/>
              <a:cxnLst/>
              <a:rect l="l" t="t" r="r" b="b"/>
              <a:pathLst>
                <a:path w="2650490" h="382904">
                  <a:moveTo>
                    <a:pt x="2650223" y="111252"/>
                  </a:moveTo>
                  <a:lnTo>
                    <a:pt x="2645257" y="86868"/>
                  </a:lnTo>
                  <a:lnTo>
                    <a:pt x="2633459" y="28968"/>
                  </a:lnTo>
                  <a:lnTo>
                    <a:pt x="2633307" y="28917"/>
                  </a:lnTo>
                  <a:lnTo>
                    <a:pt x="2633307" y="29108"/>
                  </a:lnTo>
                  <a:lnTo>
                    <a:pt x="2577071" y="91440"/>
                  </a:lnTo>
                  <a:lnTo>
                    <a:pt x="2604185" y="98780"/>
                  </a:lnTo>
                  <a:lnTo>
                    <a:pt x="2534653" y="344919"/>
                  </a:lnTo>
                  <a:lnTo>
                    <a:pt x="2489441" y="317931"/>
                  </a:lnTo>
                  <a:lnTo>
                    <a:pt x="2489441" y="340982"/>
                  </a:lnTo>
                  <a:lnTo>
                    <a:pt x="2021522" y="256057"/>
                  </a:lnTo>
                  <a:lnTo>
                    <a:pt x="2225891" y="183172"/>
                  </a:lnTo>
                  <a:lnTo>
                    <a:pt x="2489441" y="340982"/>
                  </a:lnTo>
                  <a:lnTo>
                    <a:pt x="2489441" y="317931"/>
                  </a:lnTo>
                  <a:lnTo>
                    <a:pt x="2249563" y="174726"/>
                  </a:lnTo>
                  <a:lnTo>
                    <a:pt x="2561564" y="63449"/>
                  </a:lnTo>
                  <a:lnTo>
                    <a:pt x="2563355" y="76200"/>
                  </a:lnTo>
                  <a:lnTo>
                    <a:pt x="2565489" y="74764"/>
                  </a:lnTo>
                  <a:lnTo>
                    <a:pt x="2566416" y="79248"/>
                  </a:lnTo>
                  <a:lnTo>
                    <a:pt x="2569578" y="76873"/>
                  </a:lnTo>
                  <a:lnTo>
                    <a:pt x="2574023" y="89916"/>
                  </a:lnTo>
                  <a:lnTo>
                    <a:pt x="2621572" y="41148"/>
                  </a:lnTo>
                  <a:lnTo>
                    <a:pt x="2633307" y="29108"/>
                  </a:lnTo>
                  <a:lnTo>
                    <a:pt x="2633307" y="28917"/>
                  </a:lnTo>
                  <a:lnTo>
                    <a:pt x="2629217" y="27432"/>
                  </a:lnTo>
                  <a:lnTo>
                    <a:pt x="2552700" y="0"/>
                  </a:lnTo>
                  <a:lnTo>
                    <a:pt x="2553424" y="5245"/>
                  </a:lnTo>
                  <a:lnTo>
                    <a:pt x="2551176" y="4572"/>
                  </a:lnTo>
                  <a:lnTo>
                    <a:pt x="2554084" y="18859"/>
                  </a:lnTo>
                  <a:lnTo>
                    <a:pt x="2549639" y="18288"/>
                  </a:lnTo>
                  <a:lnTo>
                    <a:pt x="2553436" y="29476"/>
                  </a:lnTo>
                  <a:lnTo>
                    <a:pt x="2523655" y="33274"/>
                  </a:lnTo>
                  <a:lnTo>
                    <a:pt x="2523655" y="57937"/>
                  </a:lnTo>
                  <a:lnTo>
                    <a:pt x="2229066" y="162496"/>
                  </a:lnTo>
                  <a:lnTo>
                    <a:pt x="2205393" y="148374"/>
                  </a:lnTo>
                  <a:lnTo>
                    <a:pt x="2205393" y="170891"/>
                  </a:lnTo>
                  <a:lnTo>
                    <a:pt x="1984413" y="249313"/>
                  </a:lnTo>
                  <a:lnTo>
                    <a:pt x="1949297" y="242951"/>
                  </a:lnTo>
                  <a:lnTo>
                    <a:pt x="1949297" y="261785"/>
                  </a:lnTo>
                  <a:lnTo>
                    <a:pt x="1733067" y="338518"/>
                  </a:lnTo>
                  <a:lnTo>
                    <a:pt x="1818424" y="238023"/>
                  </a:lnTo>
                  <a:lnTo>
                    <a:pt x="1949297" y="261785"/>
                  </a:lnTo>
                  <a:lnTo>
                    <a:pt x="1949297" y="242951"/>
                  </a:lnTo>
                  <a:lnTo>
                    <a:pt x="1832279" y="221703"/>
                  </a:lnTo>
                  <a:lnTo>
                    <a:pt x="1866773" y="181102"/>
                  </a:lnTo>
                  <a:lnTo>
                    <a:pt x="2137638" y="130314"/>
                  </a:lnTo>
                  <a:lnTo>
                    <a:pt x="2205393" y="170891"/>
                  </a:lnTo>
                  <a:lnTo>
                    <a:pt x="2205393" y="148374"/>
                  </a:lnTo>
                  <a:lnTo>
                    <a:pt x="2166201" y="124968"/>
                  </a:lnTo>
                  <a:lnTo>
                    <a:pt x="2523655" y="57937"/>
                  </a:lnTo>
                  <a:lnTo>
                    <a:pt x="2523655" y="33274"/>
                  </a:lnTo>
                  <a:lnTo>
                    <a:pt x="2309584" y="60540"/>
                  </a:lnTo>
                  <a:lnTo>
                    <a:pt x="2309584" y="79209"/>
                  </a:lnTo>
                  <a:lnTo>
                    <a:pt x="2142159" y="110604"/>
                  </a:lnTo>
                  <a:lnTo>
                    <a:pt x="2128253" y="102298"/>
                  </a:lnTo>
                  <a:lnTo>
                    <a:pt x="2309584" y="79209"/>
                  </a:lnTo>
                  <a:lnTo>
                    <a:pt x="2309584" y="60540"/>
                  </a:lnTo>
                  <a:lnTo>
                    <a:pt x="2113648" y="85483"/>
                  </a:lnTo>
                  <a:lnTo>
                    <a:pt x="2113648" y="115951"/>
                  </a:lnTo>
                  <a:lnTo>
                    <a:pt x="1885835" y="158661"/>
                  </a:lnTo>
                  <a:lnTo>
                    <a:pt x="1910118" y="130073"/>
                  </a:lnTo>
                  <a:lnTo>
                    <a:pt x="2097405" y="106235"/>
                  </a:lnTo>
                  <a:lnTo>
                    <a:pt x="2113648" y="115951"/>
                  </a:lnTo>
                  <a:lnTo>
                    <a:pt x="2113648" y="85483"/>
                  </a:lnTo>
                  <a:lnTo>
                    <a:pt x="2102459" y="86906"/>
                  </a:lnTo>
                  <a:lnTo>
                    <a:pt x="2071687" y="68541"/>
                  </a:lnTo>
                  <a:lnTo>
                    <a:pt x="2071687" y="90830"/>
                  </a:lnTo>
                  <a:lnTo>
                    <a:pt x="2032863" y="95770"/>
                  </a:lnTo>
                  <a:lnTo>
                    <a:pt x="2045385" y="75069"/>
                  </a:lnTo>
                  <a:lnTo>
                    <a:pt x="2071687" y="90830"/>
                  </a:lnTo>
                  <a:lnTo>
                    <a:pt x="2071687" y="68541"/>
                  </a:lnTo>
                  <a:lnTo>
                    <a:pt x="2055266" y="58724"/>
                  </a:lnTo>
                  <a:lnTo>
                    <a:pt x="2059444" y="51816"/>
                  </a:lnTo>
                  <a:lnTo>
                    <a:pt x="2069579" y="35052"/>
                  </a:lnTo>
                  <a:lnTo>
                    <a:pt x="1984235" y="28981"/>
                  </a:lnTo>
                  <a:lnTo>
                    <a:pt x="2027326" y="96481"/>
                  </a:lnTo>
                  <a:lnTo>
                    <a:pt x="1966112" y="104267"/>
                  </a:lnTo>
                  <a:lnTo>
                    <a:pt x="1974342" y="70104"/>
                  </a:lnTo>
                  <a:lnTo>
                    <a:pt x="1984235" y="28981"/>
                  </a:lnTo>
                  <a:lnTo>
                    <a:pt x="1957616" y="20421"/>
                  </a:lnTo>
                  <a:lnTo>
                    <a:pt x="1957616" y="105346"/>
                  </a:lnTo>
                  <a:lnTo>
                    <a:pt x="1927910" y="109131"/>
                  </a:lnTo>
                  <a:lnTo>
                    <a:pt x="1942376" y="92100"/>
                  </a:lnTo>
                  <a:lnTo>
                    <a:pt x="1957616" y="105346"/>
                  </a:lnTo>
                  <a:lnTo>
                    <a:pt x="1957616" y="20421"/>
                  </a:lnTo>
                  <a:lnTo>
                    <a:pt x="1921637" y="8877"/>
                  </a:lnTo>
                  <a:lnTo>
                    <a:pt x="1921637" y="86499"/>
                  </a:lnTo>
                  <a:lnTo>
                    <a:pt x="1899475" y="112750"/>
                  </a:lnTo>
                  <a:lnTo>
                    <a:pt x="1881809" y="115011"/>
                  </a:lnTo>
                  <a:lnTo>
                    <a:pt x="1881809" y="133680"/>
                  </a:lnTo>
                  <a:lnTo>
                    <a:pt x="1856003" y="164261"/>
                  </a:lnTo>
                  <a:lnTo>
                    <a:pt x="1837080" y="167817"/>
                  </a:lnTo>
                  <a:lnTo>
                    <a:pt x="1837080" y="186664"/>
                  </a:lnTo>
                  <a:lnTo>
                    <a:pt x="1810791" y="217805"/>
                  </a:lnTo>
                  <a:lnTo>
                    <a:pt x="1739773" y="204914"/>
                  </a:lnTo>
                  <a:lnTo>
                    <a:pt x="1837080" y="186664"/>
                  </a:lnTo>
                  <a:lnTo>
                    <a:pt x="1837080" y="167817"/>
                  </a:lnTo>
                  <a:lnTo>
                    <a:pt x="1688668" y="195643"/>
                  </a:lnTo>
                  <a:lnTo>
                    <a:pt x="1637626" y="186385"/>
                  </a:lnTo>
                  <a:lnTo>
                    <a:pt x="1637626" y="205206"/>
                  </a:lnTo>
                  <a:lnTo>
                    <a:pt x="1042949" y="316699"/>
                  </a:lnTo>
                  <a:lnTo>
                    <a:pt x="1493735" y="183083"/>
                  </a:lnTo>
                  <a:lnTo>
                    <a:pt x="1506677" y="181444"/>
                  </a:lnTo>
                  <a:lnTo>
                    <a:pt x="1637626" y="205206"/>
                  </a:lnTo>
                  <a:lnTo>
                    <a:pt x="1637626" y="186385"/>
                  </a:lnTo>
                  <a:lnTo>
                    <a:pt x="1567662" y="173672"/>
                  </a:lnTo>
                  <a:lnTo>
                    <a:pt x="1881809" y="133680"/>
                  </a:lnTo>
                  <a:lnTo>
                    <a:pt x="1881809" y="115011"/>
                  </a:lnTo>
                  <a:lnTo>
                    <a:pt x="1604187" y="150342"/>
                  </a:lnTo>
                  <a:lnTo>
                    <a:pt x="1908479" y="60159"/>
                  </a:lnTo>
                  <a:lnTo>
                    <a:pt x="1906524" y="60960"/>
                  </a:lnTo>
                  <a:lnTo>
                    <a:pt x="1913712" y="67221"/>
                  </a:lnTo>
                  <a:lnTo>
                    <a:pt x="1915655" y="79248"/>
                  </a:lnTo>
                  <a:lnTo>
                    <a:pt x="1918843" y="76911"/>
                  </a:lnTo>
                  <a:lnTo>
                    <a:pt x="1921637" y="86499"/>
                  </a:lnTo>
                  <a:lnTo>
                    <a:pt x="1921637" y="8877"/>
                  </a:lnTo>
                  <a:lnTo>
                    <a:pt x="1903463" y="3048"/>
                  </a:lnTo>
                  <a:lnTo>
                    <a:pt x="1905304" y="14617"/>
                  </a:lnTo>
                  <a:lnTo>
                    <a:pt x="1900415" y="13716"/>
                  </a:lnTo>
                  <a:lnTo>
                    <a:pt x="1905584" y="31445"/>
                  </a:lnTo>
                  <a:lnTo>
                    <a:pt x="1820392" y="45961"/>
                  </a:lnTo>
                  <a:lnTo>
                    <a:pt x="1820392" y="66205"/>
                  </a:lnTo>
                  <a:lnTo>
                    <a:pt x="1499831" y="161366"/>
                  </a:lnTo>
                  <a:lnTo>
                    <a:pt x="1446212" y="151638"/>
                  </a:lnTo>
                  <a:lnTo>
                    <a:pt x="1446212" y="170472"/>
                  </a:lnTo>
                  <a:lnTo>
                    <a:pt x="1376260" y="179387"/>
                  </a:lnTo>
                  <a:lnTo>
                    <a:pt x="1376260" y="198043"/>
                  </a:lnTo>
                  <a:lnTo>
                    <a:pt x="866127" y="349465"/>
                  </a:lnTo>
                  <a:lnTo>
                    <a:pt x="706247" y="283349"/>
                  </a:lnTo>
                  <a:lnTo>
                    <a:pt x="1376260" y="198043"/>
                  </a:lnTo>
                  <a:lnTo>
                    <a:pt x="1376260" y="179387"/>
                  </a:lnTo>
                  <a:lnTo>
                    <a:pt x="671741" y="269074"/>
                  </a:lnTo>
                  <a:lnTo>
                    <a:pt x="657733" y="263283"/>
                  </a:lnTo>
                  <a:lnTo>
                    <a:pt x="1329893" y="149352"/>
                  </a:lnTo>
                  <a:lnTo>
                    <a:pt x="1446212" y="170472"/>
                  </a:lnTo>
                  <a:lnTo>
                    <a:pt x="1446212" y="151638"/>
                  </a:lnTo>
                  <a:lnTo>
                    <a:pt x="1383550" y="140258"/>
                  </a:lnTo>
                  <a:lnTo>
                    <a:pt x="1820392" y="66205"/>
                  </a:lnTo>
                  <a:lnTo>
                    <a:pt x="1820392" y="45961"/>
                  </a:lnTo>
                  <a:lnTo>
                    <a:pt x="1326972" y="129984"/>
                  </a:lnTo>
                  <a:lnTo>
                    <a:pt x="1273429" y="120269"/>
                  </a:lnTo>
                  <a:lnTo>
                    <a:pt x="1273429" y="139103"/>
                  </a:lnTo>
                  <a:lnTo>
                    <a:pt x="632968" y="248183"/>
                  </a:lnTo>
                  <a:lnTo>
                    <a:pt x="632968" y="274015"/>
                  </a:lnTo>
                  <a:lnTo>
                    <a:pt x="478028" y="293738"/>
                  </a:lnTo>
                  <a:lnTo>
                    <a:pt x="621804" y="269367"/>
                  </a:lnTo>
                  <a:lnTo>
                    <a:pt x="632968" y="274015"/>
                  </a:lnTo>
                  <a:lnTo>
                    <a:pt x="632968" y="248183"/>
                  </a:lnTo>
                  <a:lnTo>
                    <a:pt x="624636" y="249593"/>
                  </a:lnTo>
                  <a:lnTo>
                    <a:pt x="588886" y="234810"/>
                  </a:lnTo>
                  <a:lnTo>
                    <a:pt x="588886" y="255689"/>
                  </a:lnTo>
                  <a:lnTo>
                    <a:pt x="334187" y="299059"/>
                  </a:lnTo>
                  <a:lnTo>
                    <a:pt x="557301" y="242570"/>
                  </a:lnTo>
                  <a:lnTo>
                    <a:pt x="588886" y="255689"/>
                  </a:lnTo>
                  <a:lnTo>
                    <a:pt x="588886" y="234810"/>
                  </a:lnTo>
                  <a:lnTo>
                    <a:pt x="588518" y="234657"/>
                  </a:lnTo>
                  <a:lnTo>
                    <a:pt x="1094270" y="106591"/>
                  </a:lnTo>
                  <a:lnTo>
                    <a:pt x="1273429" y="139103"/>
                  </a:lnTo>
                  <a:lnTo>
                    <a:pt x="1273429" y="120269"/>
                  </a:lnTo>
                  <a:lnTo>
                    <a:pt x="1137589" y="95618"/>
                  </a:lnTo>
                  <a:lnTo>
                    <a:pt x="1292529" y="56375"/>
                  </a:lnTo>
                  <a:lnTo>
                    <a:pt x="1299972" y="83820"/>
                  </a:lnTo>
                  <a:lnTo>
                    <a:pt x="1356868" y="35052"/>
                  </a:lnTo>
                  <a:lnTo>
                    <a:pt x="1363980" y="28956"/>
                  </a:lnTo>
                  <a:lnTo>
                    <a:pt x="1280160" y="10668"/>
                  </a:lnTo>
                  <a:lnTo>
                    <a:pt x="1287602" y="38163"/>
                  </a:lnTo>
                  <a:lnTo>
                    <a:pt x="1092301" y="87401"/>
                  </a:lnTo>
                  <a:lnTo>
                    <a:pt x="791845" y="32854"/>
                  </a:lnTo>
                  <a:lnTo>
                    <a:pt x="792289" y="30480"/>
                  </a:lnTo>
                  <a:lnTo>
                    <a:pt x="797039" y="4572"/>
                  </a:lnTo>
                  <a:lnTo>
                    <a:pt x="714743" y="28956"/>
                  </a:lnTo>
                  <a:lnTo>
                    <a:pt x="783323" y="79248"/>
                  </a:lnTo>
                  <a:lnTo>
                    <a:pt x="788504" y="51079"/>
                  </a:lnTo>
                  <a:lnTo>
                    <a:pt x="1048867" y="98348"/>
                  </a:lnTo>
                  <a:lnTo>
                    <a:pt x="558050" y="222059"/>
                  </a:lnTo>
                  <a:lnTo>
                    <a:pt x="138709" y="48615"/>
                  </a:lnTo>
                  <a:lnTo>
                    <a:pt x="140538" y="44196"/>
                  </a:lnTo>
                  <a:lnTo>
                    <a:pt x="149352" y="22860"/>
                  </a:lnTo>
                  <a:lnTo>
                    <a:pt x="65532" y="28956"/>
                  </a:lnTo>
                  <a:lnTo>
                    <a:pt x="120396" y="92964"/>
                  </a:lnTo>
                  <a:lnTo>
                    <a:pt x="131673" y="65646"/>
                  </a:lnTo>
                  <a:lnTo>
                    <a:pt x="526872" y="229920"/>
                  </a:lnTo>
                  <a:lnTo>
                    <a:pt x="82448" y="341934"/>
                  </a:lnTo>
                  <a:lnTo>
                    <a:pt x="43878" y="348500"/>
                  </a:lnTo>
                  <a:lnTo>
                    <a:pt x="67373" y="105333"/>
                  </a:lnTo>
                  <a:lnTo>
                    <a:pt x="96012" y="108204"/>
                  </a:lnTo>
                  <a:lnTo>
                    <a:pt x="88976" y="89916"/>
                  </a:lnTo>
                  <a:lnTo>
                    <a:pt x="65532" y="28956"/>
                  </a:lnTo>
                  <a:lnTo>
                    <a:pt x="19812" y="100584"/>
                  </a:lnTo>
                  <a:lnTo>
                    <a:pt x="47548" y="103352"/>
                  </a:lnTo>
                  <a:lnTo>
                    <a:pt x="24663" y="356501"/>
                  </a:lnTo>
                  <a:lnTo>
                    <a:pt x="0" y="362712"/>
                  </a:lnTo>
                  <a:lnTo>
                    <a:pt x="4572" y="382524"/>
                  </a:lnTo>
                  <a:lnTo>
                    <a:pt x="82715" y="362737"/>
                  </a:lnTo>
                  <a:lnTo>
                    <a:pt x="667346" y="288302"/>
                  </a:lnTo>
                  <a:lnTo>
                    <a:pt x="861060" y="368808"/>
                  </a:lnTo>
                  <a:lnTo>
                    <a:pt x="864311" y="360984"/>
                  </a:lnTo>
                  <a:lnTo>
                    <a:pt x="865632" y="368808"/>
                  </a:lnTo>
                  <a:lnTo>
                    <a:pt x="867067" y="368541"/>
                  </a:lnTo>
                  <a:lnTo>
                    <a:pt x="867143" y="368808"/>
                  </a:lnTo>
                  <a:lnTo>
                    <a:pt x="869734" y="368046"/>
                  </a:lnTo>
                  <a:lnTo>
                    <a:pt x="1688731" y="214490"/>
                  </a:lnTo>
                  <a:lnTo>
                    <a:pt x="1797011" y="234137"/>
                  </a:lnTo>
                  <a:lnTo>
                    <a:pt x="1696212" y="353568"/>
                  </a:lnTo>
                  <a:lnTo>
                    <a:pt x="1701965" y="358686"/>
                  </a:lnTo>
                  <a:lnTo>
                    <a:pt x="1705343" y="368808"/>
                  </a:lnTo>
                  <a:lnTo>
                    <a:pt x="1986508" y="268541"/>
                  </a:lnTo>
                  <a:lnTo>
                    <a:pt x="2534589" y="368020"/>
                  </a:lnTo>
                  <a:lnTo>
                    <a:pt x="2535923" y="368808"/>
                  </a:lnTo>
                  <a:lnTo>
                    <a:pt x="2536228" y="368312"/>
                  </a:lnTo>
                  <a:lnTo>
                    <a:pt x="2538971" y="368808"/>
                  </a:lnTo>
                  <a:lnTo>
                    <a:pt x="2540050" y="362331"/>
                  </a:lnTo>
                  <a:lnTo>
                    <a:pt x="2541524" y="360019"/>
                  </a:lnTo>
                  <a:lnTo>
                    <a:pt x="2549639" y="362712"/>
                  </a:lnTo>
                  <a:lnTo>
                    <a:pt x="2622397" y="103708"/>
                  </a:lnTo>
                  <a:lnTo>
                    <a:pt x="2650223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0" y="4602492"/>
              <a:ext cx="3252470" cy="370840"/>
            </a:xfrm>
            <a:custGeom>
              <a:avLst/>
              <a:gdLst/>
              <a:ahLst/>
              <a:cxnLst/>
              <a:rect l="l" t="t" r="r" b="b"/>
              <a:pathLst>
                <a:path w="3252470" h="370839">
                  <a:moveTo>
                    <a:pt x="3252203" y="353568"/>
                  </a:moveTo>
                  <a:lnTo>
                    <a:pt x="3250501" y="352742"/>
                  </a:lnTo>
                  <a:lnTo>
                    <a:pt x="3250679" y="352044"/>
                  </a:lnTo>
                  <a:lnTo>
                    <a:pt x="3247428" y="351243"/>
                  </a:lnTo>
                  <a:lnTo>
                    <a:pt x="2640761" y="54559"/>
                  </a:lnTo>
                  <a:lnTo>
                    <a:pt x="2643594" y="48768"/>
                  </a:lnTo>
                  <a:lnTo>
                    <a:pt x="2653271" y="28956"/>
                  </a:lnTo>
                  <a:lnTo>
                    <a:pt x="2567927" y="30480"/>
                  </a:lnTo>
                  <a:lnTo>
                    <a:pt x="2619743" y="97536"/>
                  </a:lnTo>
                  <a:lnTo>
                    <a:pt x="2632672" y="71107"/>
                  </a:lnTo>
                  <a:lnTo>
                    <a:pt x="3159442" y="329349"/>
                  </a:lnTo>
                  <a:lnTo>
                    <a:pt x="1994852" y="39585"/>
                  </a:lnTo>
                  <a:lnTo>
                    <a:pt x="1995652" y="36576"/>
                  </a:lnTo>
                  <a:lnTo>
                    <a:pt x="2002523" y="10668"/>
                  </a:lnTo>
                  <a:lnTo>
                    <a:pt x="1918703" y="30480"/>
                  </a:lnTo>
                  <a:lnTo>
                    <a:pt x="1982711" y="85344"/>
                  </a:lnTo>
                  <a:lnTo>
                    <a:pt x="1990026" y="57810"/>
                  </a:lnTo>
                  <a:lnTo>
                    <a:pt x="3006204" y="310654"/>
                  </a:lnTo>
                  <a:lnTo>
                    <a:pt x="1375664" y="32727"/>
                  </a:lnTo>
                  <a:lnTo>
                    <a:pt x="1376070" y="30480"/>
                  </a:lnTo>
                  <a:lnTo>
                    <a:pt x="1380731" y="4572"/>
                  </a:lnTo>
                  <a:lnTo>
                    <a:pt x="1298435" y="30480"/>
                  </a:lnTo>
                  <a:lnTo>
                    <a:pt x="1367015" y="80772"/>
                  </a:lnTo>
                  <a:lnTo>
                    <a:pt x="1372120" y="52438"/>
                  </a:lnTo>
                  <a:lnTo>
                    <a:pt x="2803969" y="295338"/>
                  </a:lnTo>
                  <a:lnTo>
                    <a:pt x="725919" y="30568"/>
                  </a:lnTo>
                  <a:lnTo>
                    <a:pt x="726147" y="28956"/>
                  </a:lnTo>
                  <a:lnTo>
                    <a:pt x="729983" y="1524"/>
                  </a:lnTo>
                  <a:lnTo>
                    <a:pt x="649211" y="30480"/>
                  </a:lnTo>
                  <a:lnTo>
                    <a:pt x="719315" y="77724"/>
                  </a:lnTo>
                  <a:lnTo>
                    <a:pt x="723353" y="48920"/>
                  </a:lnTo>
                  <a:lnTo>
                    <a:pt x="2516352" y="277368"/>
                  </a:lnTo>
                  <a:lnTo>
                    <a:pt x="76314" y="28676"/>
                  </a:lnTo>
                  <a:lnTo>
                    <a:pt x="76441" y="27432"/>
                  </a:lnTo>
                  <a:lnTo>
                    <a:pt x="79235" y="0"/>
                  </a:lnTo>
                  <a:lnTo>
                    <a:pt x="0" y="30480"/>
                  </a:lnTo>
                  <a:lnTo>
                    <a:pt x="71628" y="74676"/>
                  </a:lnTo>
                  <a:lnTo>
                    <a:pt x="74434" y="47091"/>
                  </a:lnTo>
                  <a:lnTo>
                    <a:pt x="3239973" y="369557"/>
                  </a:lnTo>
                  <a:lnTo>
                    <a:pt x="3241992" y="369824"/>
                  </a:lnTo>
                  <a:lnTo>
                    <a:pt x="3243059" y="370332"/>
                  </a:lnTo>
                  <a:lnTo>
                    <a:pt x="3243249" y="369976"/>
                  </a:lnTo>
                  <a:lnTo>
                    <a:pt x="3246107" y="370332"/>
                  </a:lnTo>
                  <a:lnTo>
                    <a:pt x="3246132" y="370192"/>
                  </a:lnTo>
                  <a:lnTo>
                    <a:pt x="3247644" y="370332"/>
                  </a:lnTo>
                  <a:lnTo>
                    <a:pt x="3248406" y="361111"/>
                  </a:lnTo>
                  <a:lnTo>
                    <a:pt x="3248672" y="360045"/>
                  </a:lnTo>
                  <a:lnTo>
                    <a:pt x="3252203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67738" y="2874264"/>
            <a:ext cx="148113" cy="1524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815840" y="2837688"/>
            <a:ext cx="98425" cy="12700"/>
          </a:xfrm>
          <a:custGeom>
            <a:avLst/>
            <a:gdLst/>
            <a:ahLst/>
            <a:cxnLst/>
            <a:rect l="l" t="t" r="r" b="b"/>
            <a:pathLst>
              <a:path w="98425" h="12700">
                <a:moveTo>
                  <a:pt x="98297" y="12191"/>
                </a:moveTo>
                <a:lnTo>
                  <a:pt x="0" y="12191"/>
                </a:lnTo>
                <a:lnTo>
                  <a:pt x="0" y="0"/>
                </a:lnTo>
                <a:lnTo>
                  <a:pt x="98297" y="0"/>
                </a:lnTo>
                <a:lnTo>
                  <a:pt x="98297" y="121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15840" y="2843784"/>
          <a:ext cx="4332598" cy="5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58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1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36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66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7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701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9080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8953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758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11734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090"/>
                        </a:lnSpc>
                        <a:tabLst>
                          <a:tab pos="246379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090"/>
                        </a:lnSpc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C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	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  <a:tabLst>
                          <a:tab pos="243204" algn="l"/>
                        </a:tabLst>
                      </a:pPr>
                      <a:r>
                        <a:rPr sz="1300" spc="4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	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509"/>
                        </a:spcBef>
                      </a:pPr>
                      <a:r>
                        <a:rPr sz="1300" dirty="0">
                          <a:solidFill>
                            <a:srgbClr val="0000CC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048565" y="2837688"/>
            <a:ext cx="1840864" cy="562610"/>
            <a:chOff x="6048565" y="2837688"/>
            <a:chExt cx="1840864" cy="5626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8565" y="2874264"/>
              <a:ext cx="1839087" cy="5257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12472" y="2837700"/>
              <a:ext cx="772795" cy="194945"/>
            </a:xfrm>
            <a:custGeom>
              <a:avLst/>
              <a:gdLst/>
              <a:ahLst/>
              <a:cxnLst/>
              <a:rect l="l" t="t" r="r" b="b"/>
              <a:pathLst>
                <a:path w="772795" h="194944">
                  <a:moveTo>
                    <a:pt x="15811" y="131051"/>
                  </a:moveTo>
                  <a:lnTo>
                    <a:pt x="0" y="131051"/>
                  </a:lnTo>
                  <a:lnTo>
                    <a:pt x="0" y="194551"/>
                  </a:lnTo>
                  <a:lnTo>
                    <a:pt x="15811" y="194551"/>
                  </a:lnTo>
                  <a:lnTo>
                    <a:pt x="15811" y="131051"/>
                  </a:lnTo>
                  <a:close/>
                </a:path>
                <a:path w="772795" h="194944">
                  <a:moveTo>
                    <a:pt x="15811" y="52311"/>
                  </a:moveTo>
                  <a:lnTo>
                    <a:pt x="0" y="52311"/>
                  </a:lnTo>
                  <a:lnTo>
                    <a:pt x="0" y="115811"/>
                  </a:lnTo>
                  <a:lnTo>
                    <a:pt x="15811" y="115811"/>
                  </a:lnTo>
                  <a:lnTo>
                    <a:pt x="15811" y="52311"/>
                  </a:lnTo>
                  <a:close/>
                </a:path>
                <a:path w="772795" h="194944">
                  <a:moveTo>
                    <a:pt x="289090" y="0"/>
                  </a:moveTo>
                  <a:lnTo>
                    <a:pt x="190792" y="0"/>
                  </a:lnTo>
                  <a:lnTo>
                    <a:pt x="190792" y="12192"/>
                  </a:lnTo>
                  <a:lnTo>
                    <a:pt x="289090" y="12192"/>
                  </a:lnTo>
                  <a:lnTo>
                    <a:pt x="289090" y="0"/>
                  </a:lnTo>
                  <a:close/>
                </a:path>
                <a:path w="772795" h="194944">
                  <a:moveTo>
                    <a:pt x="772185" y="0"/>
                  </a:moveTo>
                  <a:lnTo>
                    <a:pt x="673887" y="0"/>
                  </a:lnTo>
                  <a:lnTo>
                    <a:pt x="673887" y="12192"/>
                  </a:lnTo>
                  <a:lnTo>
                    <a:pt x="772185" y="12192"/>
                  </a:lnTo>
                  <a:lnTo>
                    <a:pt x="772185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89164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1851" y="2874264"/>
            <a:ext cx="148113" cy="1524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9087320" y="2890011"/>
            <a:ext cx="15875" cy="142240"/>
          </a:xfrm>
          <a:custGeom>
            <a:avLst/>
            <a:gdLst/>
            <a:ahLst/>
            <a:cxnLst/>
            <a:rect l="l" t="t" r="r" b="b"/>
            <a:pathLst>
              <a:path w="15875" h="142239">
                <a:moveTo>
                  <a:pt x="15811" y="78740"/>
                </a:moveTo>
                <a:lnTo>
                  <a:pt x="0" y="78740"/>
                </a:lnTo>
                <a:lnTo>
                  <a:pt x="0" y="142240"/>
                </a:lnTo>
                <a:lnTo>
                  <a:pt x="15811" y="142240"/>
                </a:lnTo>
                <a:lnTo>
                  <a:pt x="15811" y="78740"/>
                </a:lnTo>
                <a:close/>
              </a:path>
              <a:path w="15875" h="142239">
                <a:moveTo>
                  <a:pt x="15811" y="0"/>
                </a:moveTo>
                <a:lnTo>
                  <a:pt x="0" y="0"/>
                </a:lnTo>
                <a:lnTo>
                  <a:pt x="0" y="63500"/>
                </a:lnTo>
                <a:lnTo>
                  <a:pt x="15811" y="63500"/>
                </a:lnTo>
                <a:lnTo>
                  <a:pt x="15811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3958" y="3142488"/>
            <a:ext cx="148113" cy="1524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7798" y="3142488"/>
            <a:ext cx="148113" cy="1524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1638" y="3142488"/>
            <a:ext cx="148113" cy="1524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2646" y="3142488"/>
            <a:ext cx="14811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66487" y="3142488"/>
            <a:ext cx="14811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269744" y="2294613"/>
            <a:ext cx="222059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  <a:p>
            <a:pPr marL="280670">
              <a:lnSpc>
                <a:spcPct val="100000"/>
              </a:lnSpc>
              <a:spcBef>
                <a:spcPts val="1510"/>
              </a:spcBef>
              <a:tabLst>
                <a:tab pos="47498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5608FCBA-1A86-B0F7-4A3D-A4CCF5D075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4360163"/>
            <a:ext cx="3503929" cy="702945"/>
            <a:chOff x="4428744" y="4360163"/>
            <a:chExt cx="3503929" cy="7029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1987" y="4604016"/>
              <a:ext cx="2478405" cy="368935"/>
            </a:xfrm>
            <a:custGeom>
              <a:avLst/>
              <a:gdLst/>
              <a:ahLst/>
              <a:cxnLst/>
              <a:rect l="l" t="t" r="r" b="b"/>
              <a:pathLst>
                <a:path w="2478404" h="368935">
                  <a:moveTo>
                    <a:pt x="2478024" y="350520"/>
                  </a:moveTo>
                  <a:lnTo>
                    <a:pt x="2346363" y="313474"/>
                  </a:lnTo>
                  <a:lnTo>
                    <a:pt x="2346363" y="333095"/>
                  </a:lnTo>
                  <a:lnTo>
                    <a:pt x="1508988" y="220954"/>
                  </a:lnTo>
                  <a:lnTo>
                    <a:pt x="1363052" y="78054"/>
                  </a:lnTo>
                  <a:lnTo>
                    <a:pt x="1365948" y="68135"/>
                  </a:lnTo>
                  <a:lnTo>
                    <a:pt x="1368564" y="65519"/>
                  </a:lnTo>
                  <a:lnTo>
                    <a:pt x="1374203" y="59880"/>
                  </a:lnTo>
                  <a:lnTo>
                    <a:pt x="2346363" y="333095"/>
                  </a:lnTo>
                  <a:lnTo>
                    <a:pt x="2346363" y="313474"/>
                  </a:lnTo>
                  <a:lnTo>
                    <a:pt x="1374203" y="39878"/>
                  </a:lnTo>
                  <a:lnTo>
                    <a:pt x="1375156" y="36576"/>
                  </a:lnTo>
                  <a:lnTo>
                    <a:pt x="1382268" y="12192"/>
                  </a:lnTo>
                  <a:lnTo>
                    <a:pt x="1298473" y="28956"/>
                  </a:lnTo>
                  <a:lnTo>
                    <a:pt x="1325892" y="108191"/>
                  </a:lnTo>
                  <a:lnTo>
                    <a:pt x="1345793" y="88290"/>
                  </a:lnTo>
                  <a:lnTo>
                    <a:pt x="1476870" y="216662"/>
                  </a:lnTo>
                  <a:lnTo>
                    <a:pt x="1106970" y="167132"/>
                  </a:lnTo>
                  <a:lnTo>
                    <a:pt x="1240675" y="78600"/>
                  </a:lnTo>
                  <a:lnTo>
                    <a:pt x="1255776" y="102095"/>
                  </a:lnTo>
                  <a:lnTo>
                    <a:pt x="1283335" y="54851"/>
                  </a:lnTo>
                  <a:lnTo>
                    <a:pt x="1298448" y="28943"/>
                  </a:lnTo>
                  <a:lnTo>
                    <a:pt x="1214628" y="38087"/>
                  </a:lnTo>
                  <a:lnTo>
                    <a:pt x="1229944" y="61912"/>
                  </a:lnTo>
                  <a:lnTo>
                    <a:pt x="1077734" y="163207"/>
                  </a:lnTo>
                  <a:lnTo>
                    <a:pt x="1054354" y="160083"/>
                  </a:lnTo>
                  <a:lnTo>
                    <a:pt x="1054354" y="178777"/>
                  </a:lnTo>
                  <a:lnTo>
                    <a:pt x="992784" y="219748"/>
                  </a:lnTo>
                  <a:lnTo>
                    <a:pt x="271081" y="73863"/>
                  </a:lnTo>
                  <a:lnTo>
                    <a:pt x="1054354" y="178777"/>
                  </a:lnTo>
                  <a:lnTo>
                    <a:pt x="1054354" y="160083"/>
                  </a:lnTo>
                  <a:lnTo>
                    <a:pt x="77571" y="29248"/>
                  </a:lnTo>
                  <a:lnTo>
                    <a:pt x="82296" y="6096"/>
                  </a:lnTo>
                  <a:lnTo>
                    <a:pt x="79819" y="6794"/>
                  </a:lnTo>
                  <a:lnTo>
                    <a:pt x="80772" y="0"/>
                  </a:lnTo>
                  <a:lnTo>
                    <a:pt x="0" y="28956"/>
                  </a:lnTo>
                  <a:lnTo>
                    <a:pt x="67056" y="80772"/>
                  </a:lnTo>
                  <a:lnTo>
                    <a:pt x="68237" y="74955"/>
                  </a:lnTo>
                  <a:lnTo>
                    <a:pt x="70104" y="76200"/>
                  </a:lnTo>
                  <a:lnTo>
                    <a:pt x="73329" y="53098"/>
                  </a:lnTo>
                  <a:lnTo>
                    <a:pt x="970648" y="234480"/>
                  </a:lnTo>
                  <a:lnTo>
                    <a:pt x="794004" y="352031"/>
                  </a:lnTo>
                  <a:lnTo>
                    <a:pt x="804672" y="367271"/>
                  </a:lnTo>
                  <a:lnTo>
                    <a:pt x="997153" y="239839"/>
                  </a:lnTo>
                  <a:lnTo>
                    <a:pt x="1635252" y="368808"/>
                  </a:lnTo>
                  <a:lnTo>
                    <a:pt x="1637284" y="360680"/>
                  </a:lnTo>
                  <a:lnTo>
                    <a:pt x="1644408" y="353555"/>
                  </a:lnTo>
                  <a:lnTo>
                    <a:pt x="1606753" y="316687"/>
                  </a:lnTo>
                  <a:lnTo>
                    <a:pt x="1606753" y="343839"/>
                  </a:lnTo>
                  <a:lnTo>
                    <a:pt x="1019378" y="225120"/>
                  </a:lnTo>
                  <a:lnTo>
                    <a:pt x="1083487" y="182676"/>
                  </a:lnTo>
                  <a:lnTo>
                    <a:pt x="1498981" y="238315"/>
                  </a:lnTo>
                  <a:lnTo>
                    <a:pt x="1606753" y="343839"/>
                  </a:lnTo>
                  <a:lnTo>
                    <a:pt x="1606753" y="316687"/>
                  </a:lnTo>
                  <a:lnTo>
                    <a:pt x="1531099" y="242608"/>
                  </a:lnTo>
                  <a:lnTo>
                    <a:pt x="2473452" y="368808"/>
                  </a:lnTo>
                  <a:lnTo>
                    <a:pt x="2478024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47460" y="4360163"/>
              <a:ext cx="935990" cy="285115"/>
            </a:xfrm>
            <a:custGeom>
              <a:avLst/>
              <a:gdLst/>
              <a:ahLst/>
              <a:cxnLst/>
              <a:rect l="l" t="t" r="r" b="b"/>
              <a:pathLst>
                <a:path w="935990" h="285114">
                  <a:moveTo>
                    <a:pt x="286512" y="141732"/>
                  </a:moveTo>
                  <a:lnTo>
                    <a:pt x="278892" y="99060"/>
                  </a:lnTo>
                  <a:lnTo>
                    <a:pt x="260604" y="62484"/>
                  </a:lnTo>
                  <a:lnTo>
                    <a:pt x="260604" y="131064"/>
                  </a:lnTo>
                  <a:lnTo>
                    <a:pt x="260604" y="143256"/>
                  </a:lnTo>
                  <a:lnTo>
                    <a:pt x="251460" y="188976"/>
                  </a:lnTo>
                  <a:lnTo>
                    <a:pt x="245364" y="198120"/>
                  </a:lnTo>
                  <a:lnTo>
                    <a:pt x="240792" y="208788"/>
                  </a:lnTo>
                  <a:lnTo>
                    <a:pt x="208788" y="239268"/>
                  </a:lnTo>
                  <a:lnTo>
                    <a:pt x="166116" y="257556"/>
                  </a:lnTo>
                  <a:lnTo>
                    <a:pt x="153924" y="259080"/>
                  </a:lnTo>
                  <a:lnTo>
                    <a:pt x="131064" y="259080"/>
                  </a:lnTo>
                  <a:lnTo>
                    <a:pt x="86868" y="245364"/>
                  </a:lnTo>
                  <a:lnTo>
                    <a:pt x="51816" y="216408"/>
                  </a:lnTo>
                  <a:lnTo>
                    <a:pt x="30480" y="176784"/>
                  </a:lnTo>
                  <a:lnTo>
                    <a:pt x="28956" y="164592"/>
                  </a:lnTo>
                  <a:lnTo>
                    <a:pt x="25908" y="153924"/>
                  </a:lnTo>
                  <a:lnTo>
                    <a:pt x="25908" y="141732"/>
                  </a:lnTo>
                  <a:lnTo>
                    <a:pt x="28956" y="117348"/>
                  </a:lnTo>
                  <a:lnTo>
                    <a:pt x="35052" y="96012"/>
                  </a:lnTo>
                  <a:lnTo>
                    <a:pt x="41148" y="85344"/>
                  </a:lnTo>
                  <a:lnTo>
                    <a:pt x="45720" y="76200"/>
                  </a:lnTo>
                  <a:lnTo>
                    <a:pt x="77724" y="44196"/>
                  </a:lnTo>
                  <a:lnTo>
                    <a:pt x="109728" y="30480"/>
                  </a:lnTo>
                  <a:lnTo>
                    <a:pt x="120396" y="27432"/>
                  </a:lnTo>
                  <a:lnTo>
                    <a:pt x="132588" y="25908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46888" y="86868"/>
                  </a:lnTo>
                  <a:lnTo>
                    <a:pt x="257556" y="118872"/>
                  </a:lnTo>
                  <a:lnTo>
                    <a:pt x="260604" y="131064"/>
                  </a:lnTo>
                  <a:lnTo>
                    <a:pt x="260604" y="62484"/>
                  </a:lnTo>
                  <a:lnTo>
                    <a:pt x="252984" y="51816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84404" y="6096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43256"/>
                  </a:lnTo>
                  <a:lnTo>
                    <a:pt x="1524" y="156972"/>
                  </a:lnTo>
                  <a:lnTo>
                    <a:pt x="3048" y="172212"/>
                  </a:lnTo>
                  <a:lnTo>
                    <a:pt x="18288" y="210312"/>
                  </a:lnTo>
                  <a:lnTo>
                    <a:pt x="42672" y="243840"/>
                  </a:lnTo>
                  <a:lnTo>
                    <a:pt x="76200" y="268224"/>
                  </a:lnTo>
                  <a:lnTo>
                    <a:pt x="115824" y="281940"/>
                  </a:lnTo>
                  <a:lnTo>
                    <a:pt x="143256" y="284988"/>
                  </a:lnTo>
                  <a:lnTo>
                    <a:pt x="158496" y="283464"/>
                  </a:lnTo>
                  <a:lnTo>
                    <a:pt x="199644" y="272796"/>
                  </a:lnTo>
                  <a:lnTo>
                    <a:pt x="225806" y="259080"/>
                  </a:lnTo>
                  <a:lnTo>
                    <a:pt x="234696" y="251460"/>
                  </a:lnTo>
                  <a:lnTo>
                    <a:pt x="243840" y="242316"/>
                  </a:lnTo>
                  <a:lnTo>
                    <a:pt x="254508" y="233172"/>
                  </a:lnTo>
                  <a:lnTo>
                    <a:pt x="262128" y="220980"/>
                  </a:lnTo>
                  <a:lnTo>
                    <a:pt x="269748" y="210312"/>
                  </a:lnTo>
                  <a:lnTo>
                    <a:pt x="274320" y="196596"/>
                  </a:lnTo>
                  <a:lnTo>
                    <a:pt x="280416" y="184404"/>
                  </a:lnTo>
                  <a:lnTo>
                    <a:pt x="283464" y="170688"/>
                  </a:lnTo>
                  <a:lnTo>
                    <a:pt x="284988" y="155448"/>
                  </a:lnTo>
                  <a:lnTo>
                    <a:pt x="286512" y="141732"/>
                  </a:lnTo>
                  <a:close/>
                </a:path>
                <a:path w="935990" h="285114">
                  <a:moveTo>
                    <a:pt x="935723" y="141732"/>
                  </a:moveTo>
                  <a:lnTo>
                    <a:pt x="928103" y="99060"/>
                  </a:lnTo>
                  <a:lnTo>
                    <a:pt x="911339" y="62484"/>
                  </a:lnTo>
                  <a:lnTo>
                    <a:pt x="909815" y="60706"/>
                  </a:lnTo>
                  <a:lnTo>
                    <a:pt x="909815" y="131064"/>
                  </a:lnTo>
                  <a:lnTo>
                    <a:pt x="909815" y="155448"/>
                  </a:lnTo>
                  <a:lnTo>
                    <a:pt x="906767" y="166116"/>
                  </a:lnTo>
                  <a:lnTo>
                    <a:pt x="905243" y="178308"/>
                  </a:lnTo>
                  <a:lnTo>
                    <a:pt x="900671" y="188976"/>
                  </a:lnTo>
                  <a:lnTo>
                    <a:pt x="867143" y="233172"/>
                  </a:lnTo>
                  <a:lnTo>
                    <a:pt x="827519" y="254508"/>
                  </a:lnTo>
                  <a:lnTo>
                    <a:pt x="804659" y="259080"/>
                  </a:lnTo>
                  <a:lnTo>
                    <a:pt x="780275" y="259080"/>
                  </a:lnTo>
                  <a:lnTo>
                    <a:pt x="736079" y="245364"/>
                  </a:lnTo>
                  <a:lnTo>
                    <a:pt x="702551" y="216408"/>
                  </a:lnTo>
                  <a:lnTo>
                    <a:pt x="681215" y="176784"/>
                  </a:lnTo>
                  <a:lnTo>
                    <a:pt x="675119" y="141732"/>
                  </a:lnTo>
                  <a:lnTo>
                    <a:pt x="678167" y="117348"/>
                  </a:lnTo>
                  <a:lnTo>
                    <a:pt x="702551" y="67056"/>
                  </a:lnTo>
                  <a:lnTo>
                    <a:pt x="737603" y="38100"/>
                  </a:lnTo>
                  <a:lnTo>
                    <a:pt x="793991" y="24384"/>
                  </a:lnTo>
                  <a:lnTo>
                    <a:pt x="806183" y="25908"/>
                  </a:lnTo>
                  <a:lnTo>
                    <a:pt x="848855" y="39624"/>
                  </a:lnTo>
                  <a:lnTo>
                    <a:pt x="883907" y="68580"/>
                  </a:lnTo>
                  <a:lnTo>
                    <a:pt x="905243" y="108204"/>
                  </a:lnTo>
                  <a:lnTo>
                    <a:pt x="909815" y="131064"/>
                  </a:lnTo>
                  <a:lnTo>
                    <a:pt x="909815" y="60706"/>
                  </a:lnTo>
                  <a:lnTo>
                    <a:pt x="893051" y="41148"/>
                  </a:lnTo>
                  <a:lnTo>
                    <a:pt x="873493" y="24384"/>
                  </a:lnTo>
                  <a:lnTo>
                    <a:pt x="871715" y="22860"/>
                  </a:lnTo>
                  <a:lnTo>
                    <a:pt x="847331" y="10668"/>
                  </a:lnTo>
                  <a:lnTo>
                    <a:pt x="835139" y="6096"/>
                  </a:lnTo>
                  <a:lnTo>
                    <a:pt x="821423" y="3048"/>
                  </a:lnTo>
                  <a:lnTo>
                    <a:pt x="806183" y="0"/>
                  </a:lnTo>
                  <a:lnTo>
                    <a:pt x="777227" y="0"/>
                  </a:lnTo>
                  <a:lnTo>
                    <a:pt x="749795" y="6096"/>
                  </a:lnTo>
                  <a:lnTo>
                    <a:pt x="736079" y="10668"/>
                  </a:lnTo>
                  <a:lnTo>
                    <a:pt x="723887" y="16764"/>
                  </a:lnTo>
                  <a:lnTo>
                    <a:pt x="713219" y="24384"/>
                  </a:lnTo>
                  <a:lnTo>
                    <a:pt x="701027" y="32004"/>
                  </a:lnTo>
                  <a:lnTo>
                    <a:pt x="673595" y="62484"/>
                  </a:lnTo>
                  <a:lnTo>
                    <a:pt x="652259" y="114300"/>
                  </a:lnTo>
                  <a:lnTo>
                    <a:pt x="650735" y="128016"/>
                  </a:lnTo>
                  <a:lnTo>
                    <a:pt x="650735" y="156972"/>
                  </a:lnTo>
                  <a:lnTo>
                    <a:pt x="661403" y="198120"/>
                  </a:lnTo>
                  <a:lnTo>
                    <a:pt x="682739" y="233172"/>
                  </a:lnTo>
                  <a:lnTo>
                    <a:pt x="713219" y="260604"/>
                  </a:lnTo>
                  <a:lnTo>
                    <a:pt x="751319" y="278892"/>
                  </a:lnTo>
                  <a:lnTo>
                    <a:pt x="793991" y="284988"/>
                  </a:lnTo>
                  <a:lnTo>
                    <a:pt x="821423" y="281940"/>
                  </a:lnTo>
                  <a:lnTo>
                    <a:pt x="835139" y="278892"/>
                  </a:lnTo>
                  <a:lnTo>
                    <a:pt x="848855" y="272796"/>
                  </a:lnTo>
                  <a:lnTo>
                    <a:pt x="873239" y="260604"/>
                  </a:lnTo>
                  <a:lnTo>
                    <a:pt x="875017" y="259080"/>
                  </a:lnTo>
                  <a:lnTo>
                    <a:pt x="894575" y="242316"/>
                  </a:lnTo>
                  <a:lnTo>
                    <a:pt x="903719" y="233172"/>
                  </a:lnTo>
                  <a:lnTo>
                    <a:pt x="911339" y="220980"/>
                  </a:lnTo>
                  <a:lnTo>
                    <a:pt x="918959" y="210312"/>
                  </a:lnTo>
                  <a:lnTo>
                    <a:pt x="925055" y="196596"/>
                  </a:lnTo>
                  <a:lnTo>
                    <a:pt x="929627" y="184404"/>
                  </a:lnTo>
                  <a:lnTo>
                    <a:pt x="932675" y="170688"/>
                  </a:lnTo>
                  <a:lnTo>
                    <a:pt x="934199" y="155448"/>
                  </a:lnTo>
                  <a:lnTo>
                    <a:pt x="935723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6468" y="4604016"/>
              <a:ext cx="2633980" cy="382905"/>
            </a:xfrm>
            <a:custGeom>
              <a:avLst/>
              <a:gdLst/>
              <a:ahLst/>
              <a:cxnLst/>
              <a:rect l="l" t="t" r="r" b="b"/>
              <a:pathLst>
                <a:path w="2633979" h="382904">
                  <a:moveTo>
                    <a:pt x="2633459" y="28956"/>
                  </a:moveTo>
                  <a:lnTo>
                    <a:pt x="2629217" y="27432"/>
                  </a:lnTo>
                  <a:lnTo>
                    <a:pt x="2552700" y="0"/>
                  </a:lnTo>
                  <a:lnTo>
                    <a:pt x="2556764" y="29044"/>
                  </a:lnTo>
                  <a:lnTo>
                    <a:pt x="478028" y="293738"/>
                  </a:lnTo>
                  <a:lnTo>
                    <a:pt x="1911108" y="50825"/>
                  </a:lnTo>
                  <a:lnTo>
                    <a:pt x="1915655" y="79248"/>
                  </a:lnTo>
                  <a:lnTo>
                    <a:pt x="1984235" y="28956"/>
                  </a:lnTo>
                  <a:lnTo>
                    <a:pt x="1903463" y="3048"/>
                  </a:lnTo>
                  <a:lnTo>
                    <a:pt x="1907946" y="31038"/>
                  </a:lnTo>
                  <a:lnTo>
                    <a:pt x="334187" y="299059"/>
                  </a:lnTo>
                  <a:lnTo>
                    <a:pt x="1292529" y="56375"/>
                  </a:lnTo>
                  <a:lnTo>
                    <a:pt x="1299972" y="83820"/>
                  </a:lnTo>
                  <a:lnTo>
                    <a:pt x="1356868" y="35052"/>
                  </a:lnTo>
                  <a:lnTo>
                    <a:pt x="1363980" y="28956"/>
                  </a:lnTo>
                  <a:lnTo>
                    <a:pt x="1280160" y="10668"/>
                  </a:lnTo>
                  <a:lnTo>
                    <a:pt x="1287602" y="38163"/>
                  </a:lnTo>
                  <a:lnTo>
                    <a:pt x="82448" y="341934"/>
                  </a:lnTo>
                  <a:lnTo>
                    <a:pt x="43878" y="348500"/>
                  </a:lnTo>
                  <a:lnTo>
                    <a:pt x="67373" y="105333"/>
                  </a:lnTo>
                  <a:lnTo>
                    <a:pt x="96012" y="108204"/>
                  </a:lnTo>
                  <a:lnTo>
                    <a:pt x="88976" y="89916"/>
                  </a:lnTo>
                  <a:lnTo>
                    <a:pt x="65532" y="28956"/>
                  </a:lnTo>
                  <a:lnTo>
                    <a:pt x="19812" y="100584"/>
                  </a:lnTo>
                  <a:lnTo>
                    <a:pt x="47548" y="103352"/>
                  </a:lnTo>
                  <a:lnTo>
                    <a:pt x="24663" y="356501"/>
                  </a:lnTo>
                  <a:lnTo>
                    <a:pt x="0" y="362712"/>
                  </a:lnTo>
                  <a:lnTo>
                    <a:pt x="4572" y="382524"/>
                  </a:lnTo>
                  <a:lnTo>
                    <a:pt x="82715" y="362737"/>
                  </a:lnTo>
                  <a:lnTo>
                    <a:pt x="2559329" y="47396"/>
                  </a:lnTo>
                  <a:lnTo>
                    <a:pt x="2563355" y="76200"/>
                  </a:lnTo>
                  <a:lnTo>
                    <a:pt x="2633459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7432" y="436016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6972" y="0"/>
                  </a:lnTo>
                  <a:lnTo>
                    <a:pt x="196595" y="10668"/>
                  </a:lnTo>
                  <a:lnTo>
                    <a:pt x="223012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27432" y="164592"/>
                  </a:lnTo>
                  <a:lnTo>
                    <a:pt x="30480" y="176784"/>
                  </a:lnTo>
                  <a:lnTo>
                    <a:pt x="33528" y="187452"/>
                  </a:lnTo>
                  <a:lnTo>
                    <a:pt x="39624" y="198120"/>
                  </a:lnTo>
                  <a:lnTo>
                    <a:pt x="44196" y="207264"/>
                  </a:lnTo>
                  <a:lnTo>
                    <a:pt x="76200" y="239268"/>
                  </a:lnTo>
                  <a:lnTo>
                    <a:pt x="118872" y="257556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6972" y="283464"/>
                  </a:lnTo>
                  <a:lnTo>
                    <a:pt x="143256" y="284988"/>
                  </a:lnTo>
                  <a:close/>
                </a:path>
                <a:path w="285115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1816"/>
                  </a:lnTo>
                  <a:lnTo>
                    <a:pt x="178307" y="30480"/>
                  </a:lnTo>
                  <a:lnTo>
                    <a:pt x="143256" y="24384"/>
                  </a:lnTo>
                  <a:lnTo>
                    <a:pt x="223012" y="24384"/>
                  </a:lnTo>
                  <a:lnTo>
                    <a:pt x="260604" y="62484"/>
                  </a:lnTo>
                  <a:lnTo>
                    <a:pt x="272795" y="86868"/>
                  </a:lnTo>
                  <a:lnTo>
                    <a:pt x="278892" y="99060"/>
                  </a:lnTo>
                  <a:lnTo>
                    <a:pt x="281940" y="112776"/>
                  </a:lnTo>
                  <a:lnTo>
                    <a:pt x="283464" y="126492"/>
                  </a:lnTo>
                  <a:lnTo>
                    <a:pt x="284988" y="14173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60604" y="220980"/>
                  </a:lnTo>
                  <a:lnTo>
                    <a:pt x="252983" y="233172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3255" y="4951475"/>
              <a:ext cx="112776" cy="1112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68939" y="4602492"/>
              <a:ext cx="3266440" cy="384175"/>
            </a:xfrm>
            <a:custGeom>
              <a:avLst/>
              <a:gdLst/>
              <a:ahLst/>
              <a:cxnLst/>
              <a:rect l="l" t="t" r="r" b="b"/>
              <a:pathLst>
                <a:path w="3266440" h="384175">
                  <a:moveTo>
                    <a:pt x="3265944" y="102108"/>
                  </a:moveTo>
                  <a:lnTo>
                    <a:pt x="3259124" y="91440"/>
                  </a:lnTo>
                  <a:lnTo>
                    <a:pt x="3220212" y="30492"/>
                  </a:lnTo>
                  <a:lnTo>
                    <a:pt x="3212300" y="27432"/>
                  </a:lnTo>
                  <a:lnTo>
                    <a:pt x="3140976" y="0"/>
                  </a:lnTo>
                  <a:lnTo>
                    <a:pt x="3141345" y="3695"/>
                  </a:lnTo>
                  <a:lnTo>
                    <a:pt x="3139452" y="3048"/>
                  </a:lnTo>
                  <a:lnTo>
                    <a:pt x="3140189" y="8255"/>
                  </a:lnTo>
                  <a:lnTo>
                    <a:pt x="3137916" y="7620"/>
                  </a:lnTo>
                  <a:lnTo>
                    <a:pt x="3142081" y="26225"/>
                  </a:lnTo>
                  <a:lnTo>
                    <a:pt x="3138474" y="26035"/>
                  </a:lnTo>
                  <a:lnTo>
                    <a:pt x="3138474" y="56502"/>
                  </a:lnTo>
                  <a:lnTo>
                    <a:pt x="2881706" y="170891"/>
                  </a:lnTo>
                  <a:lnTo>
                    <a:pt x="2859468" y="160020"/>
                  </a:lnTo>
                  <a:lnTo>
                    <a:pt x="2859468" y="180797"/>
                  </a:lnTo>
                  <a:lnTo>
                    <a:pt x="2754109" y="227736"/>
                  </a:lnTo>
                  <a:lnTo>
                    <a:pt x="2726131" y="220776"/>
                  </a:lnTo>
                  <a:lnTo>
                    <a:pt x="2726131" y="240207"/>
                  </a:lnTo>
                  <a:lnTo>
                    <a:pt x="2690101" y="256247"/>
                  </a:lnTo>
                  <a:lnTo>
                    <a:pt x="2658795" y="250913"/>
                  </a:lnTo>
                  <a:lnTo>
                    <a:pt x="2658795" y="270192"/>
                  </a:lnTo>
                  <a:lnTo>
                    <a:pt x="2647861" y="275056"/>
                  </a:lnTo>
                  <a:lnTo>
                    <a:pt x="2585948" y="267169"/>
                  </a:lnTo>
                  <a:lnTo>
                    <a:pt x="2585948" y="302628"/>
                  </a:lnTo>
                  <a:lnTo>
                    <a:pt x="2492819" y="344106"/>
                  </a:lnTo>
                  <a:lnTo>
                    <a:pt x="2506738" y="294551"/>
                  </a:lnTo>
                  <a:lnTo>
                    <a:pt x="2585948" y="302628"/>
                  </a:lnTo>
                  <a:lnTo>
                    <a:pt x="2585948" y="267169"/>
                  </a:lnTo>
                  <a:lnTo>
                    <a:pt x="2519476" y="258699"/>
                  </a:lnTo>
                  <a:lnTo>
                    <a:pt x="2519476" y="277368"/>
                  </a:lnTo>
                  <a:lnTo>
                    <a:pt x="2511780" y="276580"/>
                  </a:lnTo>
                  <a:lnTo>
                    <a:pt x="2511831" y="276402"/>
                  </a:lnTo>
                  <a:lnTo>
                    <a:pt x="2519476" y="277368"/>
                  </a:lnTo>
                  <a:lnTo>
                    <a:pt x="2519476" y="258699"/>
                  </a:lnTo>
                  <a:lnTo>
                    <a:pt x="2516898" y="258368"/>
                  </a:lnTo>
                  <a:lnTo>
                    <a:pt x="2520175" y="246672"/>
                  </a:lnTo>
                  <a:lnTo>
                    <a:pt x="2658795" y="270192"/>
                  </a:lnTo>
                  <a:lnTo>
                    <a:pt x="2658795" y="250913"/>
                  </a:lnTo>
                  <a:lnTo>
                    <a:pt x="2525382" y="228168"/>
                  </a:lnTo>
                  <a:lnTo>
                    <a:pt x="2535339" y="192735"/>
                  </a:lnTo>
                  <a:lnTo>
                    <a:pt x="2726131" y="240207"/>
                  </a:lnTo>
                  <a:lnTo>
                    <a:pt x="2726131" y="220776"/>
                  </a:lnTo>
                  <a:lnTo>
                    <a:pt x="2556649" y="178612"/>
                  </a:lnTo>
                  <a:lnTo>
                    <a:pt x="2765577" y="134772"/>
                  </a:lnTo>
                  <a:lnTo>
                    <a:pt x="2859468" y="180797"/>
                  </a:lnTo>
                  <a:lnTo>
                    <a:pt x="2859468" y="160020"/>
                  </a:lnTo>
                  <a:lnTo>
                    <a:pt x="2795143" y="128562"/>
                  </a:lnTo>
                  <a:lnTo>
                    <a:pt x="3138474" y="56502"/>
                  </a:lnTo>
                  <a:lnTo>
                    <a:pt x="3138474" y="26035"/>
                  </a:lnTo>
                  <a:lnTo>
                    <a:pt x="3136404" y="25908"/>
                  </a:lnTo>
                  <a:lnTo>
                    <a:pt x="3137916" y="29400"/>
                  </a:lnTo>
                  <a:lnTo>
                    <a:pt x="2961779" y="48209"/>
                  </a:lnTo>
                  <a:lnTo>
                    <a:pt x="2961779" y="74320"/>
                  </a:lnTo>
                  <a:lnTo>
                    <a:pt x="2767571" y="115087"/>
                  </a:lnTo>
                  <a:lnTo>
                    <a:pt x="2745016" y="104051"/>
                  </a:lnTo>
                  <a:lnTo>
                    <a:pt x="2961779" y="74320"/>
                  </a:lnTo>
                  <a:lnTo>
                    <a:pt x="2961779" y="48209"/>
                  </a:lnTo>
                  <a:lnTo>
                    <a:pt x="2738056" y="72072"/>
                  </a:lnTo>
                  <a:lnTo>
                    <a:pt x="2738056" y="121272"/>
                  </a:lnTo>
                  <a:lnTo>
                    <a:pt x="2543975" y="162001"/>
                  </a:lnTo>
                  <a:lnTo>
                    <a:pt x="2552852" y="130403"/>
                  </a:lnTo>
                  <a:lnTo>
                    <a:pt x="2712123" y="108559"/>
                  </a:lnTo>
                  <a:lnTo>
                    <a:pt x="2738056" y="121272"/>
                  </a:lnTo>
                  <a:lnTo>
                    <a:pt x="2738056" y="72072"/>
                  </a:lnTo>
                  <a:lnTo>
                    <a:pt x="2690088" y="77190"/>
                  </a:lnTo>
                  <a:lnTo>
                    <a:pt x="2655633" y="60337"/>
                  </a:lnTo>
                  <a:lnTo>
                    <a:pt x="2655633" y="80873"/>
                  </a:lnTo>
                  <a:lnTo>
                    <a:pt x="2629598" y="83642"/>
                  </a:lnTo>
                  <a:lnTo>
                    <a:pt x="2635732" y="71107"/>
                  </a:lnTo>
                  <a:lnTo>
                    <a:pt x="2655633" y="80873"/>
                  </a:lnTo>
                  <a:lnTo>
                    <a:pt x="2655633" y="60337"/>
                  </a:lnTo>
                  <a:lnTo>
                    <a:pt x="2643822" y="54559"/>
                  </a:lnTo>
                  <a:lnTo>
                    <a:pt x="2646654" y="48768"/>
                  </a:lnTo>
                  <a:lnTo>
                    <a:pt x="2656332" y="28956"/>
                  </a:lnTo>
                  <a:lnTo>
                    <a:pt x="2613393" y="29730"/>
                  </a:lnTo>
                  <a:lnTo>
                    <a:pt x="2613393" y="85382"/>
                  </a:lnTo>
                  <a:lnTo>
                    <a:pt x="2582824" y="88633"/>
                  </a:lnTo>
                  <a:lnTo>
                    <a:pt x="2582786" y="88392"/>
                  </a:lnTo>
                  <a:lnTo>
                    <a:pt x="2573375" y="42214"/>
                  </a:lnTo>
                  <a:lnTo>
                    <a:pt x="2573375" y="108889"/>
                  </a:lnTo>
                  <a:lnTo>
                    <a:pt x="2558313" y="110947"/>
                  </a:lnTo>
                  <a:lnTo>
                    <a:pt x="2558542" y="110121"/>
                  </a:lnTo>
                  <a:lnTo>
                    <a:pt x="2572435" y="108635"/>
                  </a:lnTo>
                  <a:lnTo>
                    <a:pt x="2573375" y="108889"/>
                  </a:lnTo>
                  <a:lnTo>
                    <a:pt x="2573375" y="42214"/>
                  </a:lnTo>
                  <a:lnTo>
                    <a:pt x="2570988" y="30492"/>
                  </a:lnTo>
                  <a:lnTo>
                    <a:pt x="2613393" y="85382"/>
                  </a:lnTo>
                  <a:lnTo>
                    <a:pt x="2613393" y="29730"/>
                  </a:lnTo>
                  <a:lnTo>
                    <a:pt x="2571000" y="30480"/>
                  </a:lnTo>
                  <a:lnTo>
                    <a:pt x="2570835" y="30441"/>
                  </a:lnTo>
                  <a:lnTo>
                    <a:pt x="2570835" y="30632"/>
                  </a:lnTo>
                  <a:lnTo>
                    <a:pt x="2538323" y="66675"/>
                  </a:lnTo>
                  <a:lnTo>
                    <a:pt x="2538323" y="112293"/>
                  </a:lnTo>
                  <a:lnTo>
                    <a:pt x="2537917" y="113753"/>
                  </a:lnTo>
                  <a:lnTo>
                    <a:pt x="2532418" y="114515"/>
                  </a:lnTo>
                  <a:lnTo>
                    <a:pt x="2532418" y="133210"/>
                  </a:lnTo>
                  <a:lnTo>
                    <a:pt x="2523045" y="166395"/>
                  </a:lnTo>
                  <a:lnTo>
                    <a:pt x="2516886" y="167690"/>
                  </a:lnTo>
                  <a:lnTo>
                    <a:pt x="2516886" y="188137"/>
                  </a:lnTo>
                  <a:lnTo>
                    <a:pt x="2506484" y="224955"/>
                  </a:lnTo>
                  <a:lnTo>
                    <a:pt x="2501252" y="224066"/>
                  </a:lnTo>
                  <a:lnTo>
                    <a:pt x="2501252" y="243471"/>
                  </a:lnTo>
                  <a:lnTo>
                    <a:pt x="2497734" y="255930"/>
                  </a:lnTo>
                  <a:lnTo>
                    <a:pt x="2492641" y="255282"/>
                  </a:lnTo>
                  <a:lnTo>
                    <a:pt x="2492641" y="273951"/>
                  </a:lnTo>
                  <a:lnTo>
                    <a:pt x="2492464" y="274612"/>
                  </a:lnTo>
                  <a:lnTo>
                    <a:pt x="2487384" y="274104"/>
                  </a:lnTo>
                  <a:lnTo>
                    <a:pt x="2487384" y="292582"/>
                  </a:lnTo>
                  <a:lnTo>
                    <a:pt x="2472182" y="346443"/>
                  </a:lnTo>
                  <a:lnTo>
                    <a:pt x="2426970" y="319468"/>
                  </a:lnTo>
                  <a:lnTo>
                    <a:pt x="2426970" y="342506"/>
                  </a:lnTo>
                  <a:lnTo>
                    <a:pt x="2077643" y="279107"/>
                  </a:lnTo>
                  <a:lnTo>
                    <a:pt x="2168347" y="260083"/>
                  </a:lnTo>
                  <a:lnTo>
                    <a:pt x="2314092" y="274929"/>
                  </a:lnTo>
                  <a:lnTo>
                    <a:pt x="2426970" y="342506"/>
                  </a:lnTo>
                  <a:lnTo>
                    <a:pt x="2426970" y="319468"/>
                  </a:lnTo>
                  <a:lnTo>
                    <a:pt x="2360244" y="279628"/>
                  </a:lnTo>
                  <a:lnTo>
                    <a:pt x="2487384" y="292582"/>
                  </a:lnTo>
                  <a:lnTo>
                    <a:pt x="2487384" y="274104"/>
                  </a:lnTo>
                  <a:lnTo>
                    <a:pt x="2322893" y="257340"/>
                  </a:lnTo>
                  <a:lnTo>
                    <a:pt x="2312200" y="250964"/>
                  </a:lnTo>
                  <a:lnTo>
                    <a:pt x="2492641" y="273951"/>
                  </a:lnTo>
                  <a:lnTo>
                    <a:pt x="2492641" y="255282"/>
                  </a:lnTo>
                  <a:lnTo>
                    <a:pt x="2305126" y="231381"/>
                  </a:lnTo>
                  <a:lnTo>
                    <a:pt x="2360968" y="219671"/>
                  </a:lnTo>
                  <a:lnTo>
                    <a:pt x="2501252" y="243471"/>
                  </a:lnTo>
                  <a:lnTo>
                    <a:pt x="2501252" y="224066"/>
                  </a:lnTo>
                  <a:lnTo>
                    <a:pt x="2412301" y="208902"/>
                  </a:lnTo>
                  <a:lnTo>
                    <a:pt x="2514282" y="187490"/>
                  </a:lnTo>
                  <a:lnTo>
                    <a:pt x="2516886" y="188137"/>
                  </a:lnTo>
                  <a:lnTo>
                    <a:pt x="2516886" y="167690"/>
                  </a:lnTo>
                  <a:lnTo>
                    <a:pt x="2514650" y="168160"/>
                  </a:lnTo>
                  <a:lnTo>
                    <a:pt x="2472296" y="157632"/>
                  </a:lnTo>
                  <a:lnTo>
                    <a:pt x="2472296" y="177050"/>
                  </a:lnTo>
                  <a:lnTo>
                    <a:pt x="2361654" y="200266"/>
                  </a:lnTo>
                  <a:lnTo>
                    <a:pt x="2310219" y="191503"/>
                  </a:lnTo>
                  <a:lnTo>
                    <a:pt x="2310219" y="211061"/>
                  </a:lnTo>
                  <a:lnTo>
                    <a:pt x="2276868" y="218059"/>
                  </a:lnTo>
                  <a:lnTo>
                    <a:pt x="2276868" y="252641"/>
                  </a:lnTo>
                  <a:lnTo>
                    <a:pt x="2227694" y="247637"/>
                  </a:lnTo>
                  <a:lnTo>
                    <a:pt x="2249754" y="243014"/>
                  </a:lnTo>
                  <a:lnTo>
                    <a:pt x="2263749" y="244792"/>
                  </a:lnTo>
                  <a:lnTo>
                    <a:pt x="2276868" y="252641"/>
                  </a:lnTo>
                  <a:lnTo>
                    <a:pt x="2276868" y="218059"/>
                  </a:lnTo>
                  <a:lnTo>
                    <a:pt x="2262251" y="221119"/>
                  </a:lnTo>
                  <a:lnTo>
                    <a:pt x="2224163" y="198386"/>
                  </a:lnTo>
                  <a:lnTo>
                    <a:pt x="2224163" y="221068"/>
                  </a:lnTo>
                  <a:lnTo>
                    <a:pt x="2192655" y="217055"/>
                  </a:lnTo>
                  <a:lnTo>
                    <a:pt x="2192655" y="235737"/>
                  </a:lnTo>
                  <a:lnTo>
                    <a:pt x="2165934" y="241338"/>
                  </a:lnTo>
                  <a:lnTo>
                    <a:pt x="2106574" y="235292"/>
                  </a:lnTo>
                  <a:lnTo>
                    <a:pt x="2106574" y="253796"/>
                  </a:lnTo>
                  <a:lnTo>
                    <a:pt x="2028456" y="270179"/>
                  </a:lnTo>
                  <a:lnTo>
                    <a:pt x="1980323" y="261454"/>
                  </a:lnTo>
                  <a:lnTo>
                    <a:pt x="1980323" y="280276"/>
                  </a:lnTo>
                  <a:lnTo>
                    <a:pt x="1773986" y="323570"/>
                  </a:lnTo>
                  <a:lnTo>
                    <a:pt x="1924037" y="270065"/>
                  </a:lnTo>
                  <a:lnTo>
                    <a:pt x="1980323" y="280276"/>
                  </a:lnTo>
                  <a:lnTo>
                    <a:pt x="1980323" y="261454"/>
                  </a:lnTo>
                  <a:lnTo>
                    <a:pt x="1959038" y="257581"/>
                  </a:lnTo>
                  <a:lnTo>
                    <a:pt x="2000084" y="242938"/>
                  </a:lnTo>
                  <a:lnTo>
                    <a:pt x="2106574" y="253796"/>
                  </a:lnTo>
                  <a:lnTo>
                    <a:pt x="2106574" y="235292"/>
                  </a:lnTo>
                  <a:lnTo>
                    <a:pt x="2040445" y="228549"/>
                  </a:lnTo>
                  <a:lnTo>
                    <a:pt x="2065667" y="219557"/>
                  </a:lnTo>
                  <a:lnTo>
                    <a:pt x="2192655" y="235737"/>
                  </a:lnTo>
                  <a:lnTo>
                    <a:pt x="2192655" y="217055"/>
                  </a:lnTo>
                  <a:lnTo>
                    <a:pt x="2104250" y="205790"/>
                  </a:lnTo>
                  <a:lnTo>
                    <a:pt x="2160625" y="185686"/>
                  </a:lnTo>
                  <a:lnTo>
                    <a:pt x="2166836" y="186740"/>
                  </a:lnTo>
                  <a:lnTo>
                    <a:pt x="2224163" y="221068"/>
                  </a:lnTo>
                  <a:lnTo>
                    <a:pt x="2224163" y="198386"/>
                  </a:lnTo>
                  <a:lnTo>
                    <a:pt x="2219655" y="195694"/>
                  </a:lnTo>
                  <a:lnTo>
                    <a:pt x="2310219" y="211061"/>
                  </a:lnTo>
                  <a:lnTo>
                    <a:pt x="2310219" y="191503"/>
                  </a:lnTo>
                  <a:lnTo>
                    <a:pt x="2219782" y="176085"/>
                  </a:lnTo>
                  <a:lnTo>
                    <a:pt x="2380081" y="154101"/>
                  </a:lnTo>
                  <a:lnTo>
                    <a:pt x="2472296" y="177050"/>
                  </a:lnTo>
                  <a:lnTo>
                    <a:pt x="2472296" y="157632"/>
                  </a:lnTo>
                  <a:lnTo>
                    <a:pt x="2430424" y="147205"/>
                  </a:lnTo>
                  <a:lnTo>
                    <a:pt x="2532418" y="133210"/>
                  </a:lnTo>
                  <a:lnTo>
                    <a:pt x="2532418" y="114515"/>
                  </a:lnTo>
                  <a:lnTo>
                    <a:pt x="2381948" y="135140"/>
                  </a:lnTo>
                  <a:lnTo>
                    <a:pt x="2364867" y="130898"/>
                  </a:lnTo>
                  <a:lnTo>
                    <a:pt x="2538323" y="112293"/>
                  </a:lnTo>
                  <a:lnTo>
                    <a:pt x="2538323" y="66675"/>
                  </a:lnTo>
                  <a:lnTo>
                    <a:pt x="2514600" y="92964"/>
                  </a:lnTo>
                  <a:lnTo>
                    <a:pt x="2522397" y="95084"/>
                  </a:lnTo>
                  <a:lnTo>
                    <a:pt x="2368689" y="111480"/>
                  </a:lnTo>
                  <a:lnTo>
                    <a:pt x="2500592" y="64427"/>
                  </a:lnTo>
                  <a:lnTo>
                    <a:pt x="2503944" y="80772"/>
                  </a:lnTo>
                  <a:lnTo>
                    <a:pt x="2507107" y="78397"/>
                  </a:lnTo>
                  <a:lnTo>
                    <a:pt x="2511552" y="91440"/>
                  </a:lnTo>
                  <a:lnTo>
                    <a:pt x="2559100" y="42672"/>
                  </a:lnTo>
                  <a:lnTo>
                    <a:pt x="2570835" y="30632"/>
                  </a:lnTo>
                  <a:lnTo>
                    <a:pt x="2570835" y="30441"/>
                  </a:lnTo>
                  <a:lnTo>
                    <a:pt x="2488704" y="6096"/>
                  </a:lnTo>
                  <a:lnTo>
                    <a:pt x="2491613" y="20383"/>
                  </a:lnTo>
                  <a:lnTo>
                    <a:pt x="2487168" y="19812"/>
                  </a:lnTo>
                  <a:lnTo>
                    <a:pt x="2492248" y="34759"/>
                  </a:lnTo>
                  <a:lnTo>
                    <a:pt x="2461222" y="40589"/>
                  </a:lnTo>
                  <a:lnTo>
                    <a:pt x="2461222" y="59448"/>
                  </a:lnTo>
                  <a:lnTo>
                    <a:pt x="2331605" y="105460"/>
                  </a:lnTo>
                  <a:lnTo>
                    <a:pt x="2331605" y="142049"/>
                  </a:lnTo>
                  <a:lnTo>
                    <a:pt x="2252624" y="152869"/>
                  </a:lnTo>
                  <a:lnTo>
                    <a:pt x="2292502" y="138645"/>
                  </a:lnTo>
                  <a:lnTo>
                    <a:pt x="2310307" y="136740"/>
                  </a:lnTo>
                  <a:lnTo>
                    <a:pt x="2331605" y="142049"/>
                  </a:lnTo>
                  <a:lnTo>
                    <a:pt x="2331605" y="105460"/>
                  </a:lnTo>
                  <a:lnTo>
                    <a:pt x="2303170" y="115544"/>
                  </a:lnTo>
                  <a:lnTo>
                    <a:pt x="2256764" y="104000"/>
                  </a:lnTo>
                  <a:lnTo>
                    <a:pt x="2256764" y="123418"/>
                  </a:lnTo>
                  <a:lnTo>
                    <a:pt x="2214499" y="127939"/>
                  </a:lnTo>
                  <a:lnTo>
                    <a:pt x="2214499" y="147015"/>
                  </a:lnTo>
                  <a:lnTo>
                    <a:pt x="2166594" y="164020"/>
                  </a:lnTo>
                  <a:lnTo>
                    <a:pt x="2149754" y="153962"/>
                  </a:lnTo>
                  <a:lnTo>
                    <a:pt x="2214499" y="147015"/>
                  </a:lnTo>
                  <a:lnTo>
                    <a:pt x="2214499" y="127939"/>
                  </a:lnTo>
                  <a:lnTo>
                    <a:pt x="2122576" y="137744"/>
                  </a:lnTo>
                  <a:lnTo>
                    <a:pt x="2120887" y="136740"/>
                  </a:lnTo>
                  <a:lnTo>
                    <a:pt x="2120887" y="159232"/>
                  </a:lnTo>
                  <a:lnTo>
                    <a:pt x="2113051" y="157899"/>
                  </a:lnTo>
                  <a:lnTo>
                    <a:pt x="2117814" y="157378"/>
                  </a:lnTo>
                  <a:lnTo>
                    <a:pt x="2120887" y="159232"/>
                  </a:lnTo>
                  <a:lnTo>
                    <a:pt x="2120887" y="136740"/>
                  </a:lnTo>
                  <a:lnTo>
                    <a:pt x="2103716" y="126479"/>
                  </a:lnTo>
                  <a:lnTo>
                    <a:pt x="2198014" y="108800"/>
                  </a:lnTo>
                  <a:lnTo>
                    <a:pt x="2256764" y="123418"/>
                  </a:lnTo>
                  <a:lnTo>
                    <a:pt x="2256764" y="104000"/>
                  </a:lnTo>
                  <a:lnTo>
                    <a:pt x="2242528" y="100457"/>
                  </a:lnTo>
                  <a:lnTo>
                    <a:pt x="2461222" y="59448"/>
                  </a:lnTo>
                  <a:lnTo>
                    <a:pt x="2461222" y="40589"/>
                  </a:lnTo>
                  <a:lnTo>
                    <a:pt x="2199297" y="89700"/>
                  </a:lnTo>
                  <a:lnTo>
                    <a:pt x="2154783" y="78625"/>
                  </a:lnTo>
                  <a:lnTo>
                    <a:pt x="2154783" y="98044"/>
                  </a:lnTo>
                  <a:lnTo>
                    <a:pt x="2094826" y="109296"/>
                  </a:lnTo>
                  <a:lnTo>
                    <a:pt x="2094826" y="174523"/>
                  </a:lnTo>
                  <a:lnTo>
                    <a:pt x="2077681" y="176885"/>
                  </a:lnTo>
                  <a:lnTo>
                    <a:pt x="2077681" y="195567"/>
                  </a:lnTo>
                  <a:lnTo>
                    <a:pt x="2063508" y="200596"/>
                  </a:lnTo>
                  <a:lnTo>
                    <a:pt x="2051837" y="199110"/>
                  </a:lnTo>
                  <a:lnTo>
                    <a:pt x="2077681" y="195567"/>
                  </a:lnTo>
                  <a:lnTo>
                    <a:pt x="2077681" y="176885"/>
                  </a:lnTo>
                  <a:lnTo>
                    <a:pt x="2024786" y="184124"/>
                  </a:lnTo>
                  <a:lnTo>
                    <a:pt x="2024786" y="214350"/>
                  </a:lnTo>
                  <a:lnTo>
                    <a:pt x="1997176" y="224142"/>
                  </a:lnTo>
                  <a:lnTo>
                    <a:pt x="1956663" y="220014"/>
                  </a:lnTo>
                  <a:lnTo>
                    <a:pt x="1956663" y="238518"/>
                  </a:lnTo>
                  <a:lnTo>
                    <a:pt x="1921941" y="250837"/>
                  </a:lnTo>
                  <a:lnTo>
                    <a:pt x="1886826" y="244475"/>
                  </a:lnTo>
                  <a:lnTo>
                    <a:pt x="1886826" y="263309"/>
                  </a:lnTo>
                  <a:lnTo>
                    <a:pt x="1670596" y="340042"/>
                  </a:lnTo>
                  <a:lnTo>
                    <a:pt x="1755825" y="239699"/>
                  </a:lnTo>
                  <a:lnTo>
                    <a:pt x="1756371" y="239623"/>
                  </a:lnTo>
                  <a:lnTo>
                    <a:pt x="1886826" y="263309"/>
                  </a:lnTo>
                  <a:lnTo>
                    <a:pt x="1886826" y="244475"/>
                  </a:lnTo>
                  <a:lnTo>
                    <a:pt x="1815503" y="231521"/>
                  </a:lnTo>
                  <a:lnTo>
                    <a:pt x="1846402" y="227291"/>
                  </a:lnTo>
                  <a:lnTo>
                    <a:pt x="1956663" y="238518"/>
                  </a:lnTo>
                  <a:lnTo>
                    <a:pt x="1956663" y="220014"/>
                  </a:lnTo>
                  <a:lnTo>
                    <a:pt x="1923859" y="216662"/>
                  </a:lnTo>
                  <a:lnTo>
                    <a:pt x="1981238" y="208800"/>
                  </a:lnTo>
                  <a:lnTo>
                    <a:pt x="2024786" y="214350"/>
                  </a:lnTo>
                  <a:lnTo>
                    <a:pt x="2024786" y="184124"/>
                  </a:lnTo>
                  <a:lnTo>
                    <a:pt x="1981136" y="190106"/>
                  </a:lnTo>
                  <a:lnTo>
                    <a:pt x="1910524" y="181114"/>
                  </a:lnTo>
                  <a:lnTo>
                    <a:pt x="1910524" y="199783"/>
                  </a:lnTo>
                  <a:lnTo>
                    <a:pt x="1845602" y="208686"/>
                  </a:lnTo>
                  <a:lnTo>
                    <a:pt x="1787220" y="202742"/>
                  </a:lnTo>
                  <a:lnTo>
                    <a:pt x="1796503" y="191820"/>
                  </a:lnTo>
                  <a:lnTo>
                    <a:pt x="1824482" y="188823"/>
                  </a:lnTo>
                  <a:lnTo>
                    <a:pt x="1910524" y="199783"/>
                  </a:lnTo>
                  <a:lnTo>
                    <a:pt x="1910524" y="181114"/>
                  </a:lnTo>
                  <a:lnTo>
                    <a:pt x="1904098" y="180289"/>
                  </a:lnTo>
                  <a:lnTo>
                    <a:pt x="2041817" y="165531"/>
                  </a:lnTo>
                  <a:lnTo>
                    <a:pt x="2094826" y="174523"/>
                  </a:lnTo>
                  <a:lnTo>
                    <a:pt x="2094826" y="109296"/>
                  </a:lnTo>
                  <a:lnTo>
                    <a:pt x="2090699" y="110070"/>
                  </a:lnTo>
                  <a:lnTo>
                    <a:pt x="2090699" y="141147"/>
                  </a:lnTo>
                  <a:lnTo>
                    <a:pt x="2044026" y="146126"/>
                  </a:lnTo>
                  <a:lnTo>
                    <a:pt x="2020417" y="142100"/>
                  </a:lnTo>
                  <a:lnTo>
                    <a:pt x="2075154" y="131838"/>
                  </a:lnTo>
                  <a:lnTo>
                    <a:pt x="2090699" y="141147"/>
                  </a:lnTo>
                  <a:lnTo>
                    <a:pt x="2090699" y="110070"/>
                  </a:lnTo>
                  <a:lnTo>
                    <a:pt x="2079675" y="112128"/>
                  </a:lnTo>
                  <a:lnTo>
                    <a:pt x="2051164" y="95110"/>
                  </a:lnTo>
                  <a:lnTo>
                    <a:pt x="2051164" y="117475"/>
                  </a:lnTo>
                  <a:lnTo>
                    <a:pt x="1972449" y="132245"/>
                  </a:lnTo>
                  <a:lnTo>
                    <a:pt x="1972449" y="153758"/>
                  </a:lnTo>
                  <a:lnTo>
                    <a:pt x="1939442" y="157276"/>
                  </a:lnTo>
                  <a:lnTo>
                    <a:pt x="1964982" y="152501"/>
                  </a:lnTo>
                  <a:lnTo>
                    <a:pt x="1972449" y="153758"/>
                  </a:lnTo>
                  <a:lnTo>
                    <a:pt x="1972449" y="132245"/>
                  </a:lnTo>
                  <a:lnTo>
                    <a:pt x="1967725" y="133121"/>
                  </a:lnTo>
                  <a:lnTo>
                    <a:pt x="1912175" y="123659"/>
                  </a:lnTo>
                  <a:lnTo>
                    <a:pt x="1912175" y="143535"/>
                  </a:lnTo>
                  <a:lnTo>
                    <a:pt x="1823364" y="160185"/>
                  </a:lnTo>
                  <a:lnTo>
                    <a:pt x="1846910" y="132461"/>
                  </a:lnTo>
                  <a:lnTo>
                    <a:pt x="1912175" y="143535"/>
                  </a:lnTo>
                  <a:lnTo>
                    <a:pt x="1912175" y="123659"/>
                  </a:lnTo>
                  <a:lnTo>
                    <a:pt x="1861705" y="115049"/>
                  </a:lnTo>
                  <a:lnTo>
                    <a:pt x="1879904" y="93624"/>
                  </a:lnTo>
                  <a:lnTo>
                    <a:pt x="1901964" y="112776"/>
                  </a:lnTo>
                  <a:lnTo>
                    <a:pt x="1911870" y="71628"/>
                  </a:lnTo>
                  <a:lnTo>
                    <a:pt x="1921764" y="30505"/>
                  </a:lnTo>
                  <a:lnTo>
                    <a:pt x="1967484" y="102108"/>
                  </a:lnTo>
                  <a:lnTo>
                    <a:pt x="1980399" y="80746"/>
                  </a:lnTo>
                  <a:lnTo>
                    <a:pt x="1985772" y="85344"/>
                  </a:lnTo>
                  <a:lnTo>
                    <a:pt x="1987384" y="79273"/>
                  </a:lnTo>
                  <a:lnTo>
                    <a:pt x="2051164" y="117475"/>
                  </a:lnTo>
                  <a:lnTo>
                    <a:pt x="2051164" y="95110"/>
                  </a:lnTo>
                  <a:lnTo>
                    <a:pt x="1992795" y="60248"/>
                  </a:lnTo>
                  <a:lnTo>
                    <a:pt x="1994103" y="58077"/>
                  </a:lnTo>
                  <a:lnTo>
                    <a:pt x="2154783" y="98044"/>
                  </a:lnTo>
                  <a:lnTo>
                    <a:pt x="2154783" y="78625"/>
                  </a:lnTo>
                  <a:lnTo>
                    <a:pt x="2004314" y="41186"/>
                  </a:lnTo>
                  <a:lnTo>
                    <a:pt x="2007108" y="36576"/>
                  </a:lnTo>
                  <a:lnTo>
                    <a:pt x="1998865" y="35991"/>
                  </a:lnTo>
                  <a:lnTo>
                    <a:pt x="2005584" y="10668"/>
                  </a:lnTo>
                  <a:lnTo>
                    <a:pt x="1921764" y="30480"/>
                  </a:lnTo>
                  <a:lnTo>
                    <a:pt x="1859165" y="19100"/>
                  </a:lnTo>
                  <a:lnTo>
                    <a:pt x="1859165" y="88023"/>
                  </a:lnTo>
                  <a:lnTo>
                    <a:pt x="1839544" y="111277"/>
                  </a:lnTo>
                  <a:lnTo>
                    <a:pt x="1824812" y="108775"/>
                  </a:lnTo>
                  <a:lnTo>
                    <a:pt x="1824812" y="128714"/>
                  </a:lnTo>
                  <a:lnTo>
                    <a:pt x="1793532" y="165785"/>
                  </a:lnTo>
                  <a:lnTo>
                    <a:pt x="1792211" y="166039"/>
                  </a:lnTo>
                  <a:lnTo>
                    <a:pt x="1769071" y="163093"/>
                  </a:lnTo>
                  <a:lnTo>
                    <a:pt x="1769071" y="194754"/>
                  </a:lnTo>
                  <a:lnTo>
                    <a:pt x="1764296" y="200406"/>
                  </a:lnTo>
                  <a:lnTo>
                    <a:pt x="1749894" y="198945"/>
                  </a:lnTo>
                  <a:lnTo>
                    <a:pt x="1749894" y="217462"/>
                  </a:lnTo>
                  <a:lnTo>
                    <a:pt x="1748320" y="219329"/>
                  </a:lnTo>
                  <a:lnTo>
                    <a:pt x="1722729" y="214693"/>
                  </a:lnTo>
                  <a:lnTo>
                    <a:pt x="1749894" y="217462"/>
                  </a:lnTo>
                  <a:lnTo>
                    <a:pt x="1749894" y="198945"/>
                  </a:lnTo>
                  <a:lnTo>
                    <a:pt x="1739734" y="197904"/>
                  </a:lnTo>
                  <a:lnTo>
                    <a:pt x="1769071" y="194754"/>
                  </a:lnTo>
                  <a:lnTo>
                    <a:pt x="1769071" y="163093"/>
                  </a:lnTo>
                  <a:lnTo>
                    <a:pt x="1732889" y="158483"/>
                  </a:lnTo>
                  <a:lnTo>
                    <a:pt x="1732889" y="177152"/>
                  </a:lnTo>
                  <a:lnTo>
                    <a:pt x="1705927" y="182206"/>
                  </a:lnTo>
                  <a:lnTo>
                    <a:pt x="1697685" y="183095"/>
                  </a:lnTo>
                  <a:lnTo>
                    <a:pt x="1697685" y="228981"/>
                  </a:lnTo>
                  <a:lnTo>
                    <a:pt x="1174699" y="300685"/>
                  </a:lnTo>
                  <a:lnTo>
                    <a:pt x="1626273" y="216014"/>
                  </a:lnTo>
                  <a:lnTo>
                    <a:pt x="1697685" y="228981"/>
                  </a:lnTo>
                  <a:lnTo>
                    <a:pt x="1697685" y="183095"/>
                  </a:lnTo>
                  <a:lnTo>
                    <a:pt x="1647240" y="188480"/>
                  </a:lnTo>
                  <a:lnTo>
                    <a:pt x="1538478" y="177393"/>
                  </a:lnTo>
                  <a:lnTo>
                    <a:pt x="1538478" y="200075"/>
                  </a:lnTo>
                  <a:lnTo>
                    <a:pt x="1465427" y="207873"/>
                  </a:lnTo>
                  <a:lnTo>
                    <a:pt x="1465427" y="227291"/>
                  </a:lnTo>
                  <a:lnTo>
                    <a:pt x="980465" y="318223"/>
                  </a:lnTo>
                  <a:lnTo>
                    <a:pt x="1186307" y="257213"/>
                  </a:lnTo>
                  <a:lnTo>
                    <a:pt x="1465427" y="227291"/>
                  </a:lnTo>
                  <a:lnTo>
                    <a:pt x="1465427" y="207873"/>
                  </a:lnTo>
                  <a:lnTo>
                    <a:pt x="1289443" y="226644"/>
                  </a:lnTo>
                  <a:lnTo>
                    <a:pt x="1430286" y="184899"/>
                  </a:lnTo>
                  <a:lnTo>
                    <a:pt x="1486242" y="190601"/>
                  </a:lnTo>
                  <a:lnTo>
                    <a:pt x="1538478" y="200075"/>
                  </a:lnTo>
                  <a:lnTo>
                    <a:pt x="1538478" y="177393"/>
                  </a:lnTo>
                  <a:lnTo>
                    <a:pt x="1489913" y="172440"/>
                  </a:lnTo>
                  <a:lnTo>
                    <a:pt x="1479029" y="170459"/>
                  </a:lnTo>
                  <a:lnTo>
                    <a:pt x="1539544" y="152527"/>
                  </a:lnTo>
                  <a:lnTo>
                    <a:pt x="1732889" y="177152"/>
                  </a:lnTo>
                  <a:lnTo>
                    <a:pt x="1732889" y="158483"/>
                  </a:lnTo>
                  <a:lnTo>
                    <a:pt x="1583613" y="139458"/>
                  </a:lnTo>
                  <a:lnTo>
                    <a:pt x="1694459" y="106603"/>
                  </a:lnTo>
                  <a:lnTo>
                    <a:pt x="1824812" y="128714"/>
                  </a:lnTo>
                  <a:lnTo>
                    <a:pt x="1824812" y="108775"/>
                  </a:lnTo>
                  <a:lnTo>
                    <a:pt x="1737423" y="93865"/>
                  </a:lnTo>
                  <a:lnTo>
                    <a:pt x="1846072" y="61658"/>
                  </a:lnTo>
                  <a:lnTo>
                    <a:pt x="1844052" y="62484"/>
                  </a:lnTo>
                  <a:lnTo>
                    <a:pt x="1854327" y="71424"/>
                  </a:lnTo>
                  <a:lnTo>
                    <a:pt x="1859165" y="88023"/>
                  </a:lnTo>
                  <a:lnTo>
                    <a:pt x="1859165" y="19100"/>
                  </a:lnTo>
                  <a:lnTo>
                    <a:pt x="1837944" y="15240"/>
                  </a:lnTo>
                  <a:lnTo>
                    <a:pt x="1845665" y="41681"/>
                  </a:lnTo>
                  <a:lnTo>
                    <a:pt x="1694522" y="86563"/>
                  </a:lnTo>
                  <a:lnTo>
                    <a:pt x="1378724" y="32727"/>
                  </a:lnTo>
                  <a:lnTo>
                    <a:pt x="1379131" y="30480"/>
                  </a:lnTo>
                  <a:lnTo>
                    <a:pt x="1383792" y="4572"/>
                  </a:lnTo>
                  <a:lnTo>
                    <a:pt x="1301496" y="30480"/>
                  </a:lnTo>
                  <a:lnTo>
                    <a:pt x="1370076" y="80772"/>
                  </a:lnTo>
                  <a:lnTo>
                    <a:pt x="1375181" y="52438"/>
                  </a:lnTo>
                  <a:lnTo>
                    <a:pt x="1651520" y="99326"/>
                  </a:lnTo>
                  <a:lnTo>
                    <a:pt x="1536509" y="133464"/>
                  </a:lnTo>
                  <a:lnTo>
                    <a:pt x="1492491" y="127863"/>
                  </a:lnTo>
                  <a:lnTo>
                    <a:pt x="1492491" y="146532"/>
                  </a:lnTo>
                  <a:lnTo>
                    <a:pt x="1437360" y="162890"/>
                  </a:lnTo>
                  <a:lnTo>
                    <a:pt x="1380350" y="152552"/>
                  </a:lnTo>
                  <a:lnTo>
                    <a:pt x="1380350" y="179819"/>
                  </a:lnTo>
                  <a:lnTo>
                    <a:pt x="1185024" y="237794"/>
                  </a:lnTo>
                  <a:lnTo>
                    <a:pt x="1081849" y="248805"/>
                  </a:lnTo>
                  <a:lnTo>
                    <a:pt x="1081849" y="268414"/>
                  </a:lnTo>
                  <a:lnTo>
                    <a:pt x="803643" y="350989"/>
                  </a:lnTo>
                  <a:lnTo>
                    <a:pt x="702335" y="309092"/>
                  </a:lnTo>
                  <a:lnTo>
                    <a:pt x="1081849" y="268414"/>
                  </a:lnTo>
                  <a:lnTo>
                    <a:pt x="1081849" y="248805"/>
                  </a:lnTo>
                  <a:lnTo>
                    <a:pt x="664273" y="293357"/>
                  </a:lnTo>
                  <a:lnTo>
                    <a:pt x="77139" y="50520"/>
                  </a:lnTo>
                  <a:lnTo>
                    <a:pt x="77482" y="47104"/>
                  </a:lnTo>
                  <a:lnTo>
                    <a:pt x="1380350" y="179819"/>
                  </a:lnTo>
                  <a:lnTo>
                    <a:pt x="1380350" y="152552"/>
                  </a:lnTo>
                  <a:lnTo>
                    <a:pt x="1005065" y="84429"/>
                  </a:lnTo>
                  <a:lnTo>
                    <a:pt x="1492491" y="146532"/>
                  </a:lnTo>
                  <a:lnTo>
                    <a:pt x="1492491" y="127863"/>
                  </a:lnTo>
                  <a:lnTo>
                    <a:pt x="730046" y="30708"/>
                  </a:lnTo>
                  <a:lnTo>
                    <a:pt x="734568" y="6096"/>
                  </a:lnTo>
                  <a:lnTo>
                    <a:pt x="732307" y="6769"/>
                  </a:lnTo>
                  <a:lnTo>
                    <a:pt x="733044" y="1524"/>
                  </a:lnTo>
                  <a:lnTo>
                    <a:pt x="652272" y="30480"/>
                  </a:lnTo>
                  <a:lnTo>
                    <a:pt x="720852" y="80772"/>
                  </a:lnTo>
                  <a:lnTo>
                    <a:pt x="721512" y="77152"/>
                  </a:lnTo>
                  <a:lnTo>
                    <a:pt x="722376" y="77724"/>
                  </a:lnTo>
                  <a:lnTo>
                    <a:pt x="725462" y="55702"/>
                  </a:lnTo>
                  <a:lnTo>
                    <a:pt x="726033" y="52603"/>
                  </a:lnTo>
                  <a:lnTo>
                    <a:pt x="1253401" y="148336"/>
                  </a:lnTo>
                  <a:lnTo>
                    <a:pt x="84874" y="29248"/>
                  </a:lnTo>
                  <a:lnTo>
                    <a:pt x="86880" y="24384"/>
                  </a:lnTo>
                  <a:lnTo>
                    <a:pt x="79756" y="24904"/>
                  </a:lnTo>
                  <a:lnTo>
                    <a:pt x="82296" y="0"/>
                  </a:lnTo>
                  <a:lnTo>
                    <a:pt x="3060" y="30480"/>
                  </a:lnTo>
                  <a:lnTo>
                    <a:pt x="57924" y="94488"/>
                  </a:lnTo>
                  <a:lnTo>
                    <a:pt x="67843" y="70459"/>
                  </a:lnTo>
                  <a:lnTo>
                    <a:pt x="74688" y="74676"/>
                  </a:lnTo>
                  <a:lnTo>
                    <a:pt x="75196" y="69672"/>
                  </a:lnTo>
                  <a:lnTo>
                    <a:pt x="623760" y="297675"/>
                  </a:lnTo>
                  <a:lnTo>
                    <a:pt x="0" y="364236"/>
                  </a:lnTo>
                  <a:lnTo>
                    <a:pt x="3060" y="384048"/>
                  </a:lnTo>
                  <a:lnTo>
                    <a:pt x="661708" y="313448"/>
                  </a:lnTo>
                  <a:lnTo>
                    <a:pt x="798588" y="370332"/>
                  </a:lnTo>
                  <a:lnTo>
                    <a:pt x="801839" y="362508"/>
                  </a:lnTo>
                  <a:lnTo>
                    <a:pt x="803160" y="370332"/>
                  </a:lnTo>
                  <a:lnTo>
                    <a:pt x="804608" y="370141"/>
                  </a:lnTo>
                  <a:lnTo>
                    <a:pt x="804672" y="370332"/>
                  </a:lnTo>
                  <a:lnTo>
                    <a:pt x="805980" y="369951"/>
                  </a:lnTo>
                  <a:lnTo>
                    <a:pt x="1727911" y="243535"/>
                  </a:lnTo>
                  <a:lnTo>
                    <a:pt x="1633740" y="355092"/>
                  </a:lnTo>
                  <a:lnTo>
                    <a:pt x="1639493" y="360210"/>
                  </a:lnTo>
                  <a:lnTo>
                    <a:pt x="1642872" y="370332"/>
                  </a:lnTo>
                  <a:lnTo>
                    <a:pt x="2029510" y="289204"/>
                  </a:lnTo>
                  <a:lnTo>
                    <a:pt x="2472118" y="369544"/>
                  </a:lnTo>
                  <a:lnTo>
                    <a:pt x="2473452" y="370332"/>
                  </a:lnTo>
                  <a:lnTo>
                    <a:pt x="2473756" y="369836"/>
                  </a:lnTo>
                  <a:lnTo>
                    <a:pt x="2476500" y="370332"/>
                  </a:lnTo>
                  <a:lnTo>
                    <a:pt x="2477579" y="363855"/>
                  </a:lnTo>
                  <a:lnTo>
                    <a:pt x="2478976" y="361645"/>
                  </a:lnTo>
                  <a:lnTo>
                    <a:pt x="2482608" y="370332"/>
                  </a:lnTo>
                  <a:lnTo>
                    <a:pt x="2624975" y="306603"/>
                  </a:lnTo>
                  <a:lnTo>
                    <a:pt x="3243034" y="369557"/>
                  </a:lnTo>
                  <a:lnTo>
                    <a:pt x="3245053" y="369824"/>
                  </a:lnTo>
                  <a:lnTo>
                    <a:pt x="3246120" y="370332"/>
                  </a:lnTo>
                  <a:lnTo>
                    <a:pt x="3246310" y="369976"/>
                  </a:lnTo>
                  <a:lnTo>
                    <a:pt x="3249168" y="370332"/>
                  </a:lnTo>
                  <a:lnTo>
                    <a:pt x="3249193" y="370192"/>
                  </a:lnTo>
                  <a:lnTo>
                    <a:pt x="3250704" y="370332"/>
                  </a:lnTo>
                  <a:lnTo>
                    <a:pt x="3251403" y="361899"/>
                  </a:lnTo>
                  <a:lnTo>
                    <a:pt x="3259848" y="361188"/>
                  </a:lnTo>
                  <a:lnTo>
                    <a:pt x="3240024" y="141973"/>
                  </a:lnTo>
                  <a:lnTo>
                    <a:pt x="3240024" y="346125"/>
                  </a:lnTo>
                  <a:lnTo>
                    <a:pt x="3162554" y="308241"/>
                  </a:lnTo>
                  <a:lnTo>
                    <a:pt x="3162554" y="329374"/>
                  </a:lnTo>
                  <a:lnTo>
                    <a:pt x="3009265" y="291236"/>
                  </a:lnTo>
                  <a:lnTo>
                    <a:pt x="3009265" y="310654"/>
                  </a:lnTo>
                  <a:lnTo>
                    <a:pt x="2806928" y="276161"/>
                  </a:lnTo>
                  <a:lnTo>
                    <a:pt x="2806928" y="295325"/>
                  </a:lnTo>
                  <a:lnTo>
                    <a:pt x="2684919" y="279768"/>
                  </a:lnTo>
                  <a:lnTo>
                    <a:pt x="2693263" y="276034"/>
                  </a:lnTo>
                  <a:lnTo>
                    <a:pt x="2806928" y="295325"/>
                  </a:lnTo>
                  <a:lnTo>
                    <a:pt x="2806928" y="276161"/>
                  </a:lnTo>
                  <a:lnTo>
                    <a:pt x="2724404" y="262089"/>
                  </a:lnTo>
                  <a:lnTo>
                    <a:pt x="2756446" y="247751"/>
                  </a:lnTo>
                  <a:lnTo>
                    <a:pt x="3009265" y="310654"/>
                  </a:lnTo>
                  <a:lnTo>
                    <a:pt x="3009265" y="291236"/>
                  </a:lnTo>
                  <a:lnTo>
                    <a:pt x="2784335" y="235267"/>
                  </a:lnTo>
                  <a:lnTo>
                    <a:pt x="2881680" y="191681"/>
                  </a:lnTo>
                  <a:lnTo>
                    <a:pt x="3162554" y="329374"/>
                  </a:lnTo>
                  <a:lnTo>
                    <a:pt x="3162554" y="308241"/>
                  </a:lnTo>
                  <a:lnTo>
                    <a:pt x="2903893" y="181749"/>
                  </a:lnTo>
                  <a:lnTo>
                    <a:pt x="3148190" y="72364"/>
                  </a:lnTo>
                  <a:lnTo>
                    <a:pt x="3148584" y="76200"/>
                  </a:lnTo>
                  <a:lnTo>
                    <a:pt x="3149790" y="75438"/>
                  </a:lnTo>
                  <a:lnTo>
                    <a:pt x="3150120" y="77724"/>
                  </a:lnTo>
                  <a:lnTo>
                    <a:pt x="3153181" y="75666"/>
                  </a:lnTo>
                  <a:lnTo>
                    <a:pt x="3154680" y="82296"/>
                  </a:lnTo>
                  <a:lnTo>
                    <a:pt x="3159315" y="78638"/>
                  </a:lnTo>
                  <a:lnTo>
                    <a:pt x="3166884" y="96012"/>
                  </a:lnTo>
                  <a:lnTo>
                    <a:pt x="3206572" y="47244"/>
                  </a:lnTo>
                  <a:lnTo>
                    <a:pt x="3220199" y="30518"/>
                  </a:lnTo>
                  <a:lnTo>
                    <a:pt x="3189732" y="109728"/>
                  </a:lnTo>
                  <a:lnTo>
                    <a:pt x="3218294" y="106870"/>
                  </a:lnTo>
                  <a:lnTo>
                    <a:pt x="3240024" y="346125"/>
                  </a:lnTo>
                  <a:lnTo>
                    <a:pt x="3240024" y="141973"/>
                  </a:lnTo>
                  <a:lnTo>
                    <a:pt x="3236684" y="105029"/>
                  </a:lnTo>
                  <a:lnTo>
                    <a:pt x="326594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7645" y="5007408"/>
            <a:ext cx="65106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0"/>
              </a:spcBef>
              <a:tabLst>
                <a:tab pos="4312920" algn="l"/>
                <a:tab pos="5152390" algn="l"/>
                <a:tab pos="598932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535989" y="2837688"/>
            <a:ext cx="1628139" cy="562610"/>
            <a:chOff x="7535989" y="2837688"/>
            <a:chExt cx="1628139" cy="56261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008" y="2874264"/>
              <a:ext cx="1479994" cy="5257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535977" y="2837700"/>
              <a:ext cx="1322705" cy="462915"/>
            </a:xfrm>
            <a:custGeom>
              <a:avLst/>
              <a:gdLst/>
              <a:ahLst/>
              <a:cxnLst/>
              <a:rect l="l" t="t" r="r" b="b"/>
              <a:pathLst>
                <a:path w="1322704" h="462914">
                  <a:moveTo>
                    <a:pt x="137541" y="384035"/>
                  </a:moveTo>
                  <a:lnTo>
                    <a:pt x="76682" y="384035"/>
                  </a:lnTo>
                  <a:lnTo>
                    <a:pt x="76682" y="320535"/>
                  </a:lnTo>
                  <a:lnTo>
                    <a:pt x="60871" y="320535"/>
                  </a:lnTo>
                  <a:lnTo>
                    <a:pt x="60871" y="384035"/>
                  </a:lnTo>
                  <a:lnTo>
                    <a:pt x="0" y="384035"/>
                  </a:lnTo>
                  <a:lnTo>
                    <a:pt x="0" y="399275"/>
                  </a:lnTo>
                  <a:lnTo>
                    <a:pt x="60871" y="399275"/>
                  </a:lnTo>
                  <a:lnTo>
                    <a:pt x="60871" y="462775"/>
                  </a:lnTo>
                  <a:lnTo>
                    <a:pt x="76682" y="462775"/>
                  </a:lnTo>
                  <a:lnTo>
                    <a:pt x="76682" y="399275"/>
                  </a:lnTo>
                  <a:lnTo>
                    <a:pt x="137541" y="399275"/>
                  </a:lnTo>
                  <a:lnTo>
                    <a:pt x="137541" y="384035"/>
                  </a:lnTo>
                  <a:close/>
                </a:path>
                <a:path w="1322704" h="462914">
                  <a:moveTo>
                    <a:pt x="140589" y="115811"/>
                  </a:moveTo>
                  <a:lnTo>
                    <a:pt x="79730" y="115811"/>
                  </a:lnTo>
                  <a:lnTo>
                    <a:pt x="79730" y="52311"/>
                  </a:lnTo>
                  <a:lnTo>
                    <a:pt x="63919" y="52311"/>
                  </a:lnTo>
                  <a:lnTo>
                    <a:pt x="63919" y="115811"/>
                  </a:lnTo>
                  <a:lnTo>
                    <a:pt x="3048" y="115811"/>
                  </a:lnTo>
                  <a:lnTo>
                    <a:pt x="3048" y="131051"/>
                  </a:lnTo>
                  <a:lnTo>
                    <a:pt x="63919" y="131051"/>
                  </a:lnTo>
                  <a:lnTo>
                    <a:pt x="63919" y="194551"/>
                  </a:lnTo>
                  <a:lnTo>
                    <a:pt x="79730" y="194551"/>
                  </a:lnTo>
                  <a:lnTo>
                    <a:pt x="79730" y="131051"/>
                  </a:lnTo>
                  <a:lnTo>
                    <a:pt x="140589" y="131051"/>
                  </a:lnTo>
                  <a:lnTo>
                    <a:pt x="140589" y="115811"/>
                  </a:lnTo>
                  <a:close/>
                </a:path>
                <a:path w="1322704" h="462914">
                  <a:moveTo>
                    <a:pt x="351485" y="0"/>
                  </a:moveTo>
                  <a:lnTo>
                    <a:pt x="253187" y="0"/>
                  </a:lnTo>
                  <a:lnTo>
                    <a:pt x="253187" y="12192"/>
                  </a:lnTo>
                  <a:lnTo>
                    <a:pt x="351485" y="12192"/>
                  </a:lnTo>
                  <a:lnTo>
                    <a:pt x="351485" y="0"/>
                  </a:lnTo>
                  <a:close/>
                </a:path>
                <a:path w="1322704" h="462914">
                  <a:moveTo>
                    <a:pt x="1078433" y="0"/>
                  </a:moveTo>
                  <a:lnTo>
                    <a:pt x="980135" y="0"/>
                  </a:lnTo>
                  <a:lnTo>
                    <a:pt x="980135" y="12192"/>
                  </a:lnTo>
                  <a:lnTo>
                    <a:pt x="1078433" y="12192"/>
                  </a:lnTo>
                  <a:lnTo>
                    <a:pt x="1078433" y="0"/>
                  </a:lnTo>
                  <a:close/>
                </a:path>
                <a:path w="1322704" h="462914">
                  <a:moveTo>
                    <a:pt x="1322273" y="0"/>
                  </a:moveTo>
                  <a:lnTo>
                    <a:pt x="1223962" y="0"/>
                  </a:lnTo>
                  <a:lnTo>
                    <a:pt x="1223962" y="12192"/>
                  </a:lnTo>
                  <a:lnTo>
                    <a:pt x="1322273" y="12192"/>
                  </a:lnTo>
                  <a:lnTo>
                    <a:pt x="1322273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" name="object 6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AD390CF-A240-21F5-6333-83DA65CC65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28744" y="3709415"/>
            <a:ext cx="3503929" cy="1353820"/>
            <a:chOff x="4428744" y="3709415"/>
            <a:chExt cx="3503929" cy="1353820"/>
          </a:xfrm>
        </p:grpSpPr>
        <p:sp>
          <p:nvSpPr>
            <p:cNvPr id="7" name="object 7"/>
            <p:cNvSpPr/>
            <p:nvPr/>
          </p:nvSpPr>
          <p:spPr>
            <a:xfrm>
              <a:off x="6053328" y="389991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14300" y="283464"/>
                  </a:lnTo>
                  <a:lnTo>
                    <a:pt x="62484" y="262128"/>
                  </a:lnTo>
                  <a:lnTo>
                    <a:pt x="32004" y="234696"/>
                  </a:lnTo>
                  <a:lnTo>
                    <a:pt x="10668" y="199644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62484" y="25908"/>
                  </a:lnTo>
                  <a:lnTo>
                    <a:pt x="73152" y="18288"/>
                  </a:lnTo>
                  <a:lnTo>
                    <a:pt x="85344" y="12192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5448" y="1524"/>
                  </a:lnTo>
                  <a:lnTo>
                    <a:pt x="170688" y="3048"/>
                  </a:lnTo>
                  <a:lnTo>
                    <a:pt x="184404" y="6096"/>
                  </a:lnTo>
                  <a:lnTo>
                    <a:pt x="196595" y="10668"/>
                  </a:lnTo>
                  <a:lnTo>
                    <a:pt x="210312" y="16764"/>
                  </a:lnTo>
                  <a:lnTo>
                    <a:pt x="223113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31064"/>
                  </a:lnTo>
                  <a:lnTo>
                    <a:pt x="24384" y="141732"/>
                  </a:lnTo>
                  <a:lnTo>
                    <a:pt x="33528" y="187452"/>
                  </a:lnTo>
                  <a:lnTo>
                    <a:pt x="67056" y="233172"/>
                  </a:lnTo>
                  <a:lnTo>
                    <a:pt x="117348" y="257556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4404" y="278892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53924" y="259080"/>
                  </a:lnTo>
                  <a:lnTo>
                    <a:pt x="164592" y="257556"/>
                  </a:lnTo>
                  <a:lnTo>
                    <a:pt x="207264" y="240792"/>
                  </a:lnTo>
                  <a:lnTo>
                    <a:pt x="216407" y="233172"/>
                  </a:lnTo>
                  <a:lnTo>
                    <a:pt x="224028" y="227076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8392"/>
                  </a:lnTo>
                  <a:lnTo>
                    <a:pt x="216407" y="53340"/>
                  </a:lnTo>
                  <a:lnTo>
                    <a:pt x="208788" y="45720"/>
                  </a:lnTo>
                  <a:lnTo>
                    <a:pt x="198119" y="39624"/>
                  </a:lnTo>
                  <a:lnTo>
                    <a:pt x="188976" y="35052"/>
                  </a:lnTo>
                  <a:lnTo>
                    <a:pt x="178307" y="30480"/>
                  </a:lnTo>
                  <a:lnTo>
                    <a:pt x="166116" y="28956"/>
                  </a:lnTo>
                  <a:lnTo>
                    <a:pt x="155448" y="25908"/>
                  </a:lnTo>
                  <a:lnTo>
                    <a:pt x="223113" y="25908"/>
                  </a:lnTo>
                  <a:lnTo>
                    <a:pt x="231648" y="32004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4988" y="141732"/>
                  </a:lnTo>
                  <a:lnTo>
                    <a:pt x="283464" y="156972"/>
                  </a:lnTo>
                  <a:lnTo>
                    <a:pt x="274319" y="198120"/>
                  </a:lnTo>
                  <a:lnTo>
                    <a:pt x="252983" y="233172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8" y="3709415"/>
              <a:ext cx="76200" cy="1996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2000" y="460400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3" y="76200"/>
                  </a:moveTo>
                  <a:lnTo>
                    <a:pt x="0" y="28956"/>
                  </a:lnTo>
                  <a:lnTo>
                    <a:pt x="80771" y="0"/>
                  </a:lnTo>
                  <a:lnTo>
                    <a:pt x="76931" y="27432"/>
                  </a:lnTo>
                  <a:lnTo>
                    <a:pt x="64007" y="27432"/>
                  </a:lnTo>
                  <a:lnTo>
                    <a:pt x="60959" y="45720"/>
                  </a:lnTo>
                  <a:lnTo>
                    <a:pt x="74124" y="47483"/>
                  </a:lnTo>
                  <a:lnTo>
                    <a:pt x="70103" y="76200"/>
                  </a:lnTo>
                  <a:close/>
                </a:path>
                <a:path w="2476500" h="368935">
                  <a:moveTo>
                    <a:pt x="74124" y="47483"/>
                  </a:moveTo>
                  <a:lnTo>
                    <a:pt x="60959" y="45720"/>
                  </a:lnTo>
                  <a:lnTo>
                    <a:pt x="64007" y="27432"/>
                  </a:lnTo>
                  <a:lnTo>
                    <a:pt x="76693" y="29130"/>
                  </a:lnTo>
                  <a:lnTo>
                    <a:pt x="74124" y="47483"/>
                  </a:lnTo>
                  <a:close/>
                </a:path>
                <a:path w="2476500" h="368935">
                  <a:moveTo>
                    <a:pt x="76693" y="29130"/>
                  </a:moveTo>
                  <a:lnTo>
                    <a:pt x="64007" y="27432"/>
                  </a:lnTo>
                  <a:lnTo>
                    <a:pt x="76931" y="27432"/>
                  </a:lnTo>
                  <a:lnTo>
                    <a:pt x="76693" y="29130"/>
                  </a:lnTo>
                  <a:close/>
                </a:path>
                <a:path w="2476500" h="368935">
                  <a:moveTo>
                    <a:pt x="2473452" y="368808"/>
                  </a:moveTo>
                  <a:lnTo>
                    <a:pt x="74124" y="47483"/>
                  </a:lnTo>
                  <a:lnTo>
                    <a:pt x="76693" y="29130"/>
                  </a:lnTo>
                  <a:lnTo>
                    <a:pt x="2476500" y="350520"/>
                  </a:lnTo>
                  <a:lnTo>
                    <a:pt x="247345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8" y="4143755"/>
              <a:ext cx="3425951" cy="918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38459" y="4602492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424" y="102108"/>
                  </a:moveTo>
                  <a:lnTo>
                    <a:pt x="3289604" y="91440"/>
                  </a:lnTo>
                  <a:lnTo>
                    <a:pt x="3250692" y="30492"/>
                  </a:lnTo>
                  <a:lnTo>
                    <a:pt x="3242780" y="27432"/>
                  </a:lnTo>
                  <a:lnTo>
                    <a:pt x="3171456" y="0"/>
                  </a:lnTo>
                  <a:lnTo>
                    <a:pt x="3171825" y="3695"/>
                  </a:lnTo>
                  <a:lnTo>
                    <a:pt x="3169932" y="3048"/>
                  </a:lnTo>
                  <a:lnTo>
                    <a:pt x="3170669" y="8255"/>
                  </a:lnTo>
                  <a:lnTo>
                    <a:pt x="3168396" y="7620"/>
                  </a:lnTo>
                  <a:lnTo>
                    <a:pt x="3172561" y="26225"/>
                  </a:lnTo>
                  <a:lnTo>
                    <a:pt x="3168954" y="26035"/>
                  </a:lnTo>
                  <a:lnTo>
                    <a:pt x="3168954" y="56502"/>
                  </a:lnTo>
                  <a:lnTo>
                    <a:pt x="2912186" y="170891"/>
                  </a:lnTo>
                  <a:lnTo>
                    <a:pt x="2889948" y="160020"/>
                  </a:lnTo>
                  <a:lnTo>
                    <a:pt x="2889948" y="180797"/>
                  </a:lnTo>
                  <a:lnTo>
                    <a:pt x="2784589" y="227736"/>
                  </a:lnTo>
                  <a:lnTo>
                    <a:pt x="2756611" y="220776"/>
                  </a:lnTo>
                  <a:lnTo>
                    <a:pt x="2756611" y="240207"/>
                  </a:lnTo>
                  <a:lnTo>
                    <a:pt x="2720581" y="256247"/>
                  </a:lnTo>
                  <a:lnTo>
                    <a:pt x="2689275" y="250913"/>
                  </a:lnTo>
                  <a:lnTo>
                    <a:pt x="2689275" y="270192"/>
                  </a:lnTo>
                  <a:lnTo>
                    <a:pt x="2678341" y="275056"/>
                  </a:lnTo>
                  <a:lnTo>
                    <a:pt x="2616428" y="267169"/>
                  </a:lnTo>
                  <a:lnTo>
                    <a:pt x="2616428" y="302628"/>
                  </a:lnTo>
                  <a:lnTo>
                    <a:pt x="2523299" y="344106"/>
                  </a:lnTo>
                  <a:lnTo>
                    <a:pt x="2537218" y="294551"/>
                  </a:lnTo>
                  <a:lnTo>
                    <a:pt x="2616428" y="302628"/>
                  </a:lnTo>
                  <a:lnTo>
                    <a:pt x="2616428" y="267169"/>
                  </a:lnTo>
                  <a:lnTo>
                    <a:pt x="2549956" y="258699"/>
                  </a:lnTo>
                  <a:lnTo>
                    <a:pt x="2549956" y="277368"/>
                  </a:lnTo>
                  <a:lnTo>
                    <a:pt x="2542260" y="276580"/>
                  </a:lnTo>
                  <a:lnTo>
                    <a:pt x="2542311" y="276402"/>
                  </a:lnTo>
                  <a:lnTo>
                    <a:pt x="2549956" y="277368"/>
                  </a:lnTo>
                  <a:lnTo>
                    <a:pt x="2549956" y="258699"/>
                  </a:lnTo>
                  <a:lnTo>
                    <a:pt x="2547378" y="258368"/>
                  </a:lnTo>
                  <a:lnTo>
                    <a:pt x="2550655" y="246672"/>
                  </a:lnTo>
                  <a:lnTo>
                    <a:pt x="2689275" y="270192"/>
                  </a:lnTo>
                  <a:lnTo>
                    <a:pt x="2689275" y="250913"/>
                  </a:lnTo>
                  <a:lnTo>
                    <a:pt x="2555862" y="228168"/>
                  </a:lnTo>
                  <a:lnTo>
                    <a:pt x="2565819" y="192735"/>
                  </a:lnTo>
                  <a:lnTo>
                    <a:pt x="2756611" y="240207"/>
                  </a:lnTo>
                  <a:lnTo>
                    <a:pt x="2756611" y="220776"/>
                  </a:lnTo>
                  <a:lnTo>
                    <a:pt x="2587129" y="178612"/>
                  </a:lnTo>
                  <a:lnTo>
                    <a:pt x="2796057" y="134772"/>
                  </a:lnTo>
                  <a:lnTo>
                    <a:pt x="2889948" y="180797"/>
                  </a:lnTo>
                  <a:lnTo>
                    <a:pt x="2889948" y="160020"/>
                  </a:lnTo>
                  <a:lnTo>
                    <a:pt x="2825623" y="128562"/>
                  </a:lnTo>
                  <a:lnTo>
                    <a:pt x="3168954" y="56502"/>
                  </a:lnTo>
                  <a:lnTo>
                    <a:pt x="3168954" y="26035"/>
                  </a:lnTo>
                  <a:lnTo>
                    <a:pt x="3166884" y="25908"/>
                  </a:lnTo>
                  <a:lnTo>
                    <a:pt x="3168396" y="29400"/>
                  </a:lnTo>
                  <a:lnTo>
                    <a:pt x="2992259" y="48209"/>
                  </a:lnTo>
                  <a:lnTo>
                    <a:pt x="2992259" y="74320"/>
                  </a:lnTo>
                  <a:lnTo>
                    <a:pt x="2798051" y="115087"/>
                  </a:lnTo>
                  <a:lnTo>
                    <a:pt x="2775496" y="104051"/>
                  </a:lnTo>
                  <a:lnTo>
                    <a:pt x="2992259" y="74320"/>
                  </a:lnTo>
                  <a:lnTo>
                    <a:pt x="2992259" y="48209"/>
                  </a:lnTo>
                  <a:lnTo>
                    <a:pt x="2768536" y="72072"/>
                  </a:lnTo>
                  <a:lnTo>
                    <a:pt x="2768536" y="121272"/>
                  </a:lnTo>
                  <a:lnTo>
                    <a:pt x="2574455" y="162001"/>
                  </a:lnTo>
                  <a:lnTo>
                    <a:pt x="2583332" y="130403"/>
                  </a:lnTo>
                  <a:lnTo>
                    <a:pt x="2742603" y="108559"/>
                  </a:lnTo>
                  <a:lnTo>
                    <a:pt x="2768536" y="121272"/>
                  </a:lnTo>
                  <a:lnTo>
                    <a:pt x="2768536" y="72072"/>
                  </a:lnTo>
                  <a:lnTo>
                    <a:pt x="2720568" y="77190"/>
                  </a:lnTo>
                  <a:lnTo>
                    <a:pt x="2686113" y="60337"/>
                  </a:lnTo>
                  <a:lnTo>
                    <a:pt x="2686113" y="80873"/>
                  </a:lnTo>
                  <a:lnTo>
                    <a:pt x="2660078" y="83642"/>
                  </a:lnTo>
                  <a:lnTo>
                    <a:pt x="2666212" y="71107"/>
                  </a:lnTo>
                  <a:lnTo>
                    <a:pt x="2686113" y="80873"/>
                  </a:lnTo>
                  <a:lnTo>
                    <a:pt x="2686113" y="60337"/>
                  </a:lnTo>
                  <a:lnTo>
                    <a:pt x="2674302" y="54559"/>
                  </a:lnTo>
                  <a:lnTo>
                    <a:pt x="2677134" y="48768"/>
                  </a:lnTo>
                  <a:lnTo>
                    <a:pt x="2686812" y="28956"/>
                  </a:lnTo>
                  <a:lnTo>
                    <a:pt x="2643873" y="29730"/>
                  </a:lnTo>
                  <a:lnTo>
                    <a:pt x="2643873" y="85382"/>
                  </a:lnTo>
                  <a:lnTo>
                    <a:pt x="2613304" y="88633"/>
                  </a:lnTo>
                  <a:lnTo>
                    <a:pt x="2613266" y="88392"/>
                  </a:lnTo>
                  <a:lnTo>
                    <a:pt x="2603855" y="42214"/>
                  </a:lnTo>
                  <a:lnTo>
                    <a:pt x="2603855" y="108889"/>
                  </a:lnTo>
                  <a:lnTo>
                    <a:pt x="2588793" y="110947"/>
                  </a:lnTo>
                  <a:lnTo>
                    <a:pt x="2589022" y="110121"/>
                  </a:lnTo>
                  <a:lnTo>
                    <a:pt x="2602915" y="108635"/>
                  </a:lnTo>
                  <a:lnTo>
                    <a:pt x="2603855" y="108889"/>
                  </a:lnTo>
                  <a:lnTo>
                    <a:pt x="2603855" y="42214"/>
                  </a:lnTo>
                  <a:lnTo>
                    <a:pt x="2601468" y="30492"/>
                  </a:lnTo>
                  <a:lnTo>
                    <a:pt x="2643873" y="85382"/>
                  </a:lnTo>
                  <a:lnTo>
                    <a:pt x="2643873" y="29730"/>
                  </a:lnTo>
                  <a:lnTo>
                    <a:pt x="2601480" y="30480"/>
                  </a:lnTo>
                  <a:lnTo>
                    <a:pt x="2601315" y="30441"/>
                  </a:lnTo>
                  <a:lnTo>
                    <a:pt x="2601315" y="30632"/>
                  </a:lnTo>
                  <a:lnTo>
                    <a:pt x="2568803" y="66675"/>
                  </a:lnTo>
                  <a:lnTo>
                    <a:pt x="2568803" y="112293"/>
                  </a:lnTo>
                  <a:lnTo>
                    <a:pt x="2568397" y="113753"/>
                  </a:lnTo>
                  <a:lnTo>
                    <a:pt x="2562898" y="114515"/>
                  </a:lnTo>
                  <a:lnTo>
                    <a:pt x="2562898" y="133210"/>
                  </a:lnTo>
                  <a:lnTo>
                    <a:pt x="2553525" y="166395"/>
                  </a:lnTo>
                  <a:lnTo>
                    <a:pt x="2547366" y="167690"/>
                  </a:lnTo>
                  <a:lnTo>
                    <a:pt x="2547366" y="188137"/>
                  </a:lnTo>
                  <a:lnTo>
                    <a:pt x="2536964" y="224955"/>
                  </a:lnTo>
                  <a:lnTo>
                    <a:pt x="2531732" y="224066"/>
                  </a:lnTo>
                  <a:lnTo>
                    <a:pt x="2531732" y="243471"/>
                  </a:lnTo>
                  <a:lnTo>
                    <a:pt x="2528214" y="255930"/>
                  </a:lnTo>
                  <a:lnTo>
                    <a:pt x="2523121" y="255282"/>
                  </a:lnTo>
                  <a:lnTo>
                    <a:pt x="2523121" y="273951"/>
                  </a:lnTo>
                  <a:lnTo>
                    <a:pt x="2522944" y="274612"/>
                  </a:lnTo>
                  <a:lnTo>
                    <a:pt x="2517864" y="274104"/>
                  </a:lnTo>
                  <a:lnTo>
                    <a:pt x="2517864" y="292582"/>
                  </a:lnTo>
                  <a:lnTo>
                    <a:pt x="2502662" y="346443"/>
                  </a:lnTo>
                  <a:lnTo>
                    <a:pt x="2457450" y="319468"/>
                  </a:lnTo>
                  <a:lnTo>
                    <a:pt x="2457450" y="342506"/>
                  </a:lnTo>
                  <a:lnTo>
                    <a:pt x="2108123" y="279107"/>
                  </a:lnTo>
                  <a:lnTo>
                    <a:pt x="2198827" y="260083"/>
                  </a:lnTo>
                  <a:lnTo>
                    <a:pt x="2344572" y="274929"/>
                  </a:lnTo>
                  <a:lnTo>
                    <a:pt x="2457450" y="342506"/>
                  </a:lnTo>
                  <a:lnTo>
                    <a:pt x="2457450" y="319468"/>
                  </a:lnTo>
                  <a:lnTo>
                    <a:pt x="2390724" y="279628"/>
                  </a:lnTo>
                  <a:lnTo>
                    <a:pt x="2517864" y="292582"/>
                  </a:lnTo>
                  <a:lnTo>
                    <a:pt x="2517864" y="274104"/>
                  </a:lnTo>
                  <a:lnTo>
                    <a:pt x="2353373" y="257340"/>
                  </a:lnTo>
                  <a:lnTo>
                    <a:pt x="2342680" y="250964"/>
                  </a:lnTo>
                  <a:lnTo>
                    <a:pt x="2523121" y="273951"/>
                  </a:lnTo>
                  <a:lnTo>
                    <a:pt x="2523121" y="255282"/>
                  </a:lnTo>
                  <a:lnTo>
                    <a:pt x="2335606" y="231381"/>
                  </a:lnTo>
                  <a:lnTo>
                    <a:pt x="2391448" y="219671"/>
                  </a:lnTo>
                  <a:lnTo>
                    <a:pt x="2531732" y="243471"/>
                  </a:lnTo>
                  <a:lnTo>
                    <a:pt x="2531732" y="224066"/>
                  </a:lnTo>
                  <a:lnTo>
                    <a:pt x="2442781" y="208902"/>
                  </a:lnTo>
                  <a:lnTo>
                    <a:pt x="2544762" y="187490"/>
                  </a:lnTo>
                  <a:lnTo>
                    <a:pt x="2547366" y="188137"/>
                  </a:lnTo>
                  <a:lnTo>
                    <a:pt x="2547366" y="167690"/>
                  </a:lnTo>
                  <a:lnTo>
                    <a:pt x="2545130" y="168160"/>
                  </a:lnTo>
                  <a:lnTo>
                    <a:pt x="2502776" y="157632"/>
                  </a:lnTo>
                  <a:lnTo>
                    <a:pt x="2502776" y="177050"/>
                  </a:lnTo>
                  <a:lnTo>
                    <a:pt x="2392134" y="200266"/>
                  </a:lnTo>
                  <a:lnTo>
                    <a:pt x="2340699" y="191503"/>
                  </a:lnTo>
                  <a:lnTo>
                    <a:pt x="2340699" y="211061"/>
                  </a:lnTo>
                  <a:lnTo>
                    <a:pt x="2307348" y="218059"/>
                  </a:lnTo>
                  <a:lnTo>
                    <a:pt x="2307348" y="252641"/>
                  </a:lnTo>
                  <a:lnTo>
                    <a:pt x="2258174" y="247637"/>
                  </a:lnTo>
                  <a:lnTo>
                    <a:pt x="2280234" y="243014"/>
                  </a:lnTo>
                  <a:lnTo>
                    <a:pt x="2294229" y="244792"/>
                  </a:lnTo>
                  <a:lnTo>
                    <a:pt x="2307348" y="252641"/>
                  </a:lnTo>
                  <a:lnTo>
                    <a:pt x="2307348" y="218059"/>
                  </a:lnTo>
                  <a:lnTo>
                    <a:pt x="2292731" y="221119"/>
                  </a:lnTo>
                  <a:lnTo>
                    <a:pt x="2254643" y="198386"/>
                  </a:lnTo>
                  <a:lnTo>
                    <a:pt x="2254643" y="221068"/>
                  </a:lnTo>
                  <a:lnTo>
                    <a:pt x="2223135" y="217055"/>
                  </a:lnTo>
                  <a:lnTo>
                    <a:pt x="2223135" y="235737"/>
                  </a:lnTo>
                  <a:lnTo>
                    <a:pt x="2196414" y="241338"/>
                  </a:lnTo>
                  <a:lnTo>
                    <a:pt x="2137054" y="235292"/>
                  </a:lnTo>
                  <a:lnTo>
                    <a:pt x="2137054" y="253796"/>
                  </a:lnTo>
                  <a:lnTo>
                    <a:pt x="2058936" y="270179"/>
                  </a:lnTo>
                  <a:lnTo>
                    <a:pt x="2010803" y="261454"/>
                  </a:lnTo>
                  <a:lnTo>
                    <a:pt x="2010803" y="280276"/>
                  </a:lnTo>
                  <a:lnTo>
                    <a:pt x="1804466" y="323570"/>
                  </a:lnTo>
                  <a:lnTo>
                    <a:pt x="1954517" y="270065"/>
                  </a:lnTo>
                  <a:lnTo>
                    <a:pt x="2010803" y="280276"/>
                  </a:lnTo>
                  <a:lnTo>
                    <a:pt x="2010803" y="261454"/>
                  </a:lnTo>
                  <a:lnTo>
                    <a:pt x="1989518" y="257581"/>
                  </a:lnTo>
                  <a:lnTo>
                    <a:pt x="2030564" y="242938"/>
                  </a:lnTo>
                  <a:lnTo>
                    <a:pt x="2137054" y="253796"/>
                  </a:lnTo>
                  <a:lnTo>
                    <a:pt x="2137054" y="235292"/>
                  </a:lnTo>
                  <a:lnTo>
                    <a:pt x="2070925" y="228549"/>
                  </a:lnTo>
                  <a:lnTo>
                    <a:pt x="2096147" y="219557"/>
                  </a:lnTo>
                  <a:lnTo>
                    <a:pt x="2223135" y="235737"/>
                  </a:lnTo>
                  <a:lnTo>
                    <a:pt x="2223135" y="217055"/>
                  </a:lnTo>
                  <a:lnTo>
                    <a:pt x="2134730" y="205790"/>
                  </a:lnTo>
                  <a:lnTo>
                    <a:pt x="2191105" y="185686"/>
                  </a:lnTo>
                  <a:lnTo>
                    <a:pt x="2197316" y="186740"/>
                  </a:lnTo>
                  <a:lnTo>
                    <a:pt x="2254643" y="221068"/>
                  </a:lnTo>
                  <a:lnTo>
                    <a:pt x="2254643" y="198386"/>
                  </a:lnTo>
                  <a:lnTo>
                    <a:pt x="2250135" y="195694"/>
                  </a:lnTo>
                  <a:lnTo>
                    <a:pt x="2340699" y="211061"/>
                  </a:lnTo>
                  <a:lnTo>
                    <a:pt x="2340699" y="191503"/>
                  </a:lnTo>
                  <a:lnTo>
                    <a:pt x="2250262" y="176085"/>
                  </a:lnTo>
                  <a:lnTo>
                    <a:pt x="2410561" y="154101"/>
                  </a:lnTo>
                  <a:lnTo>
                    <a:pt x="2502776" y="177050"/>
                  </a:lnTo>
                  <a:lnTo>
                    <a:pt x="2502776" y="157632"/>
                  </a:lnTo>
                  <a:lnTo>
                    <a:pt x="2460904" y="147205"/>
                  </a:lnTo>
                  <a:lnTo>
                    <a:pt x="2562898" y="133210"/>
                  </a:lnTo>
                  <a:lnTo>
                    <a:pt x="2562898" y="114515"/>
                  </a:lnTo>
                  <a:lnTo>
                    <a:pt x="2412428" y="135140"/>
                  </a:lnTo>
                  <a:lnTo>
                    <a:pt x="2395347" y="130898"/>
                  </a:lnTo>
                  <a:lnTo>
                    <a:pt x="2568803" y="112293"/>
                  </a:lnTo>
                  <a:lnTo>
                    <a:pt x="2568803" y="66675"/>
                  </a:lnTo>
                  <a:lnTo>
                    <a:pt x="2545080" y="92964"/>
                  </a:lnTo>
                  <a:lnTo>
                    <a:pt x="2552877" y="95084"/>
                  </a:lnTo>
                  <a:lnTo>
                    <a:pt x="2399169" y="111480"/>
                  </a:lnTo>
                  <a:lnTo>
                    <a:pt x="2529573" y="64973"/>
                  </a:lnTo>
                  <a:lnTo>
                    <a:pt x="2531364" y="77724"/>
                  </a:lnTo>
                  <a:lnTo>
                    <a:pt x="2533497" y="76288"/>
                  </a:lnTo>
                  <a:lnTo>
                    <a:pt x="2534424" y="80772"/>
                  </a:lnTo>
                  <a:lnTo>
                    <a:pt x="2537587" y="78397"/>
                  </a:lnTo>
                  <a:lnTo>
                    <a:pt x="2542032" y="91440"/>
                  </a:lnTo>
                  <a:lnTo>
                    <a:pt x="2589580" y="42672"/>
                  </a:lnTo>
                  <a:lnTo>
                    <a:pt x="2601315" y="30632"/>
                  </a:lnTo>
                  <a:lnTo>
                    <a:pt x="2601315" y="30441"/>
                  </a:lnTo>
                  <a:lnTo>
                    <a:pt x="2597226" y="28956"/>
                  </a:lnTo>
                  <a:lnTo>
                    <a:pt x="2520708" y="1524"/>
                  </a:lnTo>
                  <a:lnTo>
                    <a:pt x="2521432" y="6769"/>
                  </a:lnTo>
                  <a:lnTo>
                    <a:pt x="2519184" y="6096"/>
                  </a:lnTo>
                  <a:lnTo>
                    <a:pt x="2522093" y="20383"/>
                  </a:lnTo>
                  <a:lnTo>
                    <a:pt x="2517648" y="19812"/>
                  </a:lnTo>
                  <a:lnTo>
                    <a:pt x="2521445" y="31000"/>
                  </a:lnTo>
                  <a:lnTo>
                    <a:pt x="2491663" y="34798"/>
                  </a:lnTo>
                  <a:lnTo>
                    <a:pt x="2491663" y="59461"/>
                  </a:lnTo>
                  <a:lnTo>
                    <a:pt x="2362085" y="105460"/>
                  </a:lnTo>
                  <a:lnTo>
                    <a:pt x="2362085" y="142049"/>
                  </a:lnTo>
                  <a:lnTo>
                    <a:pt x="2283104" y="152869"/>
                  </a:lnTo>
                  <a:lnTo>
                    <a:pt x="2322982" y="138645"/>
                  </a:lnTo>
                  <a:lnTo>
                    <a:pt x="2340787" y="136740"/>
                  </a:lnTo>
                  <a:lnTo>
                    <a:pt x="2362085" y="142049"/>
                  </a:lnTo>
                  <a:lnTo>
                    <a:pt x="2362085" y="105460"/>
                  </a:lnTo>
                  <a:lnTo>
                    <a:pt x="2333650" y="115544"/>
                  </a:lnTo>
                  <a:lnTo>
                    <a:pt x="2287244" y="104000"/>
                  </a:lnTo>
                  <a:lnTo>
                    <a:pt x="2287244" y="123418"/>
                  </a:lnTo>
                  <a:lnTo>
                    <a:pt x="2244979" y="127939"/>
                  </a:lnTo>
                  <a:lnTo>
                    <a:pt x="2244979" y="147015"/>
                  </a:lnTo>
                  <a:lnTo>
                    <a:pt x="2197074" y="164020"/>
                  </a:lnTo>
                  <a:lnTo>
                    <a:pt x="2180234" y="153962"/>
                  </a:lnTo>
                  <a:lnTo>
                    <a:pt x="2244979" y="147015"/>
                  </a:lnTo>
                  <a:lnTo>
                    <a:pt x="2244979" y="127939"/>
                  </a:lnTo>
                  <a:lnTo>
                    <a:pt x="2153056" y="137744"/>
                  </a:lnTo>
                  <a:lnTo>
                    <a:pt x="2151367" y="136740"/>
                  </a:lnTo>
                  <a:lnTo>
                    <a:pt x="2151367" y="159232"/>
                  </a:lnTo>
                  <a:lnTo>
                    <a:pt x="2143531" y="157899"/>
                  </a:lnTo>
                  <a:lnTo>
                    <a:pt x="2148294" y="157378"/>
                  </a:lnTo>
                  <a:lnTo>
                    <a:pt x="2151367" y="159232"/>
                  </a:lnTo>
                  <a:lnTo>
                    <a:pt x="2151367" y="136740"/>
                  </a:lnTo>
                  <a:lnTo>
                    <a:pt x="2134209" y="126479"/>
                  </a:lnTo>
                  <a:lnTo>
                    <a:pt x="2228494" y="108800"/>
                  </a:lnTo>
                  <a:lnTo>
                    <a:pt x="2287244" y="123418"/>
                  </a:lnTo>
                  <a:lnTo>
                    <a:pt x="2287244" y="104000"/>
                  </a:lnTo>
                  <a:lnTo>
                    <a:pt x="2273020" y="100457"/>
                  </a:lnTo>
                  <a:lnTo>
                    <a:pt x="2491663" y="59461"/>
                  </a:lnTo>
                  <a:lnTo>
                    <a:pt x="2491663" y="34798"/>
                  </a:lnTo>
                  <a:lnTo>
                    <a:pt x="2277592" y="62064"/>
                  </a:lnTo>
                  <a:lnTo>
                    <a:pt x="2277592" y="80733"/>
                  </a:lnTo>
                  <a:lnTo>
                    <a:pt x="2229802" y="89700"/>
                  </a:lnTo>
                  <a:lnTo>
                    <a:pt x="2222144" y="87795"/>
                  </a:lnTo>
                  <a:lnTo>
                    <a:pt x="2277592" y="80733"/>
                  </a:lnTo>
                  <a:lnTo>
                    <a:pt x="2277592" y="62064"/>
                  </a:lnTo>
                  <a:lnTo>
                    <a:pt x="2185289" y="73825"/>
                  </a:lnTo>
                  <a:lnTo>
                    <a:pt x="2185289" y="98056"/>
                  </a:lnTo>
                  <a:lnTo>
                    <a:pt x="2125307" y="109308"/>
                  </a:lnTo>
                  <a:lnTo>
                    <a:pt x="2125307" y="174523"/>
                  </a:lnTo>
                  <a:lnTo>
                    <a:pt x="2108162" y="176885"/>
                  </a:lnTo>
                  <a:lnTo>
                    <a:pt x="2108162" y="195567"/>
                  </a:lnTo>
                  <a:lnTo>
                    <a:pt x="2093988" y="200596"/>
                  </a:lnTo>
                  <a:lnTo>
                    <a:pt x="2082317" y="199110"/>
                  </a:lnTo>
                  <a:lnTo>
                    <a:pt x="2108162" y="195567"/>
                  </a:lnTo>
                  <a:lnTo>
                    <a:pt x="2108162" y="176885"/>
                  </a:lnTo>
                  <a:lnTo>
                    <a:pt x="2055266" y="184124"/>
                  </a:lnTo>
                  <a:lnTo>
                    <a:pt x="2055266" y="214350"/>
                  </a:lnTo>
                  <a:lnTo>
                    <a:pt x="2027656" y="224142"/>
                  </a:lnTo>
                  <a:lnTo>
                    <a:pt x="1987143" y="220014"/>
                  </a:lnTo>
                  <a:lnTo>
                    <a:pt x="1987143" y="238518"/>
                  </a:lnTo>
                  <a:lnTo>
                    <a:pt x="1952421" y="250837"/>
                  </a:lnTo>
                  <a:lnTo>
                    <a:pt x="1917306" y="244475"/>
                  </a:lnTo>
                  <a:lnTo>
                    <a:pt x="1917306" y="263309"/>
                  </a:lnTo>
                  <a:lnTo>
                    <a:pt x="1701076" y="340042"/>
                  </a:lnTo>
                  <a:lnTo>
                    <a:pt x="1786305" y="239699"/>
                  </a:lnTo>
                  <a:lnTo>
                    <a:pt x="1786851" y="239623"/>
                  </a:lnTo>
                  <a:lnTo>
                    <a:pt x="1917306" y="263309"/>
                  </a:lnTo>
                  <a:lnTo>
                    <a:pt x="1917306" y="244475"/>
                  </a:lnTo>
                  <a:lnTo>
                    <a:pt x="1845983" y="231521"/>
                  </a:lnTo>
                  <a:lnTo>
                    <a:pt x="1876882" y="227291"/>
                  </a:lnTo>
                  <a:lnTo>
                    <a:pt x="1987143" y="238518"/>
                  </a:lnTo>
                  <a:lnTo>
                    <a:pt x="1987143" y="220014"/>
                  </a:lnTo>
                  <a:lnTo>
                    <a:pt x="1954339" y="216662"/>
                  </a:lnTo>
                  <a:lnTo>
                    <a:pt x="2011718" y="208800"/>
                  </a:lnTo>
                  <a:lnTo>
                    <a:pt x="2055266" y="214350"/>
                  </a:lnTo>
                  <a:lnTo>
                    <a:pt x="2055266" y="184124"/>
                  </a:lnTo>
                  <a:lnTo>
                    <a:pt x="2011616" y="190106"/>
                  </a:lnTo>
                  <a:lnTo>
                    <a:pt x="1941004" y="181114"/>
                  </a:lnTo>
                  <a:lnTo>
                    <a:pt x="1941004" y="199783"/>
                  </a:lnTo>
                  <a:lnTo>
                    <a:pt x="1876082" y="208686"/>
                  </a:lnTo>
                  <a:lnTo>
                    <a:pt x="1817700" y="202742"/>
                  </a:lnTo>
                  <a:lnTo>
                    <a:pt x="1826983" y="191820"/>
                  </a:lnTo>
                  <a:lnTo>
                    <a:pt x="1854962" y="188823"/>
                  </a:lnTo>
                  <a:lnTo>
                    <a:pt x="1941004" y="199783"/>
                  </a:lnTo>
                  <a:lnTo>
                    <a:pt x="1941004" y="181114"/>
                  </a:lnTo>
                  <a:lnTo>
                    <a:pt x="1934578" y="180289"/>
                  </a:lnTo>
                  <a:lnTo>
                    <a:pt x="2072297" y="165531"/>
                  </a:lnTo>
                  <a:lnTo>
                    <a:pt x="2125307" y="174523"/>
                  </a:lnTo>
                  <a:lnTo>
                    <a:pt x="2125307" y="109308"/>
                  </a:lnTo>
                  <a:lnTo>
                    <a:pt x="2121179" y="110083"/>
                  </a:lnTo>
                  <a:lnTo>
                    <a:pt x="2121179" y="141147"/>
                  </a:lnTo>
                  <a:lnTo>
                    <a:pt x="2074506" y="146126"/>
                  </a:lnTo>
                  <a:lnTo>
                    <a:pt x="2050897" y="142100"/>
                  </a:lnTo>
                  <a:lnTo>
                    <a:pt x="2105634" y="131838"/>
                  </a:lnTo>
                  <a:lnTo>
                    <a:pt x="2121179" y="141147"/>
                  </a:lnTo>
                  <a:lnTo>
                    <a:pt x="2121179" y="110083"/>
                  </a:lnTo>
                  <a:lnTo>
                    <a:pt x="2110168" y="112141"/>
                  </a:lnTo>
                  <a:lnTo>
                    <a:pt x="2096262" y="103822"/>
                  </a:lnTo>
                  <a:lnTo>
                    <a:pt x="2170493" y="94373"/>
                  </a:lnTo>
                  <a:lnTo>
                    <a:pt x="2185289" y="98056"/>
                  </a:lnTo>
                  <a:lnTo>
                    <a:pt x="2185289" y="73825"/>
                  </a:lnTo>
                  <a:lnTo>
                    <a:pt x="2172487" y="75450"/>
                  </a:lnTo>
                  <a:lnTo>
                    <a:pt x="2120836" y="62598"/>
                  </a:lnTo>
                  <a:lnTo>
                    <a:pt x="2120836" y="82016"/>
                  </a:lnTo>
                  <a:lnTo>
                    <a:pt x="2081657" y="87007"/>
                  </a:lnTo>
                  <a:lnTo>
                    <a:pt x="2081657" y="117487"/>
                  </a:lnTo>
                  <a:lnTo>
                    <a:pt x="2002929" y="132257"/>
                  </a:lnTo>
                  <a:lnTo>
                    <a:pt x="2002929" y="153758"/>
                  </a:lnTo>
                  <a:lnTo>
                    <a:pt x="1969922" y="157276"/>
                  </a:lnTo>
                  <a:lnTo>
                    <a:pt x="1995462" y="152501"/>
                  </a:lnTo>
                  <a:lnTo>
                    <a:pt x="2002929" y="153758"/>
                  </a:lnTo>
                  <a:lnTo>
                    <a:pt x="2002929" y="132257"/>
                  </a:lnTo>
                  <a:lnTo>
                    <a:pt x="1998243" y="133134"/>
                  </a:lnTo>
                  <a:lnTo>
                    <a:pt x="1942693" y="123672"/>
                  </a:lnTo>
                  <a:lnTo>
                    <a:pt x="1942693" y="143548"/>
                  </a:lnTo>
                  <a:lnTo>
                    <a:pt x="1853844" y="160197"/>
                  </a:lnTo>
                  <a:lnTo>
                    <a:pt x="1877390" y="132461"/>
                  </a:lnTo>
                  <a:lnTo>
                    <a:pt x="1942693" y="143548"/>
                  </a:lnTo>
                  <a:lnTo>
                    <a:pt x="1942693" y="123672"/>
                  </a:lnTo>
                  <a:lnTo>
                    <a:pt x="1941766" y="123507"/>
                  </a:lnTo>
                  <a:lnTo>
                    <a:pt x="2065413" y="107759"/>
                  </a:lnTo>
                  <a:lnTo>
                    <a:pt x="2081657" y="117487"/>
                  </a:lnTo>
                  <a:lnTo>
                    <a:pt x="2081657" y="87007"/>
                  </a:lnTo>
                  <a:lnTo>
                    <a:pt x="2070468" y="88430"/>
                  </a:lnTo>
                  <a:lnTo>
                    <a:pt x="2039696" y="70065"/>
                  </a:lnTo>
                  <a:lnTo>
                    <a:pt x="2039696" y="92354"/>
                  </a:lnTo>
                  <a:lnTo>
                    <a:pt x="2000872" y="97294"/>
                  </a:lnTo>
                  <a:lnTo>
                    <a:pt x="2010879" y="80746"/>
                  </a:lnTo>
                  <a:lnTo>
                    <a:pt x="2016252" y="85344"/>
                  </a:lnTo>
                  <a:lnTo>
                    <a:pt x="2017864" y="79273"/>
                  </a:lnTo>
                  <a:lnTo>
                    <a:pt x="2039696" y="92354"/>
                  </a:lnTo>
                  <a:lnTo>
                    <a:pt x="2039696" y="70065"/>
                  </a:lnTo>
                  <a:lnTo>
                    <a:pt x="2023275" y="60248"/>
                  </a:lnTo>
                  <a:lnTo>
                    <a:pt x="2024583" y="58077"/>
                  </a:lnTo>
                  <a:lnTo>
                    <a:pt x="2120836" y="82016"/>
                  </a:lnTo>
                  <a:lnTo>
                    <a:pt x="2120836" y="62598"/>
                  </a:lnTo>
                  <a:lnTo>
                    <a:pt x="2034794" y="41186"/>
                  </a:lnTo>
                  <a:lnTo>
                    <a:pt x="2037588" y="36576"/>
                  </a:lnTo>
                  <a:lnTo>
                    <a:pt x="2029345" y="35991"/>
                  </a:lnTo>
                  <a:lnTo>
                    <a:pt x="2036064" y="10668"/>
                  </a:lnTo>
                  <a:lnTo>
                    <a:pt x="1995335" y="20307"/>
                  </a:lnTo>
                  <a:lnTo>
                    <a:pt x="1995335" y="98005"/>
                  </a:lnTo>
                  <a:lnTo>
                    <a:pt x="1934121" y="105791"/>
                  </a:lnTo>
                  <a:lnTo>
                    <a:pt x="1942350" y="71628"/>
                  </a:lnTo>
                  <a:lnTo>
                    <a:pt x="1952244" y="30505"/>
                  </a:lnTo>
                  <a:lnTo>
                    <a:pt x="1995335" y="98005"/>
                  </a:lnTo>
                  <a:lnTo>
                    <a:pt x="1995335" y="20307"/>
                  </a:lnTo>
                  <a:lnTo>
                    <a:pt x="1952244" y="30480"/>
                  </a:lnTo>
                  <a:lnTo>
                    <a:pt x="1925624" y="21945"/>
                  </a:lnTo>
                  <a:lnTo>
                    <a:pt x="1925624" y="106870"/>
                  </a:lnTo>
                  <a:lnTo>
                    <a:pt x="1895919" y="110655"/>
                  </a:lnTo>
                  <a:lnTo>
                    <a:pt x="1910384" y="93624"/>
                  </a:lnTo>
                  <a:lnTo>
                    <a:pt x="1925624" y="106870"/>
                  </a:lnTo>
                  <a:lnTo>
                    <a:pt x="1925624" y="21945"/>
                  </a:lnTo>
                  <a:lnTo>
                    <a:pt x="1889645" y="10401"/>
                  </a:lnTo>
                  <a:lnTo>
                    <a:pt x="1889645" y="88023"/>
                  </a:lnTo>
                  <a:lnTo>
                    <a:pt x="1870011" y="111277"/>
                  </a:lnTo>
                  <a:lnTo>
                    <a:pt x="1849818" y="107835"/>
                  </a:lnTo>
                  <a:lnTo>
                    <a:pt x="1849818" y="135204"/>
                  </a:lnTo>
                  <a:lnTo>
                    <a:pt x="1824012" y="165785"/>
                  </a:lnTo>
                  <a:lnTo>
                    <a:pt x="1822691" y="166039"/>
                  </a:lnTo>
                  <a:lnTo>
                    <a:pt x="1799551" y="163093"/>
                  </a:lnTo>
                  <a:lnTo>
                    <a:pt x="1799551" y="194754"/>
                  </a:lnTo>
                  <a:lnTo>
                    <a:pt x="1794776" y="200406"/>
                  </a:lnTo>
                  <a:lnTo>
                    <a:pt x="1780374" y="198945"/>
                  </a:lnTo>
                  <a:lnTo>
                    <a:pt x="1780374" y="217462"/>
                  </a:lnTo>
                  <a:lnTo>
                    <a:pt x="1778800" y="219329"/>
                  </a:lnTo>
                  <a:lnTo>
                    <a:pt x="1753209" y="214693"/>
                  </a:lnTo>
                  <a:lnTo>
                    <a:pt x="1780374" y="217462"/>
                  </a:lnTo>
                  <a:lnTo>
                    <a:pt x="1780374" y="198945"/>
                  </a:lnTo>
                  <a:lnTo>
                    <a:pt x="1770214" y="197904"/>
                  </a:lnTo>
                  <a:lnTo>
                    <a:pt x="1799551" y="194754"/>
                  </a:lnTo>
                  <a:lnTo>
                    <a:pt x="1799551" y="163093"/>
                  </a:lnTo>
                  <a:lnTo>
                    <a:pt x="1763369" y="158483"/>
                  </a:lnTo>
                  <a:lnTo>
                    <a:pt x="1763369" y="177152"/>
                  </a:lnTo>
                  <a:lnTo>
                    <a:pt x="1736407" y="182206"/>
                  </a:lnTo>
                  <a:lnTo>
                    <a:pt x="1728165" y="183095"/>
                  </a:lnTo>
                  <a:lnTo>
                    <a:pt x="1728165" y="228981"/>
                  </a:lnTo>
                  <a:lnTo>
                    <a:pt x="1205179" y="300685"/>
                  </a:lnTo>
                  <a:lnTo>
                    <a:pt x="1656753" y="216014"/>
                  </a:lnTo>
                  <a:lnTo>
                    <a:pt x="1728165" y="228981"/>
                  </a:lnTo>
                  <a:lnTo>
                    <a:pt x="1728165" y="183095"/>
                  </a:lnTo>
                  <a:lnTo>
                    <a:pt x="1677720" y="188480"/>
                  </a:lnTo>
                  <a:lnTo>
                    <a:pt x="1568958" y="177406"/>
                  </a:lnTo>
                  <a:lnTo>
                    <a:pt x="1568958" y="200075"/>
                  </a:lnTo>
                  <a:lnTo>
                    <a:pt x="1495907" y="207873"/>
                  </a:lnTo>
                  <a:lnTo>
                    <a:pt x="1495907" y="227291"/>
                  </a:lnTo>
                  <a:lnTo>
                    <a:pt x="1010945" y="318223"/>
                  </a:lnTo>
                  <a:lnTo>
                    <a:pt x="1216787" y="257213"/>
                  </a:lnTo>
                  <a:lnTo>
                    <a:pt x="1495907" y="227291"/>
                  </a:lnTo>
                  <a:lnTo>
                    <a:pt x="1495907" y="207873"/>
                  </a:lnTo>
                  <a:lnTo>
                    <a:pt x="1319923" y="226644"/>
                  </a:lnTo>
                  <a:lnTo>
                    <a:pt x="1460766" y="184899"/>
                  </a:lnTo>
                  <a:lnTo>
                    <a:pt x="1516684" y="190601"/>
                  </a:lnTo>
                  <a:lnTo>
                    <a:pt x="1568958" y="200075"/>
                  </a:lnTo>
                  <a:lnTo>
                    <a:pt x="1568958" y="177406"/>
                  </a:lnTo>
                  <a:lnTo>
                    <a:pt x="1540916" y="174536"/>
                  </a:lnTo>
                  <a:lnTo>
                    <a:pt x="1641906" y="161683"/>
                  </a:lnTo>
                  <a:lnTo>
                    <a:pt x="1763369" y="177152"/>
                  </a:lnTo>
                  <a:lnTo>
                    <a:pt x="1763369" y="158483"/>
                  </a:lnTo>
                  <a:lnTo>
                    <a:pt x="1715223" y="152349"/>
                  </a:lnTo>
                  <a:lnTo>
                    <a:pt x="1849818" y="135204"/>
                  </a:lnTo>
                  <a:lnTo>
                    <a:pt x="1849818" y="107835"/>
                  </a:lnTo>
                  <a:lnTo>
                    <a:pt x="1811896" y="101371"/>
                  </a:lnTo>
                  <a:lnTo>
                    <a:pt x="1811896" y="121361"/>
                  </a:lnTo>
                  <a:lnTo>
                    <a:pt x="1641881" y="143002"/>
                  </a:lnTo>
                  <a:lnTo>
                    <a:pt x="1614081" y="139458"/>
                  </a:lnTo>
                  <a:lnTo>
                    <a:pt x="1724939" y="106603"/>
                  </a:lnTo>
                  <a:lnTo>
                    <a:pt x="1811896" y="121361"/>
                  </a:lnTo>
                  <a:lnTo>
                    <a:pt x="1811896" y="101371"/>
                  </a:lnTo>
                  <a:lnTo>
                    <a:pt x="1767903" y="93865"/>
                  </a:lnTo>
                  <a:lnTo>
                    <a:pt x="1876488" y="61683"/>
                  </a:lnTo>
                  <a:lnTo>
                    <a:pt x="1874532" y="62484"/>
                  </a:lnTo>
                  <a:lnTo>
                    <a:pt x="1881720" y="68745"/>
                  </a:lnTo>
                  <a:lnTo>
                    <a:pt x="1883664" y="80772"/>
                  </a:lnTo>
                  <a:lnTo>
                    <a:pt x="1886851" y="78435"/>
                  </a:lnTo>
                  <a:lnTo>
                    <a:pt x="1889645" y="88023"/>
                  </a:lnTo>
                  <a:lnTo>
                    <a:pt x="1889645" y="10401"/>
                  </a:lnTo>
                  <a:lnTo>
                    <a:pt x="1871472" y="4572"/>
                  </a:lnTo>
                  <a:lnTo>
                    <a:pt x="1873313" y="16141"/>
                  </a:lnTo>
                  <a:lnTo>
                    <a:pt x="1868424" y="15240"/>
                  </a:lnTo>
                  <a:lnTo>
                    <a:pt x="1873592" y="32969"/>
                  </a:lnTo>
                  <a:lnTo>
                    <a:pt x="1788414" y="47485"/>
                  </a:lnTo>
                  <a:lnTo>
                    <a:pt x="1788414" y="67729"/>
                  </a:lnTo>
                  <a:lnTo>
                    <a:pt x="1725002" y="86563"/>
                  </a:lnTo>
                  <a:lnTo>
                    <a:pt x="1701241" y="82511"/>
                  </a:lnTo>
                  <a:lnTo>
                    <a:pt x="1788414" y="67729"/>
                  </a:lnTo>
                  <a:lnTo>
                    <a:pt x="1788414" y="47485"/>
                  </a:lnTo>
                  <a:lnTo>
                    <a:pt x="1682000" y="65608"/>
                  </a:lnTo>
                  <a:lnTo>
                    <a:pt x="1682000" y="99326"/>
                  </a:lnTo>
                  <a:lnTo>
                    <a:pt x="1566989" y="133464"/>
                  </a:lnTo>
                  <a:lnTo>
                    <a:pt x="1522971" y="127863"/>
                  </a:lnTo>
                  <a:lnTo>
                    <a:pt x="1522971" y="146532"/>
                  </a:lnTo>
                  <a:lnTo>
                    <a:pt x="1467840" y="162890"/>
                  </a:lnTo>
                  <a:lnTo>
                    <a:pt x="1378623" y="146710"/>
                  </a:lnTo>
                  <a:lnTo>
                    <a:pt x="1378623" y="176530"/>
                  </a:lnTo>
                  <a:lnTo>
                    <a:pt x="1344269" y="180911"/>
                  </a:lnTo>
                  <a:lnTo>
                    <a:pt x="1344269" y="199567"/>
                  </a:lnTo>
                  <a:lnTo>
                    <a:pt x="1215491" y="237794"/>
                  </a:lnTo>
                  <a:lnTo>
                    <a:pt x="1112329" y="248805"/>
                  </a:lnTo>
                  <a:lnTo>
                    <a:pt x="1112329" y="268414"/>
                  </a:lnTo>
                  <a:lnTo>
                    <a:pt x="834123" y="350989"/>
                  </a:lnTo>
                  <a:lnTo>
                    <a:pt x="732815" y="309092"/>
                  </a:lnTo>
                  <a:lnTo>
                    <a:pt x="1112329" y="268414"/>
                  </a:lnTo>
                  <a:lnTo>
                    <a:pt x="1112329" y="248805"/>
                  </a:lnTo>
                  <a:lnTo>
                    <a:pt x="694766" y="293357"/>
                  </a:lnTo>
                  <a:lnTo>
                    <a:pt x="674255" y="284873"/>
                  </a:lnTo>
                  <a:lnTo>
                    <a:pt x="1344269" y="199567"/>
                  </a:lnTo>
                  <a:lnTo>
                    <a:pt x="1344269" y="180911"/>
                  </a:lnTo>
                  <a:lnTo>
                    <a:pt x="654253" y="268757"/>
                  </a:lnTo>
                  <a:lnTo>
                    <a:pt x="654253" y="297675"/>
                  </a:lnTo>
                  <a:lnTo>
                    <a:pt x="156768" y="350761"/>
                  </a:lnTo>
                  <a:lnTo>
                    <a:pt x="635355" y="289826"/>
                  </a:lnTo>
                  <a:lnTo>
                    <a:pt x="654253" y="297675"/>
                  </a:lnTo>
                  <a:lnTo>
                    <a:pt x="654253" y="268757"/>
                  </a:lnTo>
                  <a:lnTo>
                    <a:pt x="639737" y="270598"/>
                  </a:lnTo>
                  <a:lnTo>
                    <a:pt x="625716" y="264795"/>
                  </a:lnTo>
                  <a:lnTo>
                    <a:pt x="1233652" y="161759"/>
                  </a:lnTo>
                  <a:lnTo>
                    <a:pt x="1378623" y="176530"/>
                  </a:lnTo>
                  <a:lnTo>
                    <a:pt x="1378623" y="146710"/>
                  </a:lnTo>
                  <a:lnTo>
                    <a:pt x="1351534" y="141782"/>
                  </a:lnTo>
                  <a:lnTo>
                    <a:pt x="1409128" y="132029"/>
                  </a:lnTo>
                  <a:lnTo>
                    <a:pt x="1522971" y="146532"/>
                  </a:lnTo>
                  <a:lnTo>
                    <a:pt x="1522971" y="127863"/>
                  </a:lnTo>
                  <a:lnTo>
                    <a:pt x="1472031" y="121361"/>
                  </a:lnTo>
                  <a:lnTo>
                    <a:pt x="1642046" y="92544"/>
                  </a:lnTo>
                  <a:lnTo>
                    <a:pt x="1682000" y="99326"/>
                  </a:lnTo>
                  <a:lnTo>
                    <a:pt x="1682000" y="65608"/>
                  </a:lnTo>
                  <a:lnTo>
                    <a:pt x="1642008" y="72415"/>
                  </a:lnTo>
                  <a:lnTo>
                    <a:pt x="1409204" y="32727"/>
                  </a:lnTo>
                  <a:lnTo>
                    <a:pt x="1409611" y="30480"/>
                  </a:lnTo>
                  <a:lnTo>
                    <a:pt x="1414272" y="4572"/>
                  </a:lnTo>
                  <a:lnTo>
                    <a:pt x="1331976" y="30480"/>
                  </a:lnTo>
                  <a:lnTo>
                    <a:pt x="1400556" y="80772"/>
                  </a:lnTo>
                  <a:lnTo>
                    <a:pt x="1405661" y="52438"/>
                  </a:lnTo>
                  <a:lnTo>
                    <a:pt x="1582813" y="82499"/>
                  </a:lnTo>
                  <a:lnTo>
                    <a:pt x="1404848" y="112801"/>
                  </a:lnTo>
                  <a:lnTo>
                    <a:pt x="1342110" y="104813"/>
                  </a:lnTo>
                  <a:lnTo>
                    <a:pt x="1342110" y="123482"/>
                  </a:lnTo>
                  <a:lnTo>
                    <a:pt x="1294980" y="131508"/>
                  </a:lnTo>
                  <a:lnTo>
                    <a:pt x="1035596" y="84429"/>
                  </a:lnTo>
                  <a:lnTo>
                    <a:pt x="1342110" y="123482"/>
                  </a:lnTo>
                  <a:lnTo>
                    <a:pt x="1342110" y="104813"/>
                  </a:lnTo>
                  <a:lnTo>
                    <a:pt x="760526" y="30708"/>
                  </a:lnTo>
                  <a:lnTo>
                    <a:pt x="765048" y="6096"/>
                  </a:lnTo>
                  <a:lnTo>
                    <a:pt x="762787" y="6769"/>
                  </a:lnTo>
                  <a:lnTo>
                    <a:pt x="763524" y="1524"/>
                  </a:lnTo>
                  <a:lnTo>
                    <a:pt x="682752" y="30480"/>
                  </a:lnTo>
                  <a:lnTo>
                    <a:pt x="751332" y="80772"/>
                  </a:lnTo>
                  <a:lnTo>
                    <a:pt x="751992" y="77152"/>
                  </a:lnTo>
                  <a:lnTo>
                    <a:pt x="752856" y="77724"/>
                  </a:lnTo>
                  <a:lnTo>
                    <a:pt x="755942" y="55702"/>
                  </a:lnTo>
                  <a:lnTo>
                    <a:pt x="756513" y="52603"/>
                  </a:lnTo>
                  <a:lnTo>
                    <a:pt x="1241437" y="140627"/>
                  </a:lnTo>
                  <a:lnTo>
                    <a:pt x="1229029" y="142748"/>
                  </a:lnTo>
                  <a:lnTo>
                    <a:pt x="1160868" y="135813"/>
                  </a:lnTo>
                  <a:lnTo>
                    <a:pt x="1160868" y="154355"/>
                  </a:lnTo>
                  <a:lnTo>
                    <a:pt x="600964" y="249707"/>
                  </a:lnTo>
                  <a:lnTo>
                    <a:pt x="600964" y="275526"/>
                  </a:lnTo>
                  <a:lnTo>
                    <a:pt x="445960" y="295262"/>
                  </a:lnTo>
                  <a:lnTo>
                    <a:pt x="589788" y="270891"/>
                  </a:lnTo>
                  <a:lnTo>
                    <a:pt x="600964" y="275526"/>
                  </a:lnTo>
                  <a:lnTo>
                    <a:pt x="600964" y="249707"/>
                  </a:lnTo>
                  <a:lnTo>
                    <a:pt x="592645" y="251117"/>
                  </a:lnTo>
                  <a:lnTo>
                    <a:pt x="107619" y="50520"/>
                  </a:lnTo>
                  <a:lnTo>
                    <a:pt x="107962" y="47104"/>
                  </a:lnTo>
                  <a:lnTo>
                    <a:pt x="1160868" y="154355"/>
                  </a:lnTo>
                  <a:lnTo>
                    <a:pt x="1160868" y="135813"/>
                  </a:lnTo>
                  <a:lnTo>
                    <a:pt x="115354" y="29248"/>
                  </a:lnTo>
                  <a:lnTo>
                    <a:pt x="117360" y="24384"/>
                  </a:lnTo>
                  <a:lnTo>
                    <a:pt x="110236" y="24904"/>
                  </a:lnTo>
                  <a:lnTo>
                    <a:pt x="112776" y="0"/>
                  </a:lnTo>
                  <a:lnTo>
                    <a:pt x="33540" y="30480"/>
                  </a:lnTo>
                  <a:lnTo>
                    <a:pt x="88404" y="94488"/>
                  </a:lnTo>
                  <a:lnTo>
                    <a:pt x="98323" y="70459"/>
                  </a:lnTo>
                  <a:lnTo>
                    <a:pt x="105168" y="74676"/>
                  </a:lnTo>
                  <a:lnTo>
                    <a:pt x="105676" y="69672"/>
                  </a:lnTo>
                  <a:lnTo>
                    <a:pt x="556882" y="257213"/>
                  </a:lnTo>
                  <a:lnTo>
                    <a:pt x="0" y="352044"/>
                  </a:lnTo>
                  <a:lnTo>
                    <a:pt x="3048" y="370332"/>
                  </a:lnTo>
                  <a:lnTo>
                    <a:pt x="30873" y="366801"/>
                  </a:lnTo>
                  <a:lnTo>
                    <a:pt x="33540" y="384048"/>
                  </a:lnTo>
                  <a:lnTo>
                    <a:pt x="692188" y="313448"/>
                  </a:lnTo>
                  <a:lnTo>
                    <a:pt x="829068" y="370332"/>
                  </a:lnTo>
                  <a:lnTo>
                    <a:pt x="832319" y="362508"/>
                  </a:lnTo>
                  <a:lnTo>
                    <a:pt x="833640" y="370332"/>
                  </a:lnTo>
                  <a:lnTo>
                    <a:pt x="835088" y="370141"/>
                  </a:lnTo>
                  <a:lnTo>
                    <a:pt x="835152" y="370332"/>
                  </a:lnTo>
                  <a:lnTo>
                    <a:pt x="836460" y="369951"/>
                  </a:lnTo>
                  <a:lnTo>
                    <a:pt x="1758391" y="243535"/>
                  </a:lnTo>
                  <a:lnTo>
                    <a:pt x="1664220" y="355092"/>
                  </a:lnTo>
                  <a:lnTo>
                    <a:pt x="1669973" y="360210"/>
                  </a:lnTo>
                  <a:lnTo>
                    <a:pt x="1673352" y="370332"/>
                  </a:lnTo>
                  <a:lnTo>
                    <a:pt x="2059990" y="289204"/>
                  </a:lnTo>
                  <a:lnTo>
                    <a:pt x="2502598" y="369544"/>
                  </a:lnTo>
                  <a:lnTo>
                    <a:pt x="2503932" y="370332"/>
                  </a:lnTo>
                  <a:lnTo>
                    <a:pt x="2504236" y="369836"/>
                  </a:lnTo>
                  <a:lnTo>
                    <a:pt x="2506980" y="370332"/>
                  </a:lnTo>
                  <a:lnTo>
                    <a:pt x="2508059" y="363855"/>
                  </a:lnTo>
                  <a:lnTo>
                    <a:pt x="2509456" y="361645"/>
                  </a:lnTo>
                  <a:lnTo>
                    <a:pt x="2513088" y="370332"/>
                  </a:lnTo>
                  <a:lnTo>
                    <a:pt x="2655455" y="306603"/>
                  </a:lnTo>
                  <a:lnTo>
                    <a:pt x="3273514" y="369557"/>
                  </a:lnTo>
                  <a:lnTo>
                    <a:pt x="3275533" y="369824"/>
                  </a:lnTo>
                  <a:lnTo>
                    <a:pt x="3276600" y="370332"/>
                  </a:lnTo>
                  <a:lnTo>
                    <a:pt x="3276790" y="369976"/>
                  </a:lnTo>
                  <a:lnTo>
                    <a:pt x="3279648" y="370332"/>
                  </a:lnTo>
                  <a:lnTo>
                    <a:pt x="3279673" y="370192"/>
                  </a:lnTo>
                  <a:lnTo>
                    <a:pt x="3281184" y="370332"/>
                  </a:lnTo>
                  <a:lnTo>
                    <a:pt x="3281883" y="361899"/>
                  </a:lnTo>
                  <a:lnTo>
                    <a:pt x="3290328" y="361188"/>
                  </a:lnTo>
                  <a:lnTo>
                    <a:pt x="3270504" y="141973"/>
                  </a:lnTo>
                  <a:lnTo>
                    <a:pt x="3270504" y="346125"/>
                  </a:lnTo>
                  <a:lnTo>
                    <a:pt x="3193034" y="308241"/>
                  </a:lnTo>
                  <a:lnTo>
                    <a:pt x="3193034" y="329374"/>
                  </a:lnTo>
                  <a:lnTo>
                    <a:pt x="3039745" y="291236"/>
                  </a:lnTo>
                  <a:lnTo>
                    <a:pt x="3039745" y="310654"/>
                  </a:lnTo>
                  <a:lnTo>
                    <a:pt x="2837408" y="276161"/>
                  </a:lnTo>
                  <a:lnTo>
                    <a:pt x="2837408" y="295325"/>
                  </a:lnTo>
                  <a:lnTo>
                    <a:pt x="2715399" y="279768"/>
                  </a:lnTo>
                  <a:lnTo>
                    <a:pt x="2723743" y="276034"/>
                  </a:lnTo>
                  <a:lnTo>
                    <a:pt x="2837408" y="295325"/>
                  </a:lnTo>
                  <a:lnTo>
                    <a:pt x="2837408" y="276161"/>
                  </a:lnTo>
                  <a:lnTo>
                    <a:pt x="2754884" y="262089"/>
                  </a:lnTo>
                  <a:lnTo>
                    <a:pt x="2786926" y="247751"/>
                  </a:lnTo>
                  <a:lnTo>
                    <a:pt x="3039745" y="310654"/>
                  </a:lnTo>
                  <a:lnTo>
                    <a:pt x="3039745" y="291236"/>
                  </a:lnTo>
                  <a:lnTo>
                    <a:pt x="2814815" y="235267"/>
                  </a:lnTo>
                  <a:lnTo>
                    <a:pt x="2912160" y="191681"/>
                  </a:lnTo>
                  <a:lnTo>
                    <a:pt x="3193034" y="329374"/>
                  </a:lnTo>
                  <a:lnTo>
                    <a:pt x="3193034" y="308241"/>
                  </a:lnTo>
                  <a:lnTo>
                    <a:pt x="2934373" y="181749"/>
                  </a:lnTo>
                  <a:lnTo>
                    <a:pt x="3178670" y="72364"/>
                  </a:lnTo>
                  <a:lnTo>
                    <a:pt x="3179064" y="76200"/>
                  </a:lnTo>
                  <a:lnTo>
                    <a:pt x="3180270" y="75438"/>
                  </a:lnTo>
                  <a:lnTo>
                    <a:pt x="3180600" y="77724"/>
                  </a:lnTo>
                  <a:lnTo>
                    <a:pt x="3183661" y="75666"/>
                  </a:lnTo>
                  <a:lnTo>
                    <a:pt x="3185160" y="82296"/>
                  </a:lnTo>
                  <a:lnTo>
                    <a:pt x="3189795" y="78638"/>
                  </a:lnTo>
                  <a:lnTo>
                    <a:pt x="3197364" y="96012"/>
                  </a:lnTo>
                  <a:lnTo>
                    <a:pt x="3237052" y="47244"/>
                  </a:lnTo>
                  <a:lnTo>
                    <a:pt x="3250679" y="30518"/>
                  </a:lnTo>
                  <a:lnTo>
                    <a:pt x="3220212" y="109728"/>
                  </a:lnTo>
                  <a:lnTo>
                    <a:pt x="3248774" y="106870"/>
                  </a:lnTo>
                  <a:lnTo>
                    <a:pt x="3270504" y="346125"/>
                  </a:lnTo>
                  <a:lnTo>
                    <a:pt x="3270504" y="141973"/>
                  </a:lnTo>
                  <a:lnTo>
                    <a:pt x="3267164" y="105029"/>
                  </a:lnTo>
                  <a:lnTo>
                    <a:pt x="329642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1549" y="5007408"/>
            <a:ext cx="6510655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0920">
              <a:lnSpc>
                <a:spcPct val="100000"/>
              </a:lnSpc>
              <a:spcBef>
                <a:spcPts val="100"/>
              </a:spcBef>
              <a:tabLst>
                <a:tab pos="4388485" algn="l"/>
                <a:tab pos="5228590" algn="l"/>
                <a:tab pos="606488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Expressed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disjunctive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normal</a:t>
            </a:r>
            <a:r>
              <a:rPr sz="3200" spc="-20" dirty="0">
                <a:latin typeface="Calibri"/>
                <a:cs typeface="Calibri"/>
              </a:rPr>
              <a:t> form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12997" y="499966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8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5" name="object 85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C4625E9-A59C-B70C-4E91-51D970F5E1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39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4504" y="5471160"/>
            <a:ext cx="8239125" cy="1076325"/>
            <a:chOff x="984504" y="5471160"/>
            <a:chExt cx="8239125" cy="1076325"/>
          </a:xfrm>
        </p:grpSpPr>
        <p:sp>
          <p:nvSpPr>
            <p:cNvPr id="4" name="object 4"/>
            <p:cNvSpPr/>
            <p:nvPr/>
          </p:nvSpPr>
          <p:spPr>
            <a:xfrm>
              <a:off x="989076" y="5475732"/>
              <a:ext cx="8229600" cy="1066800"/>
            </a:xfrm>
            <a:custGeom>
              <a:avLst/>
              <a:gdLst/>
              <a:ahLst/>
              <a:cxnLst/>
              <a:rect l="l" t="t" r="r" b="b"/>
              <a:pathLst>
                <a:path w="8229600" h="1066800">
                  <a:moveTo>
                    <a:pt x="82296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8229600" y="0"/>
                  </a:lnTo>
                  <a:lnTo>
                    <a:pt x="8229600" y="1066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4504" y="5471160"/>
              <a:ext cx="8239125" cy="1076325"/>
            </a:xfrm>
            <a:custGeom>
              <a:avLst/>
              <a:gdLst/>
              <a:ahLst/>
              <a:cxnLst/>
              <a:rect l="l" t="t" r="r" b="b"/>
              <a:pathLst>
                <a:path w="8239125" h="1076325">
                  <a:moveTo>
                    <a:pt x="8237220" y="1075944"/>
                  </a:moveTo>
                  <a:lnTo>
                    <a:pt x="1524" y="1075944"/>
                  </a:lnTo>
                  <a:lnTo>
                    <a:pt x="0" y="107289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237220" y="0"/>
                  </a:lnTo>
                  <a:lnTo>
                    <a:pt x="8238744" y="1524"/>
                  </a:lnTo>
                  <a:lnTo>
                    <a:pt x="82387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066800"/>
                  </a:lnTo>
                  <a:lnTo>
                    <a:pt x="4572" y="1066800"/>
                  </a:lnTo>
                  <a:lnTo>
                    <a:pt x="9144" y="1071372"/>
                  </a:lnTo>
                  <a:lnTo>
                    <a:pt x="8238744" y="1071372"/>
                  </a:lnTo>
                  <a:lnTo>
                    <a:pt x="8238744" y="1072896"/>
                  </a:lnTo>
                  <a:lnTo>
                    <a:pt x="8237220" y="1075944"/>
                  </a:lnTo>
                  <a:close/>
                </a:path>
                <a:path w="8239125" h="10763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239125" h="1076325">
                  <a:moveTo>
                    <a:pt x="822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229600" y="4572"/>
                  </a:lnTo>
                  <a:lnTo>
                    <a:pt x="8229600" y="9144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8229600" y="4572"/>
                  </a:lnTo>
                  <a:lnTo>
                    <a:pt x="8234172" y="9144"/>
                  </a:lnTo>
                  <a:lnTo>
                    <a:pt x="8238744" y="9144"/>
                  </a:lnTo>
                  <a:lnTo>
                    <a:pt x="8238744" y="1066800"/>
                  </a:lnTo>
                  <a:lnTo>
                    <a:pt x="8234172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9144"/>
                  </a:moveTo>
                  <a:lnTo>
                    <a:pt x="8234172" y="9144"/>
                  </a:lnTo>
                  <a:lnTo>
                    <a:pt x="8229600" y="4572"/>
                  </a:lnTo>
                  <a:lnTo>
                    <a:pt x="8238744" y="4572"/>
                  </a:lnTo>
                  <a:lnTo>
                    <a:pt x="8238744" y="9144"/>
                  </a:lnTo>
                  <a:close/>
                </a:path>
                <a:path w="8239125" h="1076325">
                  <a:moveTo>
                    <a:pt x="9144" y="1071372"/>
                  </a:moveTo>
                  <a:lnTo>
                    <a:pt x="4572" y="1066800"/>
                  </a:lnTo>
                  <a:lnTo>
                    <a:pt x="9144" y="1066800"/>
                  </a:lnTo>
                  <a:lnTo>
                    <a:pt x="9144" y="1071372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9144" y="1071372"/>
                  </a:lnTo>
                  <a:lnTo>
                    <a:pt x="9144" y="1066800"/>
                  </a:lnTo>
                  <a:lnTo>
                    <a:pt x="8229600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1071372"/>
                  </a:moveTo>
                  <a:lnTo>
                    <a:pt x="8229600" y="1071372"/>
                  </a:lnTo>
                  <a:lnTo>
                    <a:pt x="8234172" y="1066800"/>
                  </a:lnTo>
                  <a:lnTo>
                    <a:pt x="8238744" y="1066800"/>
                  </a:lnTo>
                  <a:lnTo>
                    <a:pt x="8238744" y="107137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9075" y="5475732"/>
            <a:ext cx="8229600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705" indent="-342900">
              <a:lnSpc>
                <a:spcPts val="265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i="1" spc="-25" dirty="0">
                <a:latin typeface="Calibri"/>
                <a:cs typeface="Calibri"/>
              </a:rPr>
              <a:t>Any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truth </a:t>
            </a:r>
            <a:r>
              <a:rPr sz="2500" i="1" spc="-10" dirty="0">
                <a:latin typeface="Calibri"/>
                <a:cs typeface="Calibri"/>
              </a:rPr>
              <a:t>table can</a:t>
            </a:r>
            <a:r>
              <a:rPr sz="2500" i="1" spc="-5" dirty="0">
                <a:latin typeface="Calibri"/>
                <a:cs typeface="Calibri"/>
              </a:rPr>
              <a:t> </a:t>
            </a:r>
            <a:r>
              <a:rPr sz="2500" i="1" dirty="0">
                <a:latin typeface="Calibri"/>
                <a:cs typeface="Calibri"/>
              </a:rPr>
              <a:t>be</a:t>
            </a:r>
            <a:r>
              <a:rPr sz="2500" i="1" spc="-10" dirty="0">
                <a:latin typeface="Calibri"/>
                <a:cs typeface="Calibri"/>
              </a:rPr>
              <a:t> expressed</a:t>
            </a:r>
            <a:r>
              <a:rPr sz="2500" i="1" spc="5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in </a:t>
            </a:r>
            <a:r>
              <a:rPr sz="2500" i="1" dirty="0">
                <a:latin typeface="Calibri"/>
                <a:cs typeface="Calibri"/>
              </a:rPr>
              <a:t>this</a:t>
            </a:r>
            <a:r>
              <a:rPr sz="2500" i="1" spc="-1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manner!</a:t>
            </a:r>
            <a:endParaRPr sz="25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2500" b="1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MLP </a:t>
            </a:r>
            <a:r>
              <a:rPr sz="2500" b="1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5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0" dirty="0">
                <a:solidFill>
                  <a:srgbClr val="BF0000"/>
                </a:solidFill>
                <a:latin typeface="Calibri"/>
                <a:cs typeface="Calibri"/>
              </a:rPr>
              <a:t> Universal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8744" y="3709415"/>
            <a:ext cx="3503929" cy="1353820"/>
            <a:chOff x="4428744" y="3709415"/>
            <a:chExt cx="3503929" cy="1353820"/>
          </a:xfrm>
        </p:grpSpPr>
        <p:sp>
          <p:nvSpPr>
            <p:cNvPr id="11" name="object 11"/>
            <p:cNvSpPr/>
            <p:nvPr/>
          </p:nvSpPr>
          <p:spPr>
            <a:xfrm>
              <a:off x="6053328" y="389991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14300" y="283464"/>
                  </a:lnTo>
                  <a:lnTo>
                    <a:pt x="62484" y="262128"/>
                  </a:lnTo>
                  <a:lnTo>
                    <a:pt x="32004" y="234696"/>
                  </a:lnTo>
                  <a:lnTo>
                    <a:pt x="10668" y="199644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62484" y="25908"/>
                  </a:lnTo>
                  <a:lnTo>
                    <a:pt x="73152" y="18288"/>
                  </a:lnTo>
                  <a:lnTo>
                    <a:pt x="85344" y="12192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5448" y="1524"/>
                  </a:lnTo>
                  <a:lnTo>
                    <a:pt x="170688" y="3048"/>
                  </a:lnTo>
                  <a:lnTo>
                    <a:pt x="184404" y="6096"/>
                  </a:lnTo>
                  <a:lnTo>
                    <a:pt x="196595" y="10668"/>
                  </a:lnTo>
                  <a:lnTo>
                    <a:pt x="210312" y="16764"/>
                  </a:lnTo>
                  <a:lnTo>
                    <a:pt x="223113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31064"/>
                  </a:lnTo>
                  <a:lnTo>
                    <a:pt x="24384" y="141732"/>
                  </a:lnTo>
                  <a:lnTo>
                    <a:pt x="33528" y="187452"/>
                  </a:lnTo>
                  <a:lnTo>
                    <a:pt x="67056" y="233172"/>
                  </a:lnTo>
                  <a:lnTo>
                    <a:pt x="117348" y="257556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4404" y="278892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53924" y="259080"/>
                  </a:lnTo>
                  <a:lnTo>
                    <a:pt x="164592" y="257556"/>
                  </a:lnTo>
                  <a:lnTo>
                    <a:pt x="207264" y="240792"/>
                  </a:lnTo>
                  <a:lnTo>
                    <a:pt x="216407" y="233172"/>
                  </a:lnTo>
                  <a:lnTo>
                    <a:pt x="224028" y="227076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8392"/>
                  </a:lnTo>
                  <a:lnTo>
                    <a:pt x="216407" y="53340"/>
                  </a:lnTo>
                  <a:lnTo>
                    <a:pt x="208788" y="45720"/>
                  </a:lnTo>
                  <a:lnTo>
                    <a:pt x="198119" y="39624"/>
                  </a:lnTo>
                  <a:lnTo>
                    <a:pt x="188976" y="35052"/>
                  </a:lnTo>
                  <a:lnTo>
                    <a:pt x="178307" y="30480"/>
                  </a:lnTo>
                  <a:lnTo>
                    <a:pt x="166116" y="28956"/>
                  </a:lnTo>
                  <a:lnTo>
                    <a:pt x="155448" y="25908"/>
                  </a:lnTo>
                  <a:lnTo>
                    <a:pt x="223113" y="25908"/>
                  </a:lnTo>
                  <a:lnTo>
                    <a:pt x="231648" y="32004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4988" y="141732"/>
                  </a:lnTo>
                  <a:lnTo>
                    <a:pt x="283464" y="156972"/>
                  </a:lnTo>
                  <a:lnTo>
                    <a:pt x="274319" y="198120"/>
                  </a:lnTo>
                  <a:lnTo>
                    <a:pt x="252983" y="233172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8" y="3709415"/>
              <a:ext cx="76200" cy="1996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0" y="460400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3" y="76200"/>
                  </a:moveTo>
                  <a:lnTo>
                    <a:pt x="0" y="28956"/>
                  </a:lnTo>
                  <a:lnTo>
                    <a:pt x="80771" y="0"/>
                  </a:lnTo>
                  <a:lnTo>
                    <a:pt x="76931" y="27432"/>
                  </a:lnTo>
                  <a:lnTo>
                    <a:pt x="64007" y="27432"/>
                  </a:lnTo>
                  <a:lnTo>
                    <a:pt x="60959" y="45720"/>
                  </a:lnTo>
                  <a:lnTo>
                    <a:pt x="74124" y="47483"/>
                  </a:lnTo>
                  <a:lnTo>
                    <a:pt x="70103" y="76200"/>
                  </a:lnTo>
                  <a:close/>
                </a:path>
                <a:path w="2476500" h="368935">
                  <a:moveTo>
                    <a:pt x="74124" y="47483"/>
                  </a:moveTo>
                  <a:lnTo>
                    <a:pt x="60959" y="45720"/>
                  </a:lnTo>
                  <a:lnTo>
                    <a:pt x="64007" y="27432"/>
                  </a:lnTo>
                  <a:lnTo>
                    <a:pt x="76693" y="29130"/>
                  </a:lnTo>
                  <a:lnTo>
                    <a:pt x="74124" y="47483"/>
                  </a:lnTo>
                  <a:close/>
                </a:path>
                <a:path w="2476500" h="368935">
                  <a:moveTo>
                    <a:pt x="76693" y="29130"/>
                  </a:moveTo>
                  <a:lnTo>
                    <a:pt x="64007" y="27432"/>
                  </a:lnTo>
                  <a:lnTo>
                    <a:pt x="76931" y="27432"/>
                  </a:lnTo>
                  <a:lnTo>
                    <a:pt x="76693" y="29130"/>
                  </a:lnTo>
                  <a:close/>
                </a:path>
                <a:path w="2476500" h="368935">
                  <a:moveTo>
                    <a:pt x="2473452" y="368808"/>
                  </a:moveTo>
                  <a:lnTo>
                    <a:pt x="74124" y="47483"/>
                  </a:lnTo>
                  <a:lnTo>
                    <a:pt x="76693" y="29130"/>
                  </a:lnTo>
                  <a:lnTo>
                    <a:pt x="2476500" y="350520"/>
                  </a:lnTo>
                  <a:lnTo>
                    <a:pt x="247345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8" y="4143755"/>
              <a:ext cx="3425951" cy="918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38459" y="4602492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424" y="102108"/>
                  </a:moveTo>
                  <a:lnTo>
                    <a:pt x="3289604" y="91440"/>
                  </a:lnTo>
                  <a:lnTo>
                    <a:pt x="3250692" y="30492"/>
                  </a:lnTo>
                  <a:lnTo>
                    <a:pt x="3242780" y="27432"/>
                  </a:lnTo>
                  <a:lnTo>
                    <a:pt x="3171456" y="0"/>
                  </a:lnTo>
                  <a:lnTo>
                    <a:pt x="3171825" y="3695"/>
                  </a:lnTo>
                  <a:lnTo>
                    <a:pt x="3169932" y="3048"/>
                  </a:lnTo>
                  <a:lnTo>
                    <a:pt x="3170669" y="8255"/>
                  </a:lnTo>
                  <a:lnTo>
                    <a:pt x="3168396" y="7620"/>
                  </a:lnTo>
                  <a:lnTo>
                    <a:pt x="3172561" y="26225"/>
                  </a:lnTo>
                  <a:lnTo>
                    <a:pt x="3168954" y="26035"/>
                  </a:lnTo>
                  <a:lnTo>
                    <a:pt x="3168954" y="56502"/>
                  </a:lnTo>
                  <a:lnTo>
                    <a:pt x="2912186" y="170891"/>
                  </a:lnTo>
                  <a:lnTo>
                    <a:pt x="2889948" y="160020"/>
                  </a:lnTo>
                  <a:lnTo>
                    <a:pt x="2889948" y="180797"/>
                  </a:lnTo>
                  <a:lnTo>
                    <a:pt x="2784589" y="227736"/>
                  </a:lnTo>
                  <a:lnTo>
                    <a:pt x="2756611" y="220776"/>
                  </a:lnTo>
                  <a:lnTo>
                    <a:pt x="2756611" y="240207"/>
                  </a:lnTo>
                  <a:lnTo>
                    <a:pt x="2720581" y="256247"/>
                  </a:lnTo>
                  <a:lnTo>
                    <a:pt x="2689275" y="250913"/>
                  </a:lnTo>
                  <a:lnTo>
                    <a:pt x="2689275" y="270192"/>
                  </a:lnTo>
                  <a:lnTo>
                    <a:pt x="2678341" y="275056"/>
                  </a:lnTo>
                  <a:lnTo>
                    <a:pt x="2616428" y="267169"/>
                  </a:lnTo>
                  <a:lnTo>
                    <a:pt x="2616428" y="302628"/>
                  </a:lnTo>
                  <a:lnTo>
                    <a:pt x="2523299" y="344106"/>
                  </a:lnTo>
                  <a:lnTo>
                    <a:pt x="2537218" y="294551"/>
                  </a:lnTo>
                  <a:lnTo>
                    <a:pt x="2616428" y="302628"/>
                  </a:lnTo>
                  <a:lnTo>
                    <a:pt x="2616428" y="267169"/>
                  </a:lnTo>
                  <a:lnTo>
                    <a:pt x="2549956" y="258699"/>
                  </a:lnTo>
                  <a:lnTo>
                    <a:pt x="2549956" y="277368"/>
                  </a:lnTo>
                  <a:lnTo>
                    <a:pt x="2542260" y="276580"/>
                  </a:lnTo>
                  <a:lnTo>
                    <a:pt x="2542311" y="276402"/>
                  </a:lnTo>
                  <a:lnTo>
                    <a:pt x="2549956" y="277368"/>
                  </a:lnTo>
                  <a:lnTo>
                    <a:pt x="2549956" y="258699"/>
                  </a:lnTo>
                  <a:lnTo>
                    <a:pt x="2547378" y="258368"/>
                  </a:lnTo>
                  <a:lnTo>
                    <a:pt x="2550655" y="246672"/>
                  </a:lnTo>
                  <a:lnTo>
                    <a:pt x="2689275" y="270192"/>
                  </a:lnTo>
                  <a:lnTo>
                    <a:pt x="2689275" y="250913"/>
                  </a:lnTo>
                  <a:lnTo>
                    <a:pt x="2555862" y="228168"/>
                  </a:lnTo>
                  <a:lnTo>
                    <a:pt x="2565819" y="192735"/>
                  </a:lnTo>
                  <a:lnTo>
                    <a:pt x="2756611" y="240207"/>
                  </a:lnTo>
                  <a:lnTo>
                    <a:pt x="2756611" y="220776"/>
                  </a:lnTo>
                  <a:lnTo>
                    <a:pt x="2587129" y="178612"/>
                  </a:lnTo>
                  <a:lnTo>
                    <a:pt x="2796057" y="134772"/>
                  </a:lnTo>
                  <a:lnTo>
                    <a:pt x="2889948" y="180797"/>
                  </a:lnTo>
                  <a:lnTo>
                    <a:pt x="2889948" y="160020"/>
                  </a:lnTo>
                  <a:lnTo>
                    <a:pt x="2825623" y="128562"/>
                  </a:lnTo>
                  <a:lnTo>
                    <a:pt x="3168954" y="56502"/>
                  </a:lnTo>
                  <a:lnTo>
                    <a:pt x="3168954" y="26035"/>
                  </a:lnTo>
                  <a:lnTo>
                    <a:pt x="3166884" y="25908"/>
                  </a:lnTo>
                  <a:lnTo>
                    <a:pt x="3168396" y="29400"/>
                  </a:lnTo>
                  <a:lnTo>
                    <a:pt x="2992259" y="48209"/>
                  </a:lnTo>
                  <a:lnTo>
                    <a:pt x="2992259" y="74320"/>
                  </a:lnTo>
                  <a:lnTo>
                    <a:pt x="2798051" y="115087"/>
                  </a:lnTo>
                  <a:lnTo>
                    <a:pt x="2775496" y="104051"/>
                  </a:lnTo>
                  <a:lnTo>
                    <a:pt x="2992259" y="74320"/>
                  </a:lnTo>
                  <a:lnTo>
                    <a:pt x="2992259" y="48209"/>
                  </a:lnTo>
                  <a:lnTo>
                    <a:pt x="2768536" y="72072"/>
                  </a:lnTo>
                  <a:lnTo>
                    <a:pt x="2768536" y="121272"/>
                  </a:lnTo>
                  <a:lnTo>
                    <a:pt x="2574455" y="162001"/>
                  </a:lnTo>
                  <a:lnTo>
                    <a:pt x="2583332" y="130403"/>
                  </a:lnTo>
                  <a:lnTo>
                    <a:pt x="2742603" y="108559"/>
                  </a:lnTo>
                  <a:lnTo>
                    <a:pt x="2768536" y="121272"/>
                  </a:lnTo>
                  <a:lnTo>
                    <a:pt x="2768536" y="72072"/>
                  </a:lnTo>
                  <a:lnTo>
                    <a:pt x="2720568" y="77190"/>
                  </a:lnTo>
                  <a:lnTo>
                    <a:pt x="2686113" y="60337"/>
                  </a:lnTo>
                  <a:lnTo>
                    <a:pt x="2686113" y="80873"/>
                  </a:lnTo>
                  <a:lnTo>
                    <a:pt x="2660078" y="83642"/>
                  </a:lnTo>
                  <a:lnTo>
                    <a:pt x="2666212" y="71107"/>
                  </a:lnTo>
                  <a:lnTo>
                    <a:pt x="2686113" y="80873"/>
                  </a:lnTo>
                  <a:lnTo>
                    <a:pt x="2686113" y="60337"/>
                  </a:lnTo>
                  <a:lnTo>
                    <a:pt x="2674302" y="54559"/>
                  </a:lnTo>
                  <a:lnTo>
                    <a:pt x="2677134" y="48768"/>
                  </a:lnTo>
                  <a:lnTo>
                    <a:pt x="2686812" y="28956"/>
                  </a:lnTo>
                  <a:lnTo>
                    <a:pt x="2643873" y="29730"/>
                  </a:lnTo>
                  <a:lnTo>
                    <a:pt x="2643873" y="85382"/>
                  </a:lnTo>
                  <a:lnTo>
                    <a:pt x="2613304" y="88633"/>
                  </a:lnTo>
                  <a:lnTo>
                    <a:pt x="2613266" y="88392"/>
                  </a:lnTo>
                  <a:lnTo>
                    <a:pt x="2603855" y="42214"/>
                  </a:lnTo>
                  <a:lnTo>
                    <a:pt x="2603855" y="108889"/>
                  </a:lnTo>
                  <a:lnTo>
                    <a:pt x="2588793" y="110947"/>
                  </a:lnTo>
                  <a:lnTo>
                    <a:pt x="2589022" y="110121"/>
                  </a:lnTo>
                  <a:lnTo>
                    <a:pt x="2602915" y="108635"/>
                  </a:lnTo>
                  <a:lnTo>
                    <a:pt x="2603855" y="108889"/>
                  </a:lnTo>
                  <a:lnTo>
                    <a:pt x="2603855" y="42214"/>
                  </a:lnTo>
                  <a:lnTo>
                    <a:pt x="2601468" y="30492"/>
                  </a:lnTo>
                  <a:lnTo>
                    <a:pt x="2643873" y="85382"/>
                  </a:lnTo>
                  <a:lnTo>
                    <a:pt x="2643873" y="29730"/>
                  </a:lnTo>
                  <a:lnTo>
                    <a:pt x="2601480" y="30480"/>
                  </a:lnTo>
                  <a:lnTo>
                    <a:pt x="2601315" y="30441"/>
                  </a:lnTo>
                  <a:lnTo>
                    <a:pt x="2601315" y="30632"/>
                  </a:lnTo>
                  <a:lnTo>
                    <a:pt x="2568803" y="66675"/>
                  </a:lnTo>
                  <a:lnTo>
                    <a:pt x="2568803" y="112293"/>
                  </a:lnTo>
                  <a:lnTo>
                    <a:pt x="2568397" y="113753"/>
                  </a:lnTo>
                  <a:lnTo>
                    <a:pt x="2562898" y="114515"/>
                  </a:lnTo>
                  <a:lnTo>
                    <a:pt x="2562898" y="133210"/>
                  </a:lnTo>
                  <a:lnTo>
                    <a:pt x="2553525" y="166395"/>
                  </a:lnTo>
                  <a:lnTo>
                    <a:pt x="2547366" y="167690"/>
                  </a:lnTo>
                  <a:lnTo>
                    <a:pt x="2547366" y="188137"/>
                  </a:lnTo>
                  <a:lnTo>
                    <a:pt x="2536964" y="224955"/>
                  </a:lnTo>
                  <a:lnTo>
                    <a:pt x="2531732" y="224066"/>
                  </a:lnTo>
                  <a:lnTo>
                    <a:pt x="2531732" y="243471"/>
                  </a:lnTo>
                  <a:lnTo>
                    <a:pt x="2528214" y="255930"/>
                  </a:lnTo>
                  <a:lnTo>
                    <a:pt x="2523121" y="255282"/>
                  </a:lnTo>
                  <a:lnTo>
                    <a:pt x="2523121" y="273951"/>
                  </a:lnTo>
                  <a:lnTo>
                    <a:pt x="2522944" y="274612"/>
                  </a:lnTo>
                  <a:lnTo>
                    <a:pt x="2517864" y="274104"/>
                  </a:lnTo>
                  <a:lnTo>
                    <a:pt x="2517864" y="292582"/>
                  </a:lnTo>
                  <a:lnTo>
                    <a:pt x="2502662" y="346443"/>
                  </a:lnTo>
                  <a:lnTo>
                    <a:pt x="2457450" y="319468"/>
                  </a:lnTo>
                  <a:lnTo>
                    <a:pt x="2457450" y="342506"/>
                  </a:lnTo>
                  <a:lnTo>
                    <a:pt x="2108123" y="279107"/>
                  </a:lnTo>
                  <a:lnTo>
                    <a:pt x="2198827" y="260083"/>
                  </a:lnTo>
                  <a:lnTo>
                    <a:pt x="2344572" y="274929"/>
                  </a:lnTo>
                  <a:lnTo>
                    <a:pt x="2457450" y="342506"/>
                  </a:lnTo>
                  <a:lnTo>
                    <a:pt x="2457450" y="319468"/>
                  </a:lnTo>
                  <a:lnTo>
                    <a:pt x="2390724" y="279628"/>
                  </a:lnTo>
                  <a:lnTo>
                    <a:pt x="2517864" y="292582"/>
                  </a:lnTo>
                  <a:lnTo>
                    <a:pt x="2517864" y="274104"/>
                  </a:lnTo>
                  <a:lnTo>
                    <a:pt x="2353373" y="257340"/>
                  </a:lnTo>
                  <a:lnTo>
                    <a:pt x="2342680" y="250964"/>
                  </a:lnTo>
                  <a:lnTo>
                    <a:pt x="2523121" y="273951"/>
                  </a:lnTo>
                  <a:lnTo>
                    <a:pt x="2523121" y="255282"/>
                  </a:lnTo>
                  <a:lnTo>
                    <a:pt x="2335606" y="231381"/>
                  </a:lnTo>
                  <a:lnTo>
                    <a:pt x="2391448" y="219671"/>
                  </a:lnTo>
                  <a:lnTo>
                    <a:pt x="2531732" y="243471"/>
                  </a:lnTo>
                  <a:lnTo>
                    <a:pt x="2531732" y="224066"/>
                  </a:lnTo>
                  <a:lnTo>
                    <a:pt x="2442781" y="208902"/>
                  </a:lnTo>
                  <a:lnTo>
                    <a:pt x="2544762" y="187490"/>
                  </a:lnTo>
                  <a:lnTo>
                    <a:pt x="2547366" y="188137"/>
                  </a:lnTo>
                  <a:lnTo>
                    <a:pt x="2547366" y="167690"/>
                  </a:lnTo>
                  <a:lnTo>
                    <a:pt x="2545130" y="168160"/>
                  </a:lnTo>
                  <a:lnTo>
                    <a:pt x="2502776" y="157632"/>
                  </a:lnTo>
                  <a:lnTo>
                    <a:pt x="2502776" y="177050"/>
                  </a:lnTo>
                  <a:lnTo>
                    <a:pt x="2392134" y="200266"/>
                  </a:lnTo>
                  <a:lnTo>
                    <a:pt x="2340699" y="191503"/>
                  </a:lnTo>
                  <a:lnTo>
                    <a:pt x="2340699" y="211061"/>
                  </a:lnTo>
                  <a:lnTo>
                    <a:pt x="2307348" y="218059"/>
                  </a:lnTo>
                  <a:lnTo>
                    <a:pt x="2307348" y="252641"/>
                  </a:lnTo>
                  <a:lnTo>
                    <a:pt x="2258174" y="247637"/>
                  </a:lnTo>
                  <a:lnTo>
                    <a:pt x="2280234" y="243014"/>
                  </a:lnTo>
                  <a:lnTo>
                    <a:pt x="2294229" y="244792"/>
                  </a:lnTo>
                  <a:lnTo>
                    <a:pt x="2307348" y="252641"/>
                  </a:lnTo>
                  <a:lnTo>
                    <a:pt x="2307348" y="218059"/>
                  </a:lnTo>
                  <a:lnTo>
                    <a:pt x="2292731" y="221119"/>
                  </a:lnTo>
                  <a:lnTo>
                    <a:pt x="2254643" y="198386"/>
                  </a:lnTo>
                  <a:lnTo>
                    <a:pt x="2254643" y="221068"/>
                  </a:lnTo>
                  <a:lnTo>
                    <a:pt x="2223135" y="217055"/>
                  </a:lnTo>
                  <a:lnTo>
                    <a:pt x="2223135" y="235737"/>
                  </a:lnTo>
                  <a:lnTo>
                    <a:pt x="2196414" y="241338"/>
                  </a:lnTo>
                  <a:lnTo>
                    <a:pt x="2137054" y="235292"/>
                  </a:lnTo>
                  <a:lnTo>
                    <a:pt x="2137054" y="253796"/>
                  </a:lnTo>
                  <a:lnTo>
                    <a:pt x="2058936" y="270179"/>
                  </a:lnTo>
                  <a:lnTo>
                    <a:pt x="2010803" y="261454"/>
                  </a:lnTo>
                  <a:lnTo>
                    <a:pt x="2010803" y="280276"/>
                  </a:lnTo>
                  <a:lnTo>
                    <a:pt x="1804466" y="323570"/>
                  </a:lnTo>
                  <a:lnTo>
                    <a:pt x="1954517" y="270065"/>
                  </a:lnTo>
                  <a:lnTo>
                    <a:pt x="2010803" y="280276"/>
                  </a:lnTo>
                  <a:lnTo>
                    <a:pt x="2010803" y="261454"/>
                  </a:lnTo>
                  <a:lnTo>
                    <a:pt x="1989518" y="257581"/>
                  </a:lnTo>
                  <a:lnTo>
                    <a:pt x="2030564" y="242938"/>
                  </a:lnTo>
                  <a:lnTo>
                    <a:pt x="2137054" y="253796"/>
                  </a:lnTo>
                  <a:lnTo>
                    <a:pt x="2137054" y="235292"/>
                  </a:lnTo>
                  <a:lnTo>
                    <a:pt x="2070925" y="228549"/>
                  </a:lnTo>
                  <a:lnTo>
                    <a:pt x="2096147" y="219557"/>
                  </a:lnTo>
                  <a:lnTo>
                    <a:pt x="2223135" y="235737"/>
                  </a:lnTo>
                  <a:lnTo>
                    <a:pt x="2223135" y="217055"/>
                  </a:lnTo>
                  <a:lnTo>
                    <a:pt x="2134730" y="205790"/>
                  </a:lnTo>
                  <a:lnTo>
                    <a:pt x="2191105" y="185686"/>
                  </a:lnTo>
                  <a:lnTo>
                    <a:pt x="2197316" y="186740"/>
                  </a:lnTo>
                  <a:lnTo>
                    <a:pt x="2254643" y="221068"/>
                  </a:lnTo>
                  <a:lnTo>
                    <a:pt x="2254643" y="198386"/>
                  </a:lnTo>
                  <a:lnTo>
                    <a:pt x="2250135" y="195694"/>
                  </a:lnTo>
                  <a:lnTo>
                    <a:pt x="2340699" y="211061"/>
                  </a:lnTo>
                  <a:lnTo>
                    <a:pt x="2340699" y="191503"/>
                  </a:lnTo>
                  <a:lnTo>
                    <a:pt x="2250262" y="176085"/>
                  </a:lnTo>
                  <a:lnTo>
                    <a:pt x="2410561" y="154101"/>
                  </a:lnTo>
                  <a:lnTo>
                    <a:pt x="2502776" y="177050"/>
                  </a:lnTo>
                  <a:lnTo>
                    <a:pt x="2502776" y="157632"/>
                  </a:lnTo>
                  <a:lnTo>
                    <a:pt x="2460904" y="147205"/>
                  </a:lnTo>
                  <a:lnTo>
                    <a:pt x="2562898" y="133210"/>
                  </a:lnTo>
                  <a:lnTo>
                    <a:pt x="2562898" y="114515"/>
                  </a:lnTo>
                  <a:lnTo>
                    <a:pt x="2412428" y="135140"/>
                  </a:lnTo>
                  <a:lnTo>
                    <a:pt x="2395347" y="130898"/>
                  </a:lnTo>
                  <a:lnTo>
                    <a:pt x="2568803" y="112293"/>
                  </a:lnTo>
                  <a:lnTo>
                    <a:pt x="2568803" y="66675"/>
                  </a:lnTo>
                  <a:lnTo>
                    <a:pt x="2545080" y="92964"/>
                  </a:lnTo>
                  <a:lnTo>
                    <a:pt x="2552877" y="95084"/>
                  </a:lnTo>
                  <a:lnTo>
                    <a:pt x="2399169" y="111480"/>
                  </a:lnTo>
                  <a:lnTo>
                    <a:pt x="2529573" y="64973"/>
                  </a:lnTo>
                  <a:lnTo>
                    <a:pt x="2531364" y="77724"/>
                  </a:lnTo>
                  <a:lnTo>
                    <a:pt x="2533497" y="76288"/>
                  </a:lnTo>
                  <a:lnTo>
                    <a:pt x="2534424" y="80772"/>
                  </a:lnTo>
                  <a:lnTo>
                    <a:pt x="2537587" y="78397"/>
                  </a:lnTo>
                  <a:lnTo>
                    <a:pt x="2542032" y="91440"/>
                  </a:lnTo>
                  <a:lnTo>
                    <a:pt x="2589580" y="42672"/>
                  </a:lnTo>
                  <a:lnTo>
                    <a:pt x="2601315" y="30632"/>
                  </a:lnTo>
                  <a:lnTo>
                    <a:pt x="2601315" y="30441"/>
                  </a:lnTo>
                  <a:lnTo>
                    <a:pt x="2597226" y="28956"/>
                  </a:lnTo>
                  <a:lnTo>
                    <a:pt x="2520708" y="1524"/>
                  </a:lnTo>
                  <a:lnTo>
                    <a:pt x="2521432" y="6769"/>
                  </a:lnTo>
                  <a:lnTo>
                    <a:pt x="2519184" y="6096"/>
                  </a:lnTo>
                  <a:lnTo>
                    <a:pt x="2522093" y="20383"/>
                  </a:lnTo>
                  <a:lnTo>
                    <a:pt x="2517648" y="19812"/>
                  </a:lnTo>
                  <a:lnTo>
                    <a:pt x="2521445" y="31000"/>
                  </a:lnTo>
                  <a:lnTo>
                    <a:pt x="2491663" y="34798"/>
                  </a:lnTo>
                  <a:lnTo>
                    <a:pt x="2491663" y="59461"/>
                  </a:lnTo>
                  <a:lnTo>
                    <a:pt x="2362085" y="105460"/>
                  </a:lnTo>
                  <a:lnTo>
                    <a:pt x="2362085" y="142049"/>
                  </a:lnTo>
                  <a:lnTo>
                    <a:pt x="2283104" y="152869"/>
                  </a:lnTo>
                  <a:lnTo>
                    <a:pt x="2322982" y="138645"/>
                  </a:lnTo>
                  <a:lnTo>
                    <a:pt x="2340787" y="136740"/>
                  </a:lnTo>
                  <a:lnTo>
                    <a:pt x="2362085" y="142049"/>
                  </a:lnTo>
                  <a:lnTo>
                    <a:pt x="2362085" y="105460"/>
                  </a:lnTo>
                  <a:lnTo>
                    <a:pt x="2333650" y="115544"/>
                  </a:lnTo>
                  <a:lnTo>
                    <a:pt x="2287244" y="104000"/>
                  </a:lnTo>
                  <a:lnTo>
                    <a:pt x="2287244" y="123418"/>
                  </a:lnTo>
                  <a:lnTo>
                    <a:pt x="2244979" y="127939"/>
                  </a:lnTo>
                  <a:lnTo>
                    <a:pt x="2244979" y="147015"/>
                  </a:lnTo>
                  <a:lnTo>
                    <a:pt x="2197074" y="164020"/>
                  </a:lnTo>
                  <a:lnTo>
                    <a:pt x="2180234" y="153962"/>
                  </a:lnTo>
                  <a:lnTo>
                    <a:pt x="2244979" y="147015"/>
                  </a:lnTo>
                  <a:lnTo>
                    <a:pt x="2244979" y="127939"/>
                  </a:lnTo>
                  <a:lnTo>
                    <a:pt x="2153056" y="137744"/>
                  </a:lnTo>
                  <a:lnTo>
                    <a:pt x="2151367" y="136740"/>
                  </a:lnTo>
                  <a:lnTo>
                    <a:pt x="2151367" y="159232"/>
                  </a:lnTo>
                  <a:lnTo>
                    <a:pt x="2143531" y="157899"/>
                  </a:lnTo>
                  <a:lnTo>
                    <a:pt x="2148294" y="157378"/>
                  </a:lnTo>
                  <a:lnTo>
                    <a:pt x="2151367" y="159232"/>
                  </a:lnTo>
                  <a:lnTo>
                    <a:pt x="2151367" y="136740"/>
                  </a:lnTo>
                  <a:lnTo>
                    <a:pt x="2134209" y="126479"/>
                  </a:lnTo>
                  <a:lnTo>
                    <a:pt x="2228494" y="108800"/>
                  </a:lnTo>
                  <a:lnTo>
                    <a:pt x="2287244" y="123418"/>
                  </a:lnTo>
                  <a:lnTo>
                    <a:pt x="2287244" y="104000"/>
                  </a:lnTo>
                  <a:lnTo>
                    <a:pt x="2273020" y="100457"/>
                  </a:lnTo>
                  <a:lnTo>
                    <a:pt x="2491663" y="59461"/>
                  </a:lnTo>
                  <a:lnTo>
                    <a:pt x="2491663" y="34798"/>
                  </a:lnTo>
                  <a:lnTo>
                    <a:pt x="2277592" y="62064"/>
                  </a:lnTo>
                  <a:lnTo>
                    <a:pt x="2277592" y="80733"/>
                  </a:lnTo>
                  <a:lnTo>
                    <a:pt x="2229802" y="89700"/>
                  </a:lnTo>
                  <a:lnTo>
                    <a:pt x="2222144" y="87795"/>
                  </a:lnTo>
                  <a:lnTo>
                    <a:pt x="2277592" y="80733"/>
                  </a:lnTo>
                  <a:lnTo>
                    <a:pt x="2277592" y="62064"/>
                  </a:lnTo>
                  <a:lnTo>
                    <a:pt x="2185289" y="73825"/>
                  </a:lnTo>
                  <a:lnTo>
                    <a:pt x="2185289" y="98056"/>
                  </a:lnTo>
                  <a:lnTo>
                    <a:pt x="2125307" y="109308"/>
                  </a:lnTo>
                  <a:lnTo>
                    <a:pt x="2125307" y="174523"/>
                  </a:lnTo>
                  <a:lnTo>
                    <a:pt x="2108162" y="176885"/>
                  </a:lnTo>
                  <a:lnTo>
                    <a:pt x="2108162" y="195567"/>
                  </a:lnTo>
                  <a:lnTo>
                    <a:pt x="2093988" y="200596"/>
                  </a:lnTo>
                  <a:lnTo>
                    <a:pt x="2082317" y="199110"/>
                  </a:lnTo>
                  <a:lnTo>
                    <a:pt x="2108162" y="195567"/>
                  </a:lnTo>
                  <a:lnTo>
                    <a:pt x="2108162" y="176885"/>
                  </a:lnTo>
                  <a:lnTo>
                    <a:pt x="2055266" y="184124"/>
                  </a:lnTo>
                  <a:lnTo>
                    <a:pt x="2055266" y="214350"/>
                  </a:lnTo>
                  <a:lnTo>
                    <a:pt x="2027656" y="224142"/>
                  </a:lnTo>
                  <a:lnTo>
                    <a:pt x="1987143" y="220014"/>
                  </a:lnTo>
                  <a:lnTo>
                    <a:pt x="1987143" y="238518"/>
                  </a:lnTo>
                  <a:lnTo>
                    <a:pt x="1952421" y="250837"/>
                  </a:lnTo>
                  <a:lnTo>
                    <a:pt x="1917306" y="244475"/>
                  </a:lnTo>
                  <a:lnTo>
                    <a:pt x="1917306" y="263309"/>
                  </a:lnTo>
                  <a:lnTo>
                    <a:pt x="1701076" y="340042"/>
                  </a:lnTo>
                  <a:lnTo>
                    <a:pt x="1786305" y="239699"/>
                  </a:lnTo>
                  <a:lnTo>
                    <a:pt x="1786851" y="239623"/>
                  </a:lnTo>
                  <a:lnTo>
                    <a:pt x="1917306" y="263309"/>
                  </a:lnTo>
                  <a:lnTo>
                    <a:pt x="1917306" y="244475"/>
                  </a:lnTo>
                  <a:lnTo>
                    <a:pt x="1845983" y="231521"/>
                  </a:lnTo>
                  <a:lnTo>
                    <a:pt x="1876882" y="227291"/>
                  </a:lnTo>
                  <a:lnTo>
                    <a:pt x="1987143" y="238518"/>
                  </a:lnTo>
                  <a:lnTo>
                    <a:pt x="1987143" y="220014"/>
                  </a:lnTo>
                  <a:lnTo>
                    <a:pt x="1954339" y="216662"/>
                  </a:lnTo>
                  <a:lnTo>
                    <a:pt x="2011718" y="208800"/>
                  </a:lnTo>
                  <a:lnTo>
                    <a:pt x="2055266" y="214350"/>
                  </a:lnTo>
                  <a:lnTo>
                    <a:pt x="2055266" y="184124"/>
                  </a:lnTo>
                  <a:lnTo>
                    <a:pt x="2011616" y="190106"/>
                  </a:lnTo>
                  <a:lnTo>
                    <a:pt x="1941004" y="181114"/>
                  </a:lnTo>
                  <a:lnTo>
                    <a:pt x="1941004" y="199783"/>
                  </a:lnTo>
                  <a:lnTo>
                    <a:pt x="1876082" y="208686"/>
                  </a:lnTo>
                  <a:lnTo>
                    <a:pt x="1817700" y="202742"/>
                  </a:lnTo>
                  <a:lnTo>
                    <a:pt x="1826983" y="191820"/>
                  </a:lnTo>
                  <a:lnTo>
                    <a:pt x="1854962" y="188823"/>
                  </a:lnTo>
                  <a:lnTo>
                    <a:pt x="1941004" y="199783"/>
                  </a:lnTo>
                  <a:lnTo>
                    <a:pt x="1941004" y="181114"/>
                  </a:lnTo>
                  <a:lnTo>
                    <a:pt x="1934578" y="180289"/>
                  </a:lnTo>
                  <a:lnTo>
                    <a:pt x="2072297" y="165531"/>
                  </a:lnTo>
                  <a:lnTo>
                    <a:pt x="2125307" y="174523"/>
                  </a:lnTo>
                  <a:lnTo>
                    <a:pt x="2125307" y="109308"/>
                  </a:lnTo>
                  <a:lnTo>
                    <a:pt x="2121179" y="110083"/>
                  </a:lnTo>
                  <a:lnTo>
                    <a:pt x="2121179" y="141147"/>
                  </a:lnTo>
                  <a:lnTo>
                    <a:pt x="2074506" y="146126"/>
                  </a:lnTo>
                  <a:lnTo>
                    <a:pt x="2050897" y="142100"/>
                  </a:lnTo>
                  <a:lnTo>
                    <a:pt x="2105634" y="131838"/>
                  </a:lnTo>
                  <a:lnTo>
                    <a:pt x="2121179" y="141147"/>
                  </a:lnTo>
                  <a:lnTo>
                    <a:pt x="2121179" y="110083"/>
                  </a:lnTo>
                  <a:lnTo>
                    <a:pt x="2110168" y="112141"/>
                  </a:lnTo>
                  <a:lnTo>
                    <a:pt x="2096262" y="103822"/>
                  </a:lnTo>
                  <a:lnTo>
                    <a:pt x="2170493" y="94373"/>
                  </a:lnTo>
                  <a:lnTo>
                    <a:pt x="2185289" y="98056"/>
                  </a:lnTo>
                  <a:lnTo>
                    <a:pt x="2185289" y="73825"/>
                  </a:lnTo>
                  <a:lnTo>
                    <a:pt x="2172487" y="75450"/>
                  </a:lnTo>
                  <a:lnTo>
                    <a:pt x="2120836" y="62598"/>
                  </a:lnTo>
                  <a:lnTo>
                    <a:pt x="2120836" y="82016"/>
                  </a:lnTo>
                  <a:lnTo>
                    <a:pt x="2081657" y="87007"/>
                  </a:lnTo>
                  <a:lnTo>
                    <a:pt x="2081657" y="117487"/>
                  </a:lnTo>
                  <a:lnTo>
                    <a:pt x="2002929" y="132257"/>
                  </a:lnTo>
                  <a:lnTo>
                    <a:pt x="2002929" y="153758"/>
                  </a:lnTo>
                  <a:lnTo>
                    <a:pt x="1969922" y="157276"/>
                  </a:lnTo>
                  <a:lnTo>
                    <a:pt x="1995462" y="152501"/>
                  </a:lnTo>
                  <a:lnTo>
                    <a:pt x="2002929" y="153758"/>
                  </a:lnTo>
                  <a:lnTo>
                    <a:pt x="2002929" y="132257"/>
                  </a:lnTo>
                  <a:lnTo>
                    <a:pt x="1998243" y="133134"/>
                  </a:lnTo>
                  <a:lnTo>
                    <a:pt x="1942693" y="123672"/>
                  </a:lnTo>
                  <a:lnTo>
                    <a:pt x="1942693" y="143548"/>
                  </a:lnTo>
                  <a:lnTo>
                    <a:pt x="1853844" y="160197"/>
                  </a:lnTo>
                  <a:lnTo>
                    <a:pt x="1877390" y="132461"/>
                  </a:lnTo>
                  <a:lnTo>
                    <a:pt x="1942693" y="143548"/>
                  </a:lnTo>
                  <a:lnTo>
                    <a:pt x="1942693" y="123672"/>
                  </a:lnTo>
                  <a:lnTo>
                    <a:pt x="1941766" y="123507"/>
                  </a:lnTo>
                  <a:lnTo>
                    <a:pt x="2065413" y="107759"/>
                  </a:lnTo>
                  <a:lnTo>
                    <a:pt x="2081657" y="117487"/>
                  </a:lnTo>
                  <a:lnTo>
                    <a:pt x="2081657" y="87007"/>
                  </a:lnTo>
                  <a:lnTo>
                    <a:pt x="2070468" y="88430"/>
                  </a:lnTo>
                  <a:lnTo>
                    <a:pt x="2039696" y="70065"/>
                  </a:lnTo>
                  <a:lnTo>
                    <a:pt x="2039696" y="92354"/>
                  </a:lnTo>
                  <a:lnTo>
                    <a:pt x="2000872" y="97294"/>
                  </a:lnTo>
                  <a:lnTo>
                    <a:pt x="2010879" y="80746"/>
                  </a:lnTo>
                  <a:lnTo>
                    <a:pt x="2016252" y="85344"/>
                  </a:lnTo>
                  <a:lnTo>
                    <a:pt x="2017864" y="79273"/>
                  </a:lnTo>
                  <a:lnTo>
                    <a:pt x="2039696" y="92354"/>
                  </a:lnTo>
                  <a:lnTo>
                    <a:pt x="2039696" y="70065"/>
                  </a:lnTo>
                  <a:lnTo>
                    <a:pt x="2023275" y="60248"/>
                  </a:lnTo>
                  <a:lnTo>
                    <a:pt x="2024583" y="58077"/>
                  </a:lnTo>
                  <a:lnTo>
                    <a:pt x="2120836" y="82016"/>
                  </a:lnTo>
                  <a:lnTo>
                    <a:pt x="2120836" y="62598"/>
                  </a:lnTo>
                  <a:lnTo>
                    <a:pt x="2034794" y="41186"/>
                  </a:lnTo>
                  <a:lnTo>
                    <a:pt x="2037588" y="36576"/>
                  </a:lnTo>
                  <a:lnTo>
                    <a:pt x="2029345" y="35991"/>
                  </a:lnTo>
                  <a:lnTo>
                    <a:pt x="2036064" y="10668"/>
                  </a:lnTo>
                  <a:lnTo>
                    <a:pt x="1995335" y="20307"/>
                  </a:lnTo>
                  <a:lnTo>
                    <a:pt x="1995335" y="98005"/>
                  </a:lnTo>
                  <a:lnTo>
                    <a:pt x="1934121" y="105791"/>
                  </a:lnTo>
                  <a:lnTo>
                    <a:pt x="1942350" y="71628"/>
                  </a:lnTo>
                  <a:lnTo>
                    <a:pt x="1952244" y="30505"/>
                  </a:lnTo>
                  <a:lnTo>
                    <a:pt x="1995335" y="98005"/>
                  </a:lnTo>
                  <a:lnTo>
                    <a:pt x="1995335" y="20307"/>
                  </a:lnTo>
                  <a:lnTo>
                    <a:pt x="1952244" y="30480"/>
                  </a:lnTo>
                  <a:lnTo>
                    <a:pt x="1925624" y="21945"/>
                  </a:lnTo>
                  <a:lnTo>
                    <a:pt x="1925624" y="106870"/>
                  </a:lnTo>
                  <a:lnTo>
                    <a:pt x="1895919" y="110655"/>
                  </a:lnTo>
                  <a:lnTo>
                    <a:pt x="1910384" y="93624"/>
                  </a:lnTo>
                  <a:lnTo>
                    <a:pt x="1925624" y="106870"/>
                  </a:lnTo>
                  <a:lnTo>
                    <a:pt x="1925624" y="21945"/>
                  </a:lnTo>
                  <a:lnTo>
                    <a:pt x="1889645" y="10401"/>
                  </a:lnTo>
                  <a:lnTo>
                    <a:pt x="1889645" y="88023"/>
                  </a:lnTo>
                  <a:lnTo>
                    <a:pt x="1870011" y="111277"/>
                  </a:lnTo>
                  <a:lnTo>
                    <a:pt x="1849818" y="107835"/>
                  </a:lnTo>
                  <a:lnTo>
                    <a:pt x="1849818" y="135204"/>
                  </a:lnTo>
                  <a:lnTo>
                    <a:pt x="1824012" y="165785"/>
                  </a:lnTo>
                  <a:lnTo>
                    <a:pt x="1822691" y="166039"/>
                  </a:lnTo>
                  <a:lnTo>
                    <a:pt x="1799551" y="163093"/>
                  </a:lnTo>
                  <a:lnTo>
                    <a:pt x="1799551" y="194754"/>
                  </a:lnTo>
                  <a:lnTo>
                    <a:pt x="1794776" y="200406"/>
                  </a:lnTo>
                  <a:lnTo>
                    <a:pt x="1780374" y="198945"/>
                  </a:lnTo>
                  <a:lnTo>
                    <a:pt x="1780374" y="217462"/>
                  </a:lnTo>
                  <a:lnTo>
                    <a:pt x="1778800" y="219329"/>
                  </a:lnTo>
                  <a:lnTo>
                    <a:pt x="1753209" y="214693"/>
                  </a:lnTo>
                  <a:lnTo>
                    <a:pt x="1780374" y="217462"/>
                  </a:lnTo>
                  <a:lnTo>
                    <a:pt x="1780374" y="198945"/>
                  </a:lnTo>
                  <a:lnTo>
                    <a:pt x="1770214" y="197904"/>
                  </a:lnTo>
                  <a:lnTo>
                    <a:pt x="1799551" y="194754"/>
                  </a:lnTo>
                  <a:lnTo>
                    <a:pt x="1799551" y="163093"/>
                  </a:lnTo>
                  <a:lnTo>
                    <a:pt x="1763369" y="158483"/>
                  </a:lnTo>
                  <a:lnTo>
                    <a:pt x="1763369" y="177152"/>
                  </a:lnTo>
                  <a:lnTo>
                    <a:pt x="1736407" y="182206"/>
                  </a:lnTo>
                  <a:lnTo>
                    <a:pt x="1728165" y="183095"/>
                  </a:lnTo>
                  <a:lnTo>
                    <a:pt x="1728165" y="228981"/>
                  </a:lnTo>
                  <a:lnTo>
                    <a:pt x="1205179" y="300685"/>
                  </a:lnTo>
                  <a:lnTo>
                    <a:pt x="1656753" y="216014"/>
                  </a:lnTo>
                  <a:lnTo>
                    <a:pt x="1728165" y="228981"/>
                  </a:lnTo>
                  <a:lnTo>
                    <a:pt x="1728165" y="183095"/>
                  </a:lnTo>
                  <a:lnTo>
                    <a:pt x="1677720" y="188480"/>
                  </a:lnTo>
                  <a:lnTo>
                    <a:pt x="1568958" y="177406"/>
                  </a:lnTo>
                  <a:lnTo>
                    <a:pt x="1568958" y="200075"/>
                  </a:lnTo>
                  <a:lnTo>
                    <a:pt x="1495907" y="207873"/>
                  </a:lnTo>
                  <a:lnTo>
                    <a:pt x="1495907" y="227291"/>
                  </a:lnTo>
                  <a:lnTo>
                    <a:pt x="1010945" y="318223"/>
                  </a:lnTo>
                  <a:lnTo>
                    <a:pt x="1216787" y="257213"/>
                  </a:lnTo>
                  <a:lnTo>
                    <a:pt x="1495907" y="227291"/>
                  </a:lnTo>
                  <a:lnTo>
                    <a:pt x="1495907" y="207873"/>
                  </a:lnTo>
                  <a:lnTo>
                    <a:pt x="1319923" y="226644"/>
                  </a:lnTo>
                  <a:lnTo>
                    <a:pt x="1460766" y="184899"/>
                  </a:lnTo>
                  <a:lnTo>
                    <a:pt x="1516684" y="190601"/>
                  </a:lnTo>
                  <a:lnTo>
                    <a:pt x="1568958" y="200075"/>
                  </a:lnTo>
                  <a:lnTo>
                    <a:pt x="1568958" y="177406"/>
                  </a:lnTo>
                  <a:lnTo>
                    <a:pt x="1540916" y="174536"/>
                  </a:lnTo>
                  <a:lnTo>
                    <a:pt x="1641906" y="161683"/>
                  </a:lnTo>
                  <a:lnTo>
                    <a:pt x="1763369" y="177152"/>
                  </a:lnTo>
                  <a:lnTo>
                    <a:pt x="1763369" y="158483"/>
                  </a:lnTo>
                  <a:lnTo>
                    <a:pt x="1715223" y="152349"/>
                  </a:lnTo>
                  <a:lnTo>
                    <a:pt x="1849818" y="135204"/>
                  </a:lnTo>
                  <a:lnTo>
                    <a:pt x="1849818" y="107835"/>
                  </a:lnTo>
                  <a:lnTo>
                    <a:pt x="1811896" y="101371"/>
                  </a:lnTo>
                  <a:lnTo>
                    <a:pt x="1811896" y="121361"/>
                  </a:lnTo>
                  <a:lnTo>
                    <a:pt x="1641881" y="143002"/>
                  </a:lnTo>
                  <a:lnTo>
                    <a:pt x="1614081" y="139458"/>
                  </a:lnTo>
                  <a:lnTo>
                    <a:pt x="1724939" y="106603"/>
                  </a:lnTo>
                  <a:lnTo>
                    <a:pt x="1811896" y="121361"/>
                  </a:lnTo>
                  <a:lnTo>
                    <a:pt x="1811896" y="101371"/>
                  </a:lnTo>
                  <a:lnTo>
                    <a:pt x="1767903" y="93865"/>
                  </a:lnTo>
                  <a:lnTo>
                    <a:pt x="1876488" y="61683"/>
                  </a:lnTo>
                  <a:lnTo>
                    <a:pt x="1874532" y="62484"/>
                  </a:lnTo>
                  <a:lnTo>
                    <a:pt x="1881720" y="68745"/>
                  </a:lnTo>
                  <a:lnTo>
                    <a:pt x="1883664" y="80772"/>
                  </a:lnTo>
                  <a:lnTo>
                    <a:pt x="1886851" y="78435"/>
                  </a:lnTo>
                  <a:lnTo>
                    <a:pt x="1889645" y="88023"/>
                  </a:lnTo>
                  <a:lnTo>
                    <a:pt x="1889645" y="10401"/>
                  </a:lnTo>
                  <a:lnTo>
                    <a:pt x="1871472" y="4572"/>
                  </a:lnTo>
                  <a:lnTo>
                    <a:pt x="1873313" y="16141"/>
                  </a:lnTo>
                  <a:lnTo>
                    <a:pt x="1868424" y="15240"/>
                  </a:lnTo>
                  <a:lnTo>
                    <a:pt x="1873592" y="32969"/>
                  </a:lnTo>
                  <a:lnTo>
                    <a:pt x="1788414" y="47485"/>
                  </a:lnTo>
                  <a:lnTo>
                    <a:pt x="1788414" y="67729"/>
                  </a:lnTo>
                  <a:lnTo>
                    <a:pt x="1725002" y="86563"/>
                  </a:lnTo>
                  <a:lnTo>
                    <a:pt x="1701241" y="82511"/>
                  </a:lnTo>
                  <a:lnTo>
                    <a:pt x="1788414" y="67729"/>
                  </a:lnTo>
                  <a:lnTo>
                    <a:pt x="1788414" y="47485"/>
                  </a:lnTo>
                  <a:lnTo>
                    <a:pt x="1682000" y="65608"/>
                  </a:lnTo>
                  <a:lnTo>
                    <a:pt x="1682000" y="99326"/>
                  </a:lnTo>
                  <a:lnTo>
                    <a:pt x="1566989" y="133464"/>
                  </a:lnTo>
                  <a:lnTo>
                    <a:pt x="1522971" y="127863"/>
                  </a:lnTo>
                  <a:lnTo>
                    <a:pt x="1522971" y="146532"/>
                  </a:lnTo>
                  <a:lnTo>
                    <a:pt x="1467840" y="162890"/>
                  </a:lnTo>
                  <a:lnTo>
                    <a:pt x="1378623" y="146710"/>
                  </a:lnTo>
                  <a:lnTo>
                    <a:pt x="1378623" y="176530"/>
                  </a:lnTo>
                  <a:lnTo>
                    <a:pt x="1344269" y="180911"/>
                  </a:lnTo>
                  <a:lnTo>
                    <a:pt x="1344269" y="199567"/>
                  </a:lnTo>
                  <a:lnTo>
                    <a:pt x="1215491" y="237794"/>
                  </a:lnTo>
                  <a:lnTo>
                    <a:pt x="1112329" y="248805"/>
                  </a:lnTo>
                  <a:lnTo>
                    <a:pt x="1112329" y="268414"/>
                  </a:lnTo>
                  <a:lnTo>
                    <a:pt x="834123" y="350989"/>
                  </a:lnTo>
                  <a:lnTo>
                    <a:pt x="732815" y="309092"/>
                  </a:lnTo>
                  <a:lnTo>
                    <a:pt x="1112329" y="268414"/>
                  </a:lnTo>
                  <a:lnTo>
                    <a:pt x="1112329" y="248805"/>
                  </a:lnTo>
                  <a:lnTo>
                    <a:pt x="694766" y="293357"/>
                  </a:lnTo>
                  <a:lnTo>
                    <a:pt x="674255" y="284873"/>
                  </a:lnTo>
                  <a:lnTo>
                    <a:pt x="1344269" y="199567"/>
                  </a:lnTo>
                  <a:lnTo>
                    <a:pt x="1344269" y="180911"/>
                  </a:lnTo>
                  <a:lnTo>
                    <a:pt x="654253" y="268757"/>
                  </a:lnTo>
                  <a:lnTo>
                    <a:pt x="654253" y="297675"/>
                  </a:lnTo>
                  <a:lnTo>
                    <a:pt x="156768" y="350761"/>
                  </a:lnTo>
                  <a:lnTo>
                    <a:pt x="635355" y="289826"/>
                  </a:lnTo>
                  <a:lnTo>
                    <a:pt x="654253" y="297675"/>
                  </a:lnTo>
                  <a:lnTo>
                    <a:pt x="654253" y="268757"/>
                  </a:lnTo>
                  <a:lnTo>
                    <a:pt x="639737" y="270598"/>
                  </a:lnTo>
                  <a:lnTo>
                    <a:pt x="625716" y="264795"/>
                  </a:lnTo>
                  <a:lnTo>
                    <a:pt x="1233652" y="161759"/>
                  </a:lnTo>
                  <a:lnTo>
                    <a:pt x="1378623" y="176530"/>
                  </a:lnTo>
                  <a:lnTo>
                    <a:pt x="1378623" y="146710"/>
                  </a:lnTo>
                  <a:lnTo>
                    <a:pt x="1351534" y="141782"/>
                  </a:lnTo>
                  <a:lnTo>
                    <a:pt x="1409128" y="132029"/>
                  </a:lnTo>
                  <a:lnTo>
                    <a:pt x="1522971" y="146532"/>
                  </a:lnTo>
                  <a:lnTo>
                    <a:pt x="1522971" y="127863"/>
                  </a:lnTo>
                  <a:lnTo>
                    <a:pt x="1472031" y="121361"/>
                  </a:lnTo>
                  <a:lnTo>
                    <a:pt x="1642046" y="92544"/>
                  </a:lnTo>
                  <a:lnTo>
                    <a:pt x="1682000" y="99326"/>
                  </a:lnTo>
                  <a:lnTo>
                    <a:pt x="1682000" y="65608"/>
                  </a:lnTo>
                  <a:lnTo>
                    <a:pt x="1642008" y="72415"/>
                  </a:lnTo>
                  <a:lnTo>
                    <a:pt x="1409204" y="32727"/>
                  </a:lnTo>
                  <a:lnTo>
                    <a:pt x="1409611" y="30480"/>
                  </a:lnTo>
                  <a:lnTo>
                    <a:pt x="1414272" y="4572"/>
                  </a:lnTo>
                  <a:lnTo>
                    <a:pt x="1331976" y="30480"/>
                  </a:lnTo>
                  <a:lnTo>
                    <a:pt x="1400556" y="80772"/>
                  </a:lnTo>
                  <a:lnTo>
                    <a:pt x="1405661" y="52438"/>
                  </a:lnTo>
                  <a:lnTo>
                    <a:pt x="1582813" y="82499"/>
                  </a:lnTo>
                  <a:lnTo>
                    <a:pt x="1404848" y="112801"/>
                  </a:lnTo>
                  <a:lnTo>
                    <a:pt x="1342110" y="104813"/>
                  </a:lnTo>
                  <a:lnTo>
                    <a:pt x="1342110" y="123482"/>
                  </a:lnTo>
                  <a:lnTo>
                    <a:pt x="1294980" y="131508"/>
                  </a:lnTo>
                  <a:lnTo>
                    <a:pt x="1035596" y="84429"/>
                  </a:lnTo>
                  <a:lnTo>
                    <a:pt x="1342110" y="123482"/>
                  </a:lnTo>
                  <a:lnTo>
                    <a:pt x="1342110" y="104813"/>
                  </a:lnTo>
                  <a:lnTo>
                    <a:pt x="760526" y="30708"/>
                  </a:lnTo>
                  <a:lnTo>
                    <a:pt x="765048" y="6096"/>
                  </a:lnTo>
                  <a:lnTo>
                    <a:pt x="762787" y="6769"/>
                  </a:lnTo>
                  <a:lnTo>
                    <a:pt x="763524" y="1524"/>
                  </a:lnTo>
                  <a:lnTo>
                    <a:pt x="682752" y="30480"/>
                  </a:lnTo>
                  <a:lnTo>
                    <a:pt x="751332" y="80772"/>
                  </a:lnTo>
                  <a:lnTo>
                    <a:pt x="751992" y="77152"/>
                  </a:lnTo>
                  <a:lnTo>
                    <a:pt x="752856" y="77724"/>
                  </a:lnTo>
                  <a:lnTo>
                    <a:pt x="755942" y="55702"/>
                  </a:lnTo>
                  <a:lnTo>
                    <a:pt x="756513" y="52603"/>
                  </a:lnTo>
                  <a:lnTo>
                    <a:pt x="1241437" y="140627"/>
                  </a:lnTo>
                  <a:lnTo>
                    <a:pt x="1229029" y="142748"/>
                  </a:lnTo>
                  <a:lnTo>
                    <a:pt x="1160868" y="135813"/>
                  </a:lnTo>
                  <a:lnTo>
                    <a:pt x="1160868" y="154355"/>
                  </a:lnTo>
                  <a:lnTo>
                    <a:pt x="600964" y="249707"/>
                  </a:lnTo>
                  <a:lnTo>
                    <a:pt x="600964" y="275526"/>
                  </a:lnTo>
                  <a:lnTo>
                    <a:pt x="445960" y="295262"/>
                  </a:lnTo>
                  <a:lnTo>
                    <a:pt x="589788" y="270891"/>
                  </a:lnTo>
                  <a:lnTo>
                    <a:pt x="600964" y="275526"/>
                  </a:lnTo>
                  <a:lnTo>
                    <a:pt x="600964" y="249707"/>
                  </a:lnTo>
                  <a:lnTo>
                    <a:pt x="592645" y="251117"/>
                  </a:lnTo>
                  <a:lnTo>
                    <a:pt x="107619" y="50520"/>
                  </a:lnTo>
                  <a:lnTo>
                    <a:pt x="107962" y="47104"/>
                  </a:lnTo>
                  <a:lnTo>
                    <a:pt x="1160868" y="154355"/>
                  </a:lnTo>
                  <a:lnTo>
                    <a:pt x="1160868" y="135813"/>
                  </a:lnTo>
                  <a:lnTo>
                    <a:pt x="115354" y="29248"/>
                  </a:lnTo>
                  <a:lnTo>
                    <a:pt x="117360" y="24384"/>
                  </a:lnTo>
                  <a:lnTo>
                    <a:pt x="110236" y="24904"/>
                  </a:lnTo>
                  <a:lnTo>
                    <a:pt x="112776" y="0"/>
                  </a:lnTo>
                  <a:lnTo>
                    <a:pt x="33540" y="30480"/>
                  </a:lnTo>
                  <a:lnTo>
                    <a:pt x="88404" y="94488"/>
                  </a:lnTo>
                  <a:lnTo>
                    <a:pt x="98323" y="70459"/>
                  </a:lnTo>
                  <a:lnTo>
                    <a:pt x="105168" y="74676"/>
                  </a:lnTo>
                  <a:lnTo>
                    <a:pt x="105676" y="69672"/>
                  </a:lnTo>
                  <a:lnTo>
                    <a:pt x="556882" y="257213"/>
                  </a:lnTo>
                  <a:lnTo>
                    <a:pt x="0" y="352044"/>
                  </a:lnTo>
                  <a:lnTo>
                    <a:pt x="3048" y="370332"/>
                  </a:lnTo>
                  <a:lnTo>
                    <a:pt x="30873" y="366801"/>
                  </a:lnTo>
                  <a:lnTo>
                    <a:pt x="33540" y="384048"/>
                  </a:lnTo>
                  <a:lnTo>
                    <a:pt x="692188" y="313448"/>
                  </a:lnTo>
                  <a:lnTo>
                    <a:pt x="829068" y="370332"/>
                  </a:lnTo>
                  <a:lnTo>
                    <a:pt x="832319" y="362508"/>
                  </a:lnTo>
                  <a:lnTo>
                    <a:pt x="833640" y="370332"/>
                  </a:lnTo>
                  <a:lnTo>
                    <a:pt x="835088" y="370141"/>
                  </a:lnTo>
                  <a:lnTo>
                    <a:pt x="835152" y="370332"/>
                  </a:lnTo>
                  <a:lnTo>
                    <a:pt x="836460" y="369951"/>
                  </a:lnTo>
                  <a:lnTo>
                    <a:pt x="1758391" y="243535"/>
                  </a:lnTo>
                  <a:lnTo>
                    <a:pt x="1664220" y="355092"/>
                  </a:lnTo>
                  <a:lnTo>
                    <a:pt x="1669973" y="360210"/>
                  </a:lnTo>
                  <a:lnTo>
                    <a:pt x="1673352" y="370332"/>
                  </a:lnTo>
                  <a:lnTo>
                    <a:pt x="2059990" y="289204"/>
                  </a:lnTo>
                  <a:lnTo>
                    <a:pt x="2502598" y="369544"/>
                  </a:lnTo>
                  <a:lnTo>
                    <a:pt x="2503932" y="370332"/>
                  </a:lnTo>
                  <a:lnTo>
                    <a:pt x="2504236" y="369836"/>
                  </a:lnTo>
                  <a:lnTo>
                    <a:pt x="2506980" y="370332"/>
                  </a:lnTo>
                  <a:lnTo>
                    <a:pt x="2508059" y="363855"/>
                  </a:lnTo>
                  <a:lnTo>
                    <a:pt x="2509456" y="361645"/>
                  </a:lnTo>
                  <a:lnTo>
                    <a:pt x="2513088" y="370332"/>
                  </a:lnTo>
                  <a:lnTo>
                    <a:pt x="2655455" y="306603"/>
                  </a:lnTo>
                  <a:lnTo>
                    <a:pt x="3273514" y="369557"/>
                  </a:lnTo>
                  <a:lnTo>
                    <a:pt x="3275533" y="369824"/>
                  </a:lnTo>
                  <a:lnTo>
                    <a:pt x="3276600" y="370332"/>
                  </a:lnTo>
                  <a:lnTo>
                    <a:pt x="3276790" y="369976"/>
                  </a:lnTo>
                  <a:lnTo>
                    <a:pt x="3279648" y="370332"/>
                  </a:lnTo>
                  <a:lnTo>
                    <a:pt x="3279673" y="370192"/>
                  </a:lnTo>
                  <a:lnTo>
                    <a:pt x="3281184" y="370332"/>
                  </a:lnTo>
                  <a:lnTo>
                    <a:pt x="3281883" y="361899"/>
                  </a:lnTo>
                  <a:lnTo>
                    <a:pt x="3290328" y="361188"/>
                  </a:lnTo>
                  <a:lnTo>
                    <a:pt x="3270504" y="141973"/>
                  </a:lnTo>
                  <a:lnTo>
                    <a:pt x="3270504" y="346125"/>
                  </a:lnTo>
                  <a:lnTo>
                    <a:pt x="3193034" y="308241"/>
                  </a:lnTo>
                  <a:lnTo>
                    <a:pt x="3193034" y="329374"/>
                  </a:lnTo>
                  <a:lnTo>
                    <a:pt x="3039745" y="291236"/>
                  </a:lnTo>
                  <a:lnTo>
                    <a:pt x="3039745" y="310654"/>
                  </a:lnTo>
                  <a:lnTo>
                    <a:pt x="2837408" y="276161"/>
                  </a:lnTo>
                  <a:lnTo>
                    <a:pt x="2837408" y="295325"/>
                  </a:lnTo>
                  <a:lnTo>
                    <a:pt x="2715399" y="279768"/>
                  </a:lnTo>
                  <a:lnTo>
                    <a:pt x="2723743" y="276034"/>
                  </a:lnTo>
                  <a:lnTo>
                    <a:pt x="2837408" y="295325"/>
                  </a:lnTo>
                  <a:lnTo>
                    <a:pt x="2837408" y="276161"/>
                  </a:lnTo>
                  <a:lnTo>
                    <a:pt x="2754884" y="262089"/>
                  </a:lnTo>
                  <a:lnTo>
                    <a:pt x="2786926" y="247751"/>
                  </a:lnTo>
                  <a:lnTo>
                    <a:pt x="3039745" y="310654"/>
                  </a:lnTo>
                  <a:lnTo>
                    <a:pt x="3039745" y="291236"/>
                  </a:lnTo>
                  <a:lnTo>
                    <a:pt x="2814815" y="235267"/>
                  </a:lnTo>
                  <a:lnTo>
                    <a:pt x="2912160" y="191681"/>
                  </a:lnTo>
                  <a:lnTo>
                    <a:pt x="3193034" y="329374"/>
                  </a:lnTo>
                  <a:lnTo>
                    <a:pt x="3193034" y="308241"/>
                  </a:lnTo>
                  <a:lnTo>
                    <a:pt x="2934373" y="181749"/>
                  </a:lnTo>
                  <a:lnTo>
                    <a:pt x="3178670" y="72364"/>
                  </a:lnTo>
                  <a:lnTo>
                    <a:pt x="3179064" y="76200"/>
                  </a:lnTo>
                  <a:lnTo>
                    <a:pt x="3180270" y="75438"/>
                  </a:lnTo>
                  <a:lnTo>
                    <a:pt x="3180600" y="77724"/>
                  </a:lnTo>
                  <a:lnTo>
                    <a:pt x="3183661" y="75666"/>
                  </a:lnTo>
                  <a:lnTo>
                    <a:pt x="3185160" y="82296"/>
                  </a:lnTo>
                  <a:lnTo>
                    <a:pt x="3189795" y="78638"/>
                  </a:lnTo>
                  <a:lnTo>
                    <a:pt x="3197364" y="96012"/>
                  </a:lnTo>
                  <a:lnTo>
                    <a:pt x="3237052" y="47244"/>
                  </a:lnTo>
                  <a:lnTo>
                    <a:pt x="3250679" y="30518"/>
                  </a:lnTo>
                  <a:lnTo>
                    <a:pt x="3220212" y="109728"/>
                  </a:lnTo>
                  <a:lnTo>
                    <a:pt x="3248774" y="106870"/>
                  </a:lnTo>
                  <a:lnTo>
                    <a:pt x="3270504" y="346125"/>
                  </a:lnTo>
                  <a:lnTo>
                    <a:pt x="3270504" y="141973"/>
                  </a:lnTo>
                  <a:lnTo>
                    <a:pt x="3267164" y="105029"/>
                  </a:lnTo>
                  <a:lnTo>
                    <a:pt x="329642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53608" y="5007408"/>
            <a:ext cx="370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766570" algn="l"/>
                <a:tab pos="2602865" algn="l"/>
                <a:tab pos="339725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5</a:t>
            </a:r>
            <a:endParaRPr sz="2400" baseline="-19097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E0C4EAC-D032-35FA-DA6D-1D67CC0CDC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353" y="953469"/>
            <a:ext cx="7842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</a:t>
            </a:r>
            <a:r>
              <a:rPr spc="-15" dirty="0"/>
              <a:t> </a:t>
            </a:r>
            <a:r>
              <a:rPr spc="-30" dirty="0"/>
              <a:t>many</a:t>
            </a:r>
            <a:r>
              <a:rPr spc="30" dirty="0"/>
              <a:t> </a:t>
            </a:r>
            <a:r>
              <a:rPr spc="-35" dirty="0"/>
              <a:t>layers</a:t>
            </a:r>
            <a:r>
              <a:rPr spc="10" dirty="0"/>
              <a:t> </a:t>
            </a:r>
            <a:r>
              <a:rPr spc="-25" dirty="0"/>
              <a:t>for</a:t>
            </a:r>
            <a:r>
              <a:rPr spc="-15" dirty="0"/>
              <a:t> </a:t>
            </a:r>
            <a:r>
              <a:rPr spc="-5" dirty="0"/>
              <a:t>a Boolean</a:t>
            </a:r>
            <a:r>
              <a:rPr spc="-20" dirty="0"/>
              <a:t> </a:t>
            </a:r>
            <a:r>
              <a:rPr spc="-5" dirty="0"/>
              <a:t>MLP?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4504" y="5471160"/>
            <a:ext cx="8239125" cy="1076325"/>
            <a:chOff x="984504" y="5471160"/>
            <a:chExt cx="8239125" cy="1076325"/>
          </a:xfrm>
        </p:grpSpPr>
        <p:sp>
          <p:nvSpPr>
            <p:cNvPr id="4" name="object 4"/>
            <p:cNvSpPr/>
            <p:nvPr/>
          </p:nvSpPr>
          <p:spPr>
            <a:xfrm>
              <a:off x="989076" y="5475732"/>
              <a:ext cx="8229600" cy="1066800"/>
            </a:xfrm>
            <a:custGeom>
              <a:avLst/>
              <a:gdLst/>
              <a:ahLst/>
              <a:cxnLst/>
              <a:rect l="l" t="t" r="r" b="b"/>
              <a:pathLst>
                <a:path w="8229600" h="1066800">
                  <a:moveTo>
                    <a:pt x="8229600" y="1066800"/>
                  </a:moveTo>
                  <a:lnTo>
                    <a:pt x="0" y="1066800"/>
                  </a:lnTo>
                  <a:lnTo>
                    <a:pt x="0" y="0"/>
                  </a:lnTo>
                  <a:lnTo>
                    <a:pt x="8229600" y="0"/>
                  </a:lnTo>
                  <a:lnTo>
                    <a:pt x="8229600" y="1066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4504" y="5471160"/>
              <a:ext cx="8239125" cy="1076325"/>
            </a:xfrm>
            <a:custGeom>
              <a:avLst/>
              <a:gdLst/>
              <a:ahLst/>
              <a:cxnLst/>
              <a:rect l="l" t="t" r="r" b="b"/>
              <a:pathLst>
                <a:path w="8239125" h="1076325">
                  <a:moveTo>
                    <a:pt x="8237220" y="1075944"/>
                  </a:moveTo>
                  <a:lnTo>
                    <a:pt x="1524" y="1075944"/>
                  </a:lnTo>
                  <a:lnTo>
                    <a:pt x="0" y="107289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237220" y="0"/>
                  </a:lnTo>
                  <a:lnTo>
                    <a:pt x="8238744" y="1524"/>
                  </a:lnTo>
                  <a:lnTo>
                    <a:pt x="823874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066800"/>
                  </a:lnTo>
                  <a:lnTo>
                    <a:pt x="4572" y="1066800"/>
                  </a:lnTo>
                  <a:lnTo>
                    <a:pt x="9144" y="1071372"/>
                  </a:lnTo>
                  <a:lnTo>
                    <a:pt x="8238744" y="1071372"/>
                  </a:lnTo>
                  <a:lnTo>
                    <a:pt x="8238744" y="1072896"/>
                  </a:lnTo>
                  <a:lnTo>
                    <a:pt x="8237220" y="1075944"/>
                  </a:lnTo>
                  <a:close/>
                </a:path>
                <a:path w="8239125" h="10763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239125" h="1076325">
                  <a:moveTo>
                    <a:pt x="82296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229600" y="4572"/>
                  </a:lnTo>
                  <a:lnTo>
                    <a:pt x="8229600" y="9144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8229600" y="4572"/>
                  </a:lnTo>
                  <a:lnTo>
                    <a:pt x="8234172" y="9144"/>
                  </a:lnTo>
                  <a:lnTo>
                    <a:pt x="8238744" y="9144"/>
                  </a:lnTo>
                  <a:lnTo>
                    <a:pt x="8238744" y="1066800"/>
                  </a:lnTo>
                  <a:lnTo>
                    <a:pt x="8234172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9144"/>
                  </a:moveTo>
                  <a:lnTo>
                    <a:pt x="8234172" y="9144"/>
                  </a:lnTo>
                  <a:lnTo>
                    <a:pt x="8229600" y="4572"/>
                  </a:lnTo>
                  <a:lnTo>
                    <a:pt x="8238744" y="4572"/>
                  </a:lnTo>
                  <a:lnTo>
                    <a:pt x="8238744" y="9144"/>
                  </a:lnTo>
                  <a:close/>
                </a:path>
                <a:path w="8239125" h="1076325">
                  <a:moveTo>
                    <a:pt x="9144" y="1071372"/>
                  </a:moveTo>
                  <a:lnTo>
                    <a:pt x="4572" y="1066800"/>
                  </a:lnTo>
                  <a:lnTo>
                    <a:pt x="9144" y="1066800"/>
                  </a:lnTo>
                  <a:lnTo>
                    <a:pt x="9144" y="1071372"/>
                  </a:lnTo>
                  <a:close/>
                </a:path>
                <a:path w="8239125" h="1076325">
                  <a:moveTo>
                    <a:pt x="8229600" y="1071372"/>
                  </a:moveTo>
                  <a:lnTo>
                    <a:pt x="9144" y="1071372"/>
                  </a:lnTo>
                  <a:lnTo>
                    <a:pt x="9144" y="1066800"/>
                  </a:lnTo>
                  <a:lnTo>
                    <a:pt x="8229600" y="1066800"/>
                  </a:lnTo>
                  <a:lnTo>
                    <a:pt x="8229600" y="1071372"/>
                  </a:lnTo>
                  <a:close/>
                </a:path>
                <a:path w="8239125" h="1076325">
                  <a:moveTo>
                    <a:pt x="8238744" y="1071372"/>
                  </a:moveTo>
                  <a:lnTo>
                    <a:pt x="8229600" y="1071372"/>
                  </a:lnTo>
                  <a:lnTo>
                    <a:pt x="8234172" y="1066800"/>
                  </a:lnTo>
                  <a:lnTo>
                    <a:pt x="8238744" y="1066800"/>
                  </a:lnTo>
                  <a:lnTo>
                    <a:pt x="8238744" y="107137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9075" y="5475732"/>
            <a:ext cx="8229600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705" indent="-342900">
              <a:lnSpc>
                <a:spcPts val="265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i="1" spc="-25" dirty="0">
                <a:latin typeface="Calibri"/>
                <a:cs typeface="Calibri"/>
              </a:rPr>
              <a:t>Any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truth </a:t>
            </a:r>
            <a:r>
              <a:rPr sz="2500" i="1" spc="-10" dirty="0">
                <a:latin typeface="Calibri"/>
                <a:cs typeface="Calibri"/>
              </a:rPr>
              <a:t>table can</a:t>
            </a:r>
            <a:r>
              <a:rPr sz="2500" i="1" spc="-5" dirty="0">
                <a:latin typeface="Calibri"/>
                <a:cs typeface="Calibri"/>
              </a:rPr>
              <a:t> </a:t>
            </a:r>
            <a:r>
              <a:rPr sz="2500" i="1" dirty="0">
                <a:latin typeface="Calibri"/>
                <a:cs typeface="Calibri"/>
              </a:rPr>
              <a:t>be</a:t>
            </a:r>
            <a:r>
              <a:rPr sz="2500" i="1" spc="-10" dirty="0">
                <a:latin typeface="Calibri"/>
                <a:cs typeface="Calibri"/>
              </a:rPr>
              <a:t> expressed</a:t>
            </a:r>
            <a:r>
              <a:rPr sz="2500" i="1" spc="5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in </a:t>
            </a:r>
            <a:r>
              <a:rPr sz="2500" i="1" dirty="0">
                <a:latin typeface="Calibri"/>
                <a:cs typeface="Calibri"/>
              </a:rPr>
              <a:t>this</a:t>
            </a:r>
            <a:r>
              <a:rPr sz="2500" i="1" spc="-1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manner!</a:t>
            </a:r>
            <a:endParaRPr sz="2500">
              <a:latin typeface="Calibri"/>
              <a:cs typeface="Calibri"/>
            </a:endParaRPr>
          </a:p>
          <a:p>
            <a:pPr marL="433705" indent="-342900">
              <a:lnSpc>
                <a:spcPct val="100000"/>
              </a:lnSpc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one-hidden-layer</a:t>
            </a:r>
            <a:r>
              <a:rPr sz="2500" b="1" spc="-6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MLP </a:t>
            </a:r>
            <a:r>
              <a:rPr sz="2500" b="1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5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500" b="1" spc="-10" dirty="0">
                <a:solidFill>
                  <a:srgbClr val="BF0000"/>
                </a:solidFill>
                <a:latin typeface="Calibri"/>
                <a:cs typeface="Calibri"/>
              </a:rPr>
              <a:t> Universal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Boolean</a:t>
            </a:r>
            <a:r>
              <a:rPr sz="25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586" y="2401323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Truth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9744" y="2020361"/>
            <a:ext cx="432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Truth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shows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i="1" dirty="0">
                <a:solidFill>
                  <a:srgbClr val="BF0000"/>
                </a:solidFill>
                <a:latin typeface="Comic Sans MS"/>
                <a:cs typeface="Comic Sans MS"/>
              </a:rPr>
              <a:t>all</a:t>
            </a:r>
            <a:r>
              <a:rPr sz="1800" i="1" spc="-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input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combinations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9744" y="2294613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which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output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1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8744" y="3709415"/>
            <a:ext cx="3503929" cy="1353820"/>
            <a:chOff x="4428744" y="3709415"/>
            <a:chExt cx="3503929" cy="1353820"/>
          </a:xfrm>
        </p:grpSpPr>
        <p:sp>
          <p:nvSpPr>
            <p:cNvPr id="11" name="object 11"/>
            <p:cNvSpPr/>
            <p:nvPr/>
          </p:nvSpPr>
          <p:spPr>
            <a:xfrm>
              <a:off x="6053328" y="3899915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14300" y="283464"/>
                  </a:lnTo>
                  <a:lnTo>
                    <a:pt x="62484" y="262128"/>
                  </a:lnTo>
                  <a:lnTo>
                    <a:pt x="32004" y="234696"/>
                  </a:lnTo>
                  <a:lnTo>
                    <a:pt x="10668" y="199644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62484" y="25908"/>
                  </a:lnTo>
                  <a:lnTo>
                    <a:pt x="73152" y="18288"/>
                  </a:lnTo>
                  <a:lnTo>
                    <a:pt x="85344" y="12192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5448" y="1524"/>
                  </a:lnTo>
                  <a:lnTo>
                    <a:pt x="170688" y="3048"/>
                  </a:lnTo>
                  <a:lnTo>
                    <a:pt x="184404" y="6096"/>
                  </a:lnTo>
                  <a:lnTo>
                    <a:pt x="196595" y="10668"/>
                  </a:lnTo>
                  <a:lnTo>
                    <a:pt x="210312" y="16764"/>
                  </a:lnTo>
                  <a:lnTo>
                    <a:pt x="223113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31064"/>
                  </a:lnTo>
                  <a:lnTo>
                    <a:pt x="24384" y="141732"/>
                  </a:lnTo>
                  <a:lnTo>
                    <a:pt x="33528" y="187452"/>
                  </a:lnTo>
                  <a:lnTo>
                    <a:pt x="67056" y="233172"/>
                  </a:lnTo>
                  <a:lnTo>
                    <a:pt x="117348" y="257556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4404" y="278892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53924" y="259080"/>
                  </a:lnTo>
                  <a:lnTo>
                    <a:pt x="164592" y="257556"/>
                  </a:lnTo>
                  <a:lnTo>
                    <a:pt x="207264" y="240792"/>
                  </a:lnTo>
                  <a:lnTo>
                    <a:pt x="216407" y="233172"/>
                  </a:lnTo>
                  <a:lnTo>
                    <a:pt x="224028" y="227076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8392"/>
                  </a:lnTo>
                  <a:lnTo>
                    <a:pt x="216407" y="53340"/>
                  </a:lnTo>
                  <a:lnTo>
                    <a:pt x="208788" y="45720"/>
                  </a:lnTo>
                  <a:lnTo>
                    <a:pt x="198119" y="39624"/>
                  </a:lnTo>
                  <a:lnTo>
                    <a:pt x="188976" y="35052"/>
                  </a:lnTo>
                  <a:lnTo>
                    <a:pt x="178307" y="30480"/>
                  </a:lnTo>
                  <a:lnTo>
                    <a:pt x="166116" y="28956"/>
                  </a:lnTo>
                  <a:lnTo>
                    <a:pt x="155448" y="25908"/>
                  </a:lnTo>
                  <a:lnTo>
                    <a:pt x="223113" y="25908"/>
                  </a:lnTo>
                  <a:lnTo>
                    <a:pt x="231648" y="32004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4988" y="141732"/>
                  </a:lnTo>
                  <a:lnTo>
                    <a:pt x="283464" y="156972"/>
                  </a:lnTo>
                  <a:lnTo>
                    <a:pt x="274319" y="198120"/>
                  </a:lnTo>
                  <a:lnTo>
                    <a:pt x="252983" y="233172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8" y="3709415"/>
              <a:ext cx="76200" cy="1996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4360163"/>
              <a:ext cx="1836420" cy="7025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112" y="4951475"/>
              <a:ext cx="111252" cy="111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00" y="4604004"/>
              <a:ext cx="2476500" cy="368935"/>
            </a:xfrm>
            <a:custGeom>
              <a:avLst/>
              <a:gdLst/>
              <a:ahLst/>
              <a:cxnLst/>
              <a:rect l="l" t="t" r="r" b="b"/>
              <a:pathLst>
                <a:path w="2476500" h="368935">
                  <a:moveTo>
                    <a:pt x="70103" y="76200"/>
                  </a:moveTo>
                  <a:lnTo>
                    <a:pt x="0" y="28956"/>
                  </a:lnTo>
                  <a:lnTo>
                    <a:pt x="80771" y="0"/>
                  </a:lnTo>
                  <a:lnTo>
                    <a:pt x="76931" y="27432"/>
                  </a:lnTo>
                  <a:lnTo>
                    <a:pt x="64007" y="27432"/>
                  </a:lnTo>
                  <a:lnTo>
                    <a:pt x="60959" y="45720"/>
                  </a:lnTo>
                  <a:lnTo>
                    <a:pt x="74124" y="47483"/>
                  </a:lnTo>
                  <a:lnTo>
                    <a:pt x="70103" y="76200"/>
                  </a:lnTo>
                  <a:close/>
                </a:path>
                <a:path w="2476500" h="368935">
                  <a:moveTo>
                    <a:pt x="74124" y="47483"/>
                  </a:moveTo>
                  <a:lnTo>
                    <a:pt x="60959" y="45720"/>
                  </a:lnTo>
                  <a:lnTo>
                    <a:pt x="64007" y="27432"/>
                  </a:lnTo>
                  <a:lnTo>
                    <a:pt x="76693" y="29130"/>
                  </a:lnTo>
                  <a:lnTo>
                    <a:pt x="74124" y="47483"/>
                  </a:lnTo>
                  <a:close/>
                </a:path>
                <a:path w="2476500" h="368935">
                  <a:moveTo>
                    <a:pt x="76693" y="29130"/>
                  </a:moveTo>
                  <a:lnTo>
                    <a:pt x="64007" y="27432"/>
                  </a:lnTo>
                  <a:lnTo>
                    <a:pt x="76931" y="27432"/>
                  </a:lnTo>
                  <a:lnTo>
                    <a:pt x="76693" y="29130"/>
                  </a:lnTo>
                  <a:close/>
                </a:path>
                <a:path w="2476500" h="368935">
                  <a:moveTo>
                    <a:pt x="2473452" y="368808"/>
                  </a:moveTo>
                  <a:lnTo>
                    <a:pt x="74124" y="47483"/>
                  </a:lnTo>
                  <a:lnTo>
                    <a:pt x="76693" y="29130"/>
                  </a:lnTo>
                  <a:lnTo>
                    <a:pt x="2476500" y="350520"/>
                  </a:lnTo>
                  <a:lnTo>
                    <a:pt x="247345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8" y="4143755"/>
              <a:ext cx="3425951" cy="918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38459" y="4602492"/>
              <a:ext cx="3296920" cy="384175"/>
            </a:xfrm>
            <a:custGeom>
              <a:avLst/>
              <a:gdLst/>
              <a:ahLst/>
              <a:cxnLst/>
              <a:rect l="l" t="t" r="r" b="b"/>
              <a:pathLst>
                <a:path w="3296920" h="384175">
                  <a:moveTo>
                    <a:pt x="3296424" y="102108"/>
                  </a:moveTo>
                  <a:lnTo>
                    <a:pt x="3289604" y="91440"/>
                  </a:lnTo>
                  <a:lnTo>
                    <a:pt x="3250692" y="30492"/>
                  </a:lnTo>
                  <a:lnTo>
                    <a:pt x="3242780" y="27432"/>
                  </a:lnTo>
                  <a:lnTo>
                    <a:pt x="3171456" y="0"/>
                  </a:lnTo>
                  <a:lnTo>
                    <a:pt x="3171825" y="3695"/>
                  </a:lnTo>
                  <a:lnTo>
                    <a:pt x="3169932" y="3048"/>
                  </a:lnTo>
                  <a:lnTo>
                    <a:pt x="3170669" y="8255"/>
                  </a:lnTo>
                  <a:lnTo>
                    <a:pt x="3168396" y="7620"/>
                  </a:lnTo>
                  <a:lnTo>
                    <a:pt x="3172561" y="26225"/>
                  </a:lnTo>
                  <a:lnTo>
                    <a:pt x="3168954" y="26035"/>
                  </a:lnTo>
                  <a:lnTo>
                    <a:pt x="3168954" y="56502"/>
                  </a:lnTo>
                  <a:lnTo>
                    <a:pt x="2912186" y="170891"/>
                  </a:lnTo>
                  <a:lnTo>
                    <a:pt x="2889948" y="160020"/>
                  </a:lnTo>
                  <a:lnTo>
                    <a:pt x="2889948" y="180797"/>
                  </a:lnTo>
                  <a:lnTo>
                    <a:pt x="2784589" y="227736"/>
                  </a:lnTo>
                  <a:lnTo>
                    <a:pt x="2756611" y="220776"/>
                  </a:lnTo>
                  <a:lnTo>
                    <a:pt x="2756611" y="240207"/>
                  </a:lnTo>
                  <a:lnTo>
                    <a:pt x="2720581" y="256247"/>
                  </a:lnTo>
                  <a:lnTo>
                    <a:pt x="2689275" y="250913"/>
                  </a:lnTo>
                  <a:lnTo>
                    <a:pt x="2689275" y="270192"/>
                  </a:lnTo>
                  <a:lnTo>
                    <a:pt x="2678341" y="275056"/>
                  </a:lnTo>
                  <a:lnTo>
                    <a:pt x="2616428" y="267169"/>
                  </a:lnTo>
                  <a:lnTo>
                    <a:pt x="2616428" y="302628"/>
                  </a:lnTo>
                  <a:lnTo>
                    <a:pt x="2523299" y="344106"/>
                  </a:lnTo>
                  <a:lnTo>
                    <a:pt x="2537218" y="294551"/>
                  </a:lnTo>
                  <a:lnTo>
                    <a:pt x="2616428" y="302628"/>
                  </a:lnTo>
                  <a:lnTo>
                    <a:pt x="2616428" y="267169"/>
                  </a:lnTo>
                  <a:lnTo>
                    <a:pt x="2549956" y="258699"/>
                  </a:lnTo>
                  <a:lnTo>
                    <a:pt x="2549956" y="277368"/>
                  </a:lnTo>
                  <a:lnTo>
                    <a:pt x="2542260" y="276580"/>
                  </a:lnTo>
                  <a:lnTo>
                    <a:pt x="2542311" y="276402"/>
                  </a:lnTo>
                  <a:lnTo>
                    <a:pt x="2549956" y="277368"/>
                  </a:lnTo>
                  <a:lnTo>
                    <a:pt x="2549956" y="258699"/>
                  </a:lnTo>
                  <a:lnTo>
                    <a:pt x="2547378" y="258368"/>
                  </a:lnTo>
                  <a:lnTo>
                    <a:pt x="2550655" y="246672"/>
                  </a:lnTo>
                  <a:lnTo>
                    <a:pt x="2689275" y="270192"/>
                  </a:lnTo>
                  <a:lnTo>
                    <a:pt x="2689275" y="250913"/>
                  </a:lnTo>
                  <a:lnTo>
                    <a:pt x="2555862" y="228168"/>
                  </a:lnTo>
                  <a:lnTo>
                    <a:pt x="2565819" y="192735"/>
                  </a:lnTo>
                  <a:lnTo>
                    <a:pt x="2756611" y="240207"/>
                  </a:lnTo>
                  <a:lnTo>
                    <a:pt x="2756611" y="220776"/>
                  </a:lnTo>
                  <a:lnTo>
                    <a:pt x="2587129" y="178612"/>
                  </a:lnTo>
                  <a:lnTo>
                    <a:pt x="2796057" y="134772"/>
                  </a:lnTo>
                  <a:lnTo>
                    <a:pt x="2889948" y="180797"/>
                  </a:lnTo>
                  <a:lnTo>
                    <a:pt x="2889948" y="160020"/>
                  </a:lnTo>
                  <a:lnTo>
                    <a:pt x="2825623" y="128562"/>
                  </a:lnTo>
                  <a:lnTo>
                    <a:pt x="3168954" y="56502"/>
                  </a:lnTo>
                  <a:lnTo>
                    <a:pt x="3168954" y="26035"/>
                  </a:lnTo>
                  <a:lnTo>
                    <a:pt x="3166884" y="25908"/>
                  </a:lnTo>
                  <a:lnTo>
                    <a:pt x="3168396" y="29400"/>
                  </a:lnTo>
                  <a:lnTo>
                    <a:pt x="2992259" y="48209"/>
                  </a:lnTo>
                  <a:lnTo>
                    <a:pt x="2992259" y="74320"/>
                  </a:lnTo>
                  <a:lnTo>
                    <a:pt x="2798051" y="115087"/>
                  </a:lnTo>
                  <a:lnTo>
                    <a:pt x="2775496" y="104051"/>
                  </a:lnTo>
                  <a:lnTo>
                    <a:pt x="2992259" y="74320"/>
                  </a:lnTo>
                  <a:lnTo>
                    <a:pt x="2992259" y="48209"/>
                  </a:lnTo>
                  <a:lnTo>
                    <a:pt x="2768536" y="72072"/>
                  </a:lnTo>
                  <a:lnTo>
                    <a:pt x="2768536" y="121272"/>
                  </a:lnTo>
                  <a:lnTo>
                    <a:pt x="2574455" y="162001"/>
                  </a:lnTo>
                  <a:lnTo>
                    <a:pt x="2583332" y="130403"/>
                  </a:lnTo>
                  <a:lnTo>
                    <a:pt x="2742603" y="108559"/>
                  </a:lnTo>
                  <a:lnTo>
                    <a:pt x="2768536" y="121272"/>
                  </a:lnTo>
                  <a:lnTo>
                    <a:pt x="2768536" y="72072"/>
                  </a:lnTo>
                  <a:lnTo>
                    <a:pt x="2720568" y="77190"/>
                  </a:lnTo>
                  <a:lnTo>
                    <a:pt x="2686113" y="60337"/>
                  </a:lnTo>
                  <a:lnTo>
                    <a:pt x="2686113" y="80873"/>
                  </a:lnTo>
                  <a:lnTo>
                    <a:pt x="2660078" y="83642"/>
                  </a:lnTo>
                  <a:lnTo>
                    <a:pt x="2666212" y="71107"/>
                  </a:lnTo>
                  <a:lnTo>
                    <a:pt x="2686113" y="80873"/>
                  </a:lnTo>
                  <a:lnTo>
                    <a:pt x="2686113" y="60337"/>
                  </a:lnTo>
                  <a:lnTo>
                    <a:pt x="2674302" y="54559"/>
                  </a:lnTo>
                  <a:lnTo>
                    <a:pt x="2677134" y="48768"/>
                  </a:lnTo>
                  <a:lnTo>
                    <a:pt x="2686812" y="28956"/>
                  </a:lnTo>
                  <a:lnTo>
                    <a:pt x="2643873" y="29730"/>
                  </a:lnTo>
                  <a:lnTo>
                    <a:pt x="2643873" y="85382"/>
                  </a:lnTo>
                  <a:lnTo>
                    <a:pt x="2613304" y="88633"/>
                  </a:lnTo>
                  <a:lnTo>
                    <a:pt x="2613266" y="88392"/>
                  </a:lnTo>
                  <a:lnTo>
                    <a:pt x="2603855" y="42214"/>
                  </a:lnTo>
                  <a:lnTo>
                    <a:pt x="2603855" y="108889"/>
                  </a:lnTo>
                  <a:lnTo>
                    <a:pt x="2588793" y="110947"/>
                  </a:lnTo>
                  <a:lnTo>
                    <a:pt x="2589022" y="110121"/>
                  </a:lnTo>
                  <a:lnTo>
                    <a:pt x="2602915" y="108635"/>
                  </a:lnTo>
                  <a:lnTo>
                    <a:pt x="2603855" y="108889"/>
                  </a:lnTo>
                  <a:lnTo>
                    <a:pt x="2603855" y="42214"/>
                  </a:lnTo>
                  <a:lnTo>
                    <a:pt x="2601468" y="30492"/>
                  </a:lnTo>
                  <a:lnTo>
                    <a:pt x="2643873" y="85382"/>
                  </a:lnTo>
                  <a:lnTo>
                    <a:pt x="2643873" y="29730"/>
                  </a:lnTo>
                  <a:lnTo>
                    <a:pt x="2601480" y="30480"/>
                  </a:lnTo>
                  <a:lnTo>
                    <a:pt x="2601315" y="30441"/>
                  </a:lnTo>
                  <a:lnTo>
                    <a:pt x="2601315" y="30632"/>
                  </a:lnTo>
                  <a:lnTo>
                    <a:pt x="2568803" y="66675"/>
                  </a:lnTo>
                  <a:lnTo>
                    <a:pt x="2568803" y="112293"/>
                  </a:lnTo>
                  <a:lnTo>
                    <a:pt x="2568397" y="113753"/>
                  </a:lnTo>
                  <a:lnTo>
                    <a:pt x="2562898" y="114515"/>
                  </a:lnTo>
                  <a:lnTo>
                    <a:pt x="2562898" y="133210"/>
                  </a:lnTo>
                  <a:lnTo>
                    <a:pt x="2553525" y="166395"/>
                  </a:lnTo>
                  <a:lnTo>
                    <a:pt x="2547366" y="167690"/>
                  </a:lnTo>
                  <a:lnTo>
                    <a:pt x="2547366" y="188137"/>
                  </a:lnTo>
                  <a:lnTo>
                    <a:pt x="2536964" y="224955"/>
                  </a:lnTo>
                  <a:lnTo>
                    <a:pt x="2531732" y="224066"/>
                  </a:lnTo>
                  <a:lnTo>
                    <a:pt x="2531732" y="243471"/>
                  </a:lnTo>
                  <a:lnTo>
                    <a:pt x="2528214" y="255930"/>
                  </a:lnTo>
                  <a:lnTo>
                    <a:pt x="2523121" y="255282"/>
                  </a:lnTo>
                  <a:lnTo>
                    <a:pt x="2523121" y="273951"/>
                  </a:lnTo>
                  <a:lnTo>
                    <a:pt x="2522944" y="274612"/>
                  </a:lnTo>
                  <a:lnTo>
                    <a:pt x="2517864" y="274104"/>
                  </a:lnTo>
                  <a:lnTo>
                    <a:pt x="2517864" y="292582"/>
                  </a:lnTo>
                  <a:lnTo>
                    <a:pt x="2502662" y="346443"/>
                  </a:lnTo>
                  <a:lnTo>
                    <a:pt x="2457450" y="319468"/>
                  </a:lnTo>
                  <a:lnTo>
                    <a:pt x="2457450" y="342506"/>
                  </a:lnTo>
                  <a:lnTo>
                    <a:pt x="2108123" y="279107"/>
                  </a:lnTo>
                  <a:lnTo>
                    <a:pt x="2198827" y="260083"/>
                  </a:lnTo>
                  <a:lnTo>
                    <a:pt x="2344572" y="274929"/>
                  </a:lnTo>
                  <a:lnTo>
                    <a:pt x="2457450" y="342506"/>
                  </a:lnTo>
                  <a:lnTo>
                    <a:pt x="2457450" y="319468"/>
                  </a:lnTo>
                  <a:lnTo>
                    <a:pt x="2390724" y="279628"/>
                  </a:lnTo>
                  <a:lnTo>
                    <a:pt x="2517864" y="292582"/>
                  </a:lnTo>
                  <a:lnTo>
                    <a:pt x="2517864" y="274104"/>
                  </a:lnTo>
                  <a:lnTo>
                    <a:pt x="2353373" y="257340"/>
                  </a:lnTo>
                  <a:lnTo>
                    <a:pt x="2342680" y="250964"/>
                  </a:lnTo>
                  <a:lnTo>
                    <a:pt x="2523121" y="273951"/>
                  </a:lnTo>
                  <a:lnTo>
                    <a:pt x="2523121" y="255282"/>
                  </a:lnTo>
                  <a:lnTo>
                    <a:pt x="2335606" y="231381"/>
                  </a:lnTo>
                  <a:lnTo>
                    <a:pt x="2391448" y="219671"/>
                  </a:lnTo>
                  <a:lnTo>
                    <a:pt x="2531732" y="243471"/>
                  </a:lnTo>
                  <a:lnTo>
                    <a:pt x="2531732" y="224066"/>
                  </a:lnTo>
                  <a:lnTo>
                    <a:pt x="2442781" y="208902"/>
                  </a:lnTo>
                  <a:lnTo>
                    <a:pt x="2544762" y="187490"/>
                  </a:lnTo>
                  <a:lnTo>
                    <a:pt x="2547366" y="188137"/>
                  </a:lnTo>
                  <a:lnTo>
                    <a:pt x="2547366" y="167690"/>
                  </a:lnTo>
                  <a:lnTo>
                    <a:pt x="2545130" y="168160"/>
                  </a:lnTo>
                  <a:lnTo>
                    <a:pt x="2502776" y="157632"/>
                  </a:lnTo>
                  <a:lnTo>
                    <a:pt x="2502776" y="177050"/>
                  </a:lnTo>
                  <a:lnTo>
                    <a:pt x="2392134" y="200266"/>
                  </a:lnTo>
                  <a:lnTo>
                    <a:pt x="2340699" y="191503"/>
                  </a:lnTo>
                  <a:lnTo>
                    <a:pt x="2340699" y="211061"/>
                  </a:lnTo>
                  <a:lnTo>
                    <a:pt x="2307348" y="218059"/>
                  </a:lnTo>
                  <a:lnTo>
                    <a:pt x="2307348" y="252641"/>
                  </a:lnTo>
                  <a:lnTo>
                    <a:pt x="2258174" y="247637"/>
                  </a:lnTo>
                  <a:lnTo>
                    <a:pt x="2280234" y="243014"/>
                  </a:lnTo>
                  <a:lnTo>
                    <a:pt x="2294229" y="244792"/>
                  </a:lnTo>
                  <a:lnTo>
                    <a:pt x="2307348" y="252641"/>
                  </a:lnTo>
                  <a:lnTo>
                    <a:pt x="2307348" y="218059"/>
                  </a:lnTo>
                  <a:lnTo>
                    <a:pt x="2292731" y="221119"/>
                  </a:lnTo>
                  <a:lnTo>
                    <a:pt x="2254643" y="198386"/>
                  </a:lnTo>
                  <a:lnTo>
                    <a:pt x="2254643" y="221068"/>
                  </a:lnTo>
                  <a:lnTo>
                    <a:pt x="2223135" y="217055"/>
                  </a:lnTo>
                  <a:lnTo>
                    <a:pt x="2223135" y="235737"/>
                  </a:lnTo>
                  <a:lnTo>
                    <a:pt x="2196414" y="241338"/>
                  </a:lnTo>
                  <a:lnTo>
                    <a:pt x="2137054" y="235292"/>
                  </a:lnTo>
                  <a:lnTo>
                    <a:pt x="2137054" y="253796"/>
                  </a:lnTo>
                  <a:lnTo>
                    <a:pt x="2058936" y="270179"/>
                  </a:lnTo>
                  <a:lnTo>
                    <a:pt x="2010803" y="261454"/>
                  </a:lnTo>
                  <a:lnTo>
                    <a:pt x="2010803" y="280276"/>
                  </a:lnTo>
                  <a:lnTo>
                    <a:pt x="1804466" y="323570"/>
                  </a:lnTo>
                  <a:lnTo>
                    <a:pt x="1954517" y="270065"/>
                  </a:lnTo>
                  <a:lnTo>
                    <a:pt x="2010803" y="280276"/>
                  </a:lnTo>
                  <a:lnTo>
                    <a:pt x="2010803" y="261454"/>
                  </a:lnTo>
                  <a:lnTo>
                    <a:pt x="1989518" y="257581"/>
                  </a:lnTo>
                  <a:lnTo>
                    <a:pt x="2030564" y="242938"/>
                  </a:lnTo>
                  <a:lnTo>
                    <a:pt x="2137054" y="253796"/>
                  </a:lnTo>
                  <a:lnTo>
                    <a:pt x="2137054" y="235292"/>
                  </a:lnTo>
                  <a:lnTo>
                    <a:pt x="2070925" y="228549"/>
                  </a:lnTo>
                  <a:lnTo>
                    <a:pt x="2096147" y="219557"/>
                  </a:lnTo>
                  <a:lnTo>
                    <a:pt x="2223135" y="235737"/>
                  </a:lnTo>
                  <a:lnTo>
                    <a:pt x="2223135" y="217055"/>
                  </a:lnTo>
                  <a:lnTo>
                    <a:pt x="2134730" y="205790"/>
                  </a:lnTo>
                  <a:lnTo>
                    <a:pt x="2191105" y="185686"/>
                  </a:lnTo>
                  <a:lnTo>
                    <a:pt x="2197316" y="186740"/>
                  </a:lnTo>
                  <a:lnTo>
                    <a:pt x="2254643" y="221068"/>
                  </a:lnTo>
                  <a:lnTo>
                    <a:pt x="2254643" y="198386"/>
                  </a:lnTo>
                  <a:lnTo>
                    <a:pt x="2250135" y="195694"/>
                  </a:lnTo>
                  <a:lnTo>
                    <a:pt x="2340699" y="211061"/>
                  </a:lnTo>
                  <a:lnTo>
                    <a:pt x="2340699" y="191503"/>
                  </a:lnTo>
                  <a:lnTo>
                    <a:pt x="2250262" y="176085"/>
                  </a:lnTo>
                  <a:lnTo>
                    <a:pt x="2410561" y="154101"/>
                  </a:lnTo>
                  <a:lnTo>
                    <a:pt x="2502776" y="177050"/>
                  </a:lnTo>
                  <a:lnTo>
                    <a:pt x="2502776" y="157632"/>
                  </a:lnTo>
                  <a:lnTo>
                    <a:pt x="2460904" y="147205"/>
                  </a:lnTo>
                  <a:lnTo>
                    <a:pt x="2562898" y="133210"/>
                  </a:lnTo>
                  <a:lnTo>
                    <a:pt x="2562898" y="114515"/>
                  </a:lnTo>
                  <a:lnTo>
                    <a:pt x="2412428" y="135140"/>
                  </a:lnTo>
                  <a:lnTo>
                    <a:pt x="2395347" y="130898"/>
                  </a:lnTo>
                  <a:lnTo>
                    <a:pt x="2568803" y="112293"/>
                  </a:lnTo>
                  <a:lnTo>
                    <a:pt x="2568803" y="66675"/>
                  </a:lnTo>
                  <a:lnTo>
                    <a:pt x="2545080" y="92964"/>
                  </a:lnTo>
                  <a:lnTo>
                    <a:pt x="2552877" y="95084"/>
                  </a:lnTo>
                  <a:lnTo>
                    <a:pt x="2399169" y="111480"/>
                  </a:lnTo>
                  <a:lnTo>
                    <a:pt x="2529573" y="64973"/>
                  </a:lnTo>
                  <a:lnTo>
                    <a:pt x="2531364" y="77724"/>
                  </a:lnTo>
                  <a:lnTo>
                    <a:pt x="2533497" y="76288"/>
                  </a:lnTo>
                  <a:lnTo>
                    <a:pt x="2534424" y="80772"/>
                  </a:lnTo>
                  <a:lnTo>
                    <a:pt x="2537587" y="78397"/>
                  </a:lnTo>
                  <a:lnTo>
                    <a:pt x="2542032" y="91440"/>
                  </a:lnTo>
                  <a:lnTo>
                    <a:pt x="2589580" y="42672"/>
                  </a:lnTo>
                  <a:lnTo>
                    <a:pt x="2601315" y="30632"/>
                  </a:lnTo>
                  <a:lnTo>
                    <a:pt x="2601315" y="30441"/>
                  </a:lnTo>
                  <a:lnTo>
                    <a:pt x="2597226" y="28956"/>
                  </a:lnTo>
                  <a:lnTo>
                    <a:pt x="2520708" y="1524"/>
                  </a:lnTo>
                  <a:lnTo>
                    <a:pt x="2521432" y="6769"/>
                  </a:lnTo>
                  <a:lnTo>
                    <a:pt x="2519184" y="6096"/>
                  </a:lnTo>
                  <a:lnTo>
                    <a:pt x="2522093" y="20383"/>
                  </a:lnTo>
                  <a:lnTo>
                    <a:pt x="2517648" y="19812"/>
                  </a:lnTo>
                  <a:lnTo>
                    <a:pt x="2521445" y="31000"/>
                  </a:lnTo>
                  <a:lnTo>
                    <a:pt x="2491663" y="34798"/>
                  </a:lnTo>
                  <a:lnTo>
                    <a:pt x="2491663" y="59461"/>
                  </a:lnTo>
                  <a:lnTo>
                    <a:pt x="2362085" y="105460"/>
                  </a:lnTo>
                  <a:lnTo>
                    <a:pt x="2362085" y="142049"/>
                  </a:lnTo>
                  <a:lnTo>
                    <a:pt x="2283104" y="152869"/>
                  </a:lnTo>
                  <a:lnTo>
                    <a:pt x="2322982" y="138645"/>
                  </a:lnTo>
                  <a:lnTo>
                    <a:pt x="2340787" y="136740"/>
                  </a:lnTo>
                  <a:lnTo>
                    <a:pt x="2362085" y="142049"/>
                  </a:lnTo>
                  <a:lnTo>
                    <a:pt x="2362085" y="105460"/>
                  </a:lnTo>
                  <a:lnTo>
                    <a:pt x="2333650" y="115544"/>
                  </a:lnTo>
                  <a:lnTo>
                    <a:pt x="2287244" y="104000"/>
                  </a:lnTo>
                  <a:lnTo>
                    <a:pt x="2287244" y="123418"/>
                  </a:lnTo>
                  <a:lnTo>
                    <a:pt x="2244979" y="127939"/>
                  </a:lnTo>
                  <a:lnTo>
                    <a:pt x="2244979" y="147015"/>
                  </a:lnTo>
                  <a:lnTo>
                    <a:pt x="2197074" y="164020"/>
                  </a:lnTo>
                  <a:lnTo>
                    <a:pt x="2180234" y="153962"/>
                  </a:lnTo>
                  <a:lnTo>
                    <a:pt x="2244979" y="147015"/>
                  </a:lnTo>
                  <a:lnTo>
                    <a:pt x="2244979" y="127939"/>
                  </a:lnTo>
                  <a:lnTo>
                    <a:pt x="2153056" y="137744"/>
                  </a:lnTo>
                  <a:lnTo>
                    <a:pt x="2151367" y="136740"/>
                  </a:lnTo>
                  <a:lnTo>
                    <a:pt x="2151367" y="159232"/>
                  </a:lnTo>
                  <a:lnTo>
                    <a:pt x="2143531" y="157899"/>
                  </a:lnTo>
                  <a:lnTo>
                    <a:pt x="2148294" y="157378"/>
                  </a:lnTo>
                  <a:lnTo>
                    <a:pt x="2151367" y="159232"/>
                  </a:lnTo>
                  <a:lnTo>
                    <a:pt x="2151367" y="136740"/>
                  </a:lnTo>
                  <a:lnTo>
                    <a:pt x="2134209" y="126479"/>
                  </a:lnTo>
                  <a:lnTo>
                    <a:pt x="2228494" y="108800"/>
                  </a:lnTo>
                  <a:lnTo>
                    <a:pt x="2287244" y="123418"/>
                  </a:lnTo>
                  <a:lnTo>
                    <a:pt x="2287244" y="104000"/>
                  </a:lnTo>
                  <a:lnTo>
                    <a:pt x="2273020" y="100457"/>
                  </a:lnTo>
                  <a:lnTo>
                    <a:pt x="2491663" y="59461"/>
                  </a:lnTo>
                  <a:lnTo>
                    <a:pt x="2491663" y="34798"/>
                  </a:lnTo>
                  <a:lnTo>
                    <a:pt x="2277592" y="62064"/>
                  </a:lnTo>
                  <a:lnTo>
                    <a:pt x="2277592" y="80733"/>
                  </a:lnTo>
                  <a:lnTo>
                    <a:pt x="2229802" y="89700"/>
                  </a:lnTo>
                  <a:lnTo>
                    <a:pt x="2222144" y="87795"/>
                  </a:lnTo>
                  <a:lnTo>
                    <a:pt x="2277592" y="80733"/>
                  </a:lnTo>
                  <a:lnTo>
                    <a:pt x="2277592" y="62064"/>
                  </a:lnTo>
                  <a:lnTo>
                    <a:pt x="2185289" y="73825"/>
                  </a:lnTo>
                  <a:lnTo>
                    <a:pt x="2185289" y="98056"/>
                  </a:lnTo>
                  <a:lnTo>
                    <a:pt x="2125307" y="109308"/>
                  </a:lnTo>
                  <a:lnTo>
                    <a:pt x="2125307" y="174523"/>
                  </a:lnTo>
                  <a:lnTo>
                    <a:pt x="2108162" y="176885"/>
                  </a:lnTo>
                  <a:lnTo>
                    <a:pt x="2108162" y="195567"/>
                  </a:lnTo>
                  <a:lnTo>
                    <a:pt x="2093988" y="200596"/>
                  </a:lnTo>
                  <a:lnTo>
                    <a:pt x="2082317" y="199110"/>
                  </a:lnTo>
                  <a:lnTo>
                    <a:pt x="2108162" y="195567"/>
                  </a:lnTo>
                  <a:lnTo>
                    <a:pt x="2108162" y="176885"/>
                  </a:lnTo>
                  <a:lnTo>
                    <a:pt x="2055266" y="184124"/>
                  </a:lnTo>
                  <a:lnTo>
                    <a:pt x="2055266" y="214350"/>
                  </a:lnTo>
                  <a:lnTo>
                    <a:pt x="2027656" y="224142"/>
                  </a:lnTo>
                  <a:lnTo>
                    <a:pt x="1987143" y="220014"/>
                  </a:lnTo>
                  <a:lnTo>
                    <a:pt x="1987143" y="238518"/>
                  </a:lnTo>
                  <a:lnTo>
                    <a:pt x="1952421" y="250837"/>
                  </a:lnTo>
                  <a:lnTo>
                    <a:pt x="1917306" y="244475"/>
                  </a:lnTo>
                  <a:lnTo>
                    <a:pt x="1917306" y="263309"/>
                  </a:lnTo>
                  <a:lnTo>
                    <a:pt x="1701076" y="340042"/>
                  </a:lnTo>
                  <a:lnTo>
                    <a:pt x="1786305" y="239699"/>
                  </a:lnTo>
                  <a:lnTo>
                    <a:pt x="1786851" y="239623"/>
                  </a:lnTo>
                  <a:lnTo>
                    <a:pt x="1917306" y="263309"/>
                  </a:lnTo>
                  <a:lnTo>
                    <a:pt x="1917306" y="244475"/>
                  </a:lnTo>
                  <a:lnTo>
                    <a:pt x="1845983" y="231521"/>
                  </a:lnTo>
                  <a:lnTo>
                    <a:pt x="1876882" y="227291"/>
                  </a:lnTo>
                  <a:lnTo>
                    <a:pt x="1987143" y="238518"/>
                  </a:lnTo>
                  <a:lnTo>
                    <a:pt x="1987143" y="220014"/>
                  </a:lnTo>
                  <a:lnTo>
                    <a:pt x="1954339" y="216662"/>
                  </a:lnTo>
                  <a:lnTo>
                    <a:pt x="2011718" y="208800"/>
                  </a:lnTo>
                  <a:lnTo>
                    <a:pt x="2055266" y="214350"/>
                  </a:lnTo>
                  <a:lnTo>
                    <a:pt x="2055266" y="184124"/>
                  </a:lnTo>
                  <a:lnTo>
                    <a:pt x="2011616" y="190106"/>
                  </a:lnTo>
                  <a:lnTo>
                    <a:pt x="1941004" y="181114"/>
                  </a:lnTo>
                  <a:lnTo>
                    <a:pt x="1941004" y="199783"/>
                  </a:lnTo>
                  <a:lnTo>
                    <a:pt x="1876082" y="208686"/>
                  </a:lnTo>
                  <a:lnTo>
                    <a:pt x="1817700" y="202742"/>
                  </a:lnTo>
                  <a:lnTo>
                    <a:pt x="1826983" y="191820"/>
                  </a:lnTo>
                  <a:lnTo>
                    <a:pt x="1854962" y="188823"/>
                  </a:lnTo>
                  <a:lnTo>
                    <a:pt x="1941004" y="199783"/>
                  </a:lnTo>
                  <a:lnTo>
                    <a:pt x="1941004" y="181114"/>
                  </a:lnTo>
                  <a:lnTo>
                    <a:pt x="1934578" y="180289"/>
                  </a:lnTo>
                  <a:lnTo>
                    <a:pt x="2072297" y="165531"/>
                  </a:lnTo>
                  <a:lnTo>
                    <a:pt x="2125307" y="174523"/>
                  </a:lnTo>
                  <a:lnTo>
                    <a:pt x="2125307" y="109308"/>
                  </a:lnTo>
                  <a:lnTo>
                    <a:pt x="2121179" y="110083"/>
                  </a:lnTo>
                  <a:lnTo>
                    <a:pt x="2121179" y="141147"/>
                  </a:lnTo>
                  <a:lnTo>
                    <a:pt x="2074506" y="146126"/>
                  </a:lnTo>
                  <a:lnTo>
                    <a:pt x="2050897" y="142100"/>
                  </a:lnTo>
                  <a:lnTo>
                    <a:pt x="2105634" y="131838"/>
                  </a:lnTo>
                  <a:lnTo>
                    <a:pt x="2121179" y="141147"/>
                  </a:lnTo>
                  <a:lnTo>
                    <a:pt x="2121179" y="110083"/>
                  </a:lnTo>
                  <a:lnTo>
                    <a:pt x="2110168" y="112141"/>
                  </a:lnTo>
                  <a:lnTo>
                    <a:pt x="2096262" y="103822"/>
                  </a:lnTo>
                  <a:lnTo>
                    <a:pt x="2170493" y="94373"/>
                  </a:lnTo>
                  <a:lnTo>
                    <a:pt x="2185289" y="98056"/>
                  </a:lnTo>
                  <a:lnTo>
                    <a:pt x="2185289" y="73825"/>
                  </a:lnTo>
                  <a:lnTo>
                    <a:pt x="2172487" y="75450"/>
                  </a:lnTo>
                  <a:lnTo>
                    <a:pt x="2120836" y="62598"/>
                  </a:lnTo>
                  <a:lnTo>
                    <a:pt x="2120836" y="82016"/>
                  </a:lnTo>
                  <a:lnTo>
                    <a:pt x="2081657" y="87007"/>
                  </a:lnTo>
                  <a:lnTo>
                    <a:pt x="2081657" y="117487"/>
                  </a:lnTo>
                  <a:lnTo>
                    <a:pt x="2002929" y="132257"/>
                  </a:lnTo>
                  <a:lnTo>
                    <a:pt x="2002929" y="153758"/>
                  </a:lnTo>
                  <a:lnTo>
                    <a:pt x="1969922" y="157276"/>
                  </a:lnTo>
                  <a:lnTo>
                    <a:pt x="1995462" y="152501"/>
                  </a:lnTo>
                  <a:lnTo>
                    <a:pt x="2002929" y="153758"/>
                  </a:lnTo>
                  <a:lnTo>
                    <a:pt x="2002929" y="132257"/>
                  </a:lnTo>
                  <a:lnTo>
                    <a:pt x="1998243" y="133134"/>
                  </a:lnTo>
                  <a:lnTo>
                    <a:pt x="1942693" y="123672"/>
                  </a:lnTo>
                  <a:lnTo>
                    <a:pt x="1942693" y="143548"/>
                  </a:lnTo>
                  <a:lnTo>
                    <a:pt x="1853844" y="160197"/>
                  </a:lnTo>
                  <a:lnTo>
                    <a:pt x="1877390" y="132461"/>
                  </a:lnTo>
                  <a:lnTo>
                    <a:pt x="1942693" y="143548"/>
                  </a:lnTo>
                  <a:lnTo>
                    <a:pt x="1942693" y="123672"/>
                  </a:lnTo>
                  <a:lnTo>
                    <a:pt x="1941766" y="123507"/>
                  </a:lnTo>
                  <a:lnTo>
                    <a:pt x="2065413" y="107759"/>
                  </a:lnTo>
                  <a:lnTo>
                    <a:pt x="2081657" y="117487"/>
                  </a:lnTo>
                  <a:lnTo>
                    <a:pt x="2081657" y="87007"/>
                  </a:lnTo>
                  <a:lnTo>
                    <a:pt x="2070468" y="88430"/>
                  </a:lnTo>
                  <a:lnTo>
                    <a:pt x="2039696" y="70065"/>
                  </a:lnTo>
                  <a:lnTo>
                    <a:pt x="2039696" y="92354"/>
                  </a:lnTo>
                  <a:lnTo>
                    <a:pt x="2000872" y="97294"/>
                  </a:lnTo>
                  <a:lnTo>
                    <a:pt x="2010879" y="80746"/>
                  </a:lnTo>
                  <a:lnTo>
                    <a:pt x="2016252" y="85344"/>
                  </a:lnTo>
                  <a:lnTo>
                    <a:pt x="2017864" y="79273"/>
                  </a:lnTo>
                  <a:lnTo>
                    <a:pt x="2039696" y="92354"/>
                  </a:lnTo>
                  <a:lnTo>
                    <a:pt x="2039696" y="70065"/>
                  </a:lnTo>
                  <a:lnTo>
                    <a:pt x="2023275" y="60248"/>
                  </a:lnTo>
                  <a:lnTo>
                    <a:pt x="2024583" y="58077"/>
                  </a:lnTo>
                  <a:lnTo>
                    <a:pt x="2120836" y="82016"/>
                  </a:lnTo>
                  <a:lnTo>
                    <a:pt x="2120836" y="62598"/>
                  </a:lnTo>
                  <a:lnTo>
                    <a:pt x="2034794" y="41186"/>
                  </a:lnTo>
                  <a:lnTo>
                    <a:pt x="2037588" y="36576"/>
                  </a:lnTo>
                  <a:lnTo>
                    <a:pt x="2029345" y="35991"/>
                  </a:lnTo>
                  <a:lnTo>
                    <a:pt x="2036064" y="10668"/>
                  </a:lnTo>
                  <a:lnTo>
                    <a:pt x="1995335" y="20307"/>
                  </a:lnTo>
                  <a:lnTo>
                    <a:pt x="1995335" y="98005"/>
                  </a:lnTo>
                  <a:lnTo>
                    <a:pt x="1934121" y="105791"/>
                  </a:lnTo>
                  <a:lnTo>
                    <a:pt x="1942350" y="71628"/>
                  </a:lnTo>
                  <a:lnTo>
                    <a:pt x="1952244" y="30505"/>
                  </a:lnTo>
                  <a:lnTo>
                    <a:pt x="1995335" y="98005"/>
                  </a:lnTo>
                  <a:lnTo>
                    <a:pt x="1995335" y="20307"/>
                  </a:lnTo>
                  <a:lnTo>
                    <a:pt x="1952244" y="30480"/>
                  </a:lnTo>
                  <a:lnTo>
                    <a:pt x="1925624" y="21945"/>
                  </a:lnTo>
                  <a:lnTo>
                    <a:pt x="1925624" y="106870"/>
                  </a:lnTo>
                  <a:lnTo>
                    <a:pt x="1895919" y="110655"/>
                  </a:lnTo>
                  <a:lnTo>
                    <a:pt x="1910384" y="93624"/>
                  </a:lnTo>
                  <a:lnTo>
                    <a:pt x="1925624" y="106870"/>
                  </a:lnTo>
                  <a:lnTo>
                    <a:pt x="1925624" y="21945"/>
                  </a:lnTo>
                  <a:lnTo>
                    <a:pt x="1889645" y="10401"/>
                  </a:lnTo>
                  <a:lnTo>
                    <a:pt x="1889645" y="88023"/>
                  </a:lnTo>
                  <a:lnTo>
                    <a:pt x="1870011" y="111277"/>
                  </a:lnTo>
                  <a:lnTo>
                    <a:pt x="1849818" y="107835"/>
                  </a:lnTo>
                  <a:lnTo>
                    <a:pt x="1849818" y="135204"/>
                  </a:lnTo>
                  <a:lnTo>
                    <a:pt x="1824012" y="165785"/>
                  </a:lnTo>
                  <a:lnTo>
                    <a:pt x="1822691" y="166039"/>
                  </a:lnTo>
                  <a:lnTo>
                    <a:pt x="1799551" y="163093"/>
                  </a:lnTo>
                  <a:lnTo>
                    <a:pt x="1799551" y="194754"/>
                  </a:lnTo>
                  <a:lnTo>
                    <a:pt x="1794776" y="200406"/>
                  </a:lnTo>
                  <a:lnTo>
                    <a:pt x="1780374" y="198945"/>
                  </a:lnTo>
                  <a:lnTo>
                    <a:pt x="1780374" y="217462"/>
                  </a:lnTo>
                  <a:lnTo>
                    <a:pt x="1778800" y="219329"/>
                  </a:lnTo>
                  <a:lnTo>
                    <a:pt x="1753209" y="214693"/>
                  </a:lnTo>
                  <a:lnTo>
                    <a:pt x="1780374" y="217462"/>
                  </a:lnTo>
                  <a:lnTo>
                    <a:pt x="1780374" y="198945"/>
                  </a:lnTo>
                  <a:lnTo>
                    <a:pt x="1770214" y="197904"/>
                  </a:lnTo>
                  <a:lnTo>
                    <a:pt x="1799551" y="194754"/>
                  </a:lnTo>
                  <a:lnTo>
                    <a:pt x="1799551" y="163093"/>
                  </a:lnTo>
                  <a:lnTo>
                    <a:pt x="1763369" y="158483"/>
                  </a:lnTo>
                  <a:lnTo>
                    <a:pt x="1763369" y="177152"/>
                  </a:lnTo>
                  <a:lnTo>
                    <a:pt x="1736407" y="182206"/>
                  </a:lnTo>
                  <a:lnTo>
                    <a:pt x="1728165" y="183095"/>
                  </a:lnTo>
                  <a:lnTo>
                    <a:pt x="1728165" y="228981"/>
                  </a:lnTo>
                  <a:lnTo>
                    <a:pt x="1205179" y="300685"/>
                  </a:lnTo>
                  <a:lnTo>
                    <a:pt x="1656753" y="216014"/>
                  </a:lnTo>
                  <a:lnTo>
                    <a:pt x="1728165" y="228981"/>
                  </a:lnTo>
                  <a:lnTo>
                    <a:pt x="1728165" y="183095"/>
                  </a:lnTo>
                  <a:lnTo>
                    <a:pt x="1677720" y="188480"/>
                  </a:lnTo>
                  <a:lnTo>
                    <a:pt x="1568958" y="177406"/>
                  </a:lnTo>
                  <a:lnTo>
                    <a:pt x="1568958" y="200075"/>
                  </a:lnTo>
                  <a:lnTo>
                    <a:pt x="1495907" y="207873"/>
                  </a:lnTo>
                  <a:lnTo>
                    <a:pt x="1495907" y="227291"/>
                  </a:lnTo>
                  <a:lnTo>
                    <a:pt x="1010945" y="318223"/>
                  </a:lnTo>
                  <a:lnTo>
                    <a:pt x="1216787" y="257213"/>
                  </a:lnTo>
                  <a:lnTo>
                    <a:pt x="1495907" y="227291"/>
                  </a:lnTo>
                  <a:lnTo>
                    <a:pt x="1495907" y="207873"/>
                  </a:lnTo>
                  <a:lnTo>
                    <a:pt x="1319923" y="226644"/>
                  </a:lnTo>
                  <a:lnTo>
                    <a:pt x="1460766" y="184899"/>
                  </a:lnTo>
                  <a:lnTo>
                    <a:pt x="1516684" y="190601"/>
                  </a:lnTo>
                  <a:lnTo>
                    <a:pt x="1568958" y="200075"/>
                  </a:lnTo>
                  <a:lnTo>
                    <a:pt x="1568958" y="177406"/>
                  </a:lnTo>
                  <a:lnTo>
                    <a:pt x="1540916" y="174536"/>
                  </a:lnTo>
                  <a:lnTo>
                    <a:pt x="1641906" y="161683"/>
                  </a:lnTo>
                  <a:lnTo>
                    <a:pt x="1763369" y="177152"/>
                  </a:lnTo>
                  <a:lnTo>
                    <a:pt x="1763369" y="158483"/>
                  </a:lnTo>
                  <a:lnTo>
                    <a:pt x="1715223" y="152349"/>
                  </a:lnTo>
                  <a:lnTo>
                    <a:pt x="1849818" y="135204"/>
                  </a:lnTo>
                  <a:lnTo>
                    <a:pt x="1849818" y="107835"/>
                  </a:lnTo>
                  <a:lnTo>
                    <a:pt x="1811896" y="101371"/>
                  </a:lnTo>
                  <a:lnTo>
                    <a:pt x="1811896" y="121361"/>
                  </a:lnTo>
                  <a:lnTo>
                    <a:pt x="1641881" y="143002"/>
                  </a:lnTo>
                  <a:lnTo>
                    <a:pt x="1614081" y="139458"/>
                  </a:lnTo>
                  <a:lnTo>
                    <a:pt x="1724939" y="106603"/>
                  </a:lnTo>
                  <a:lnTo>
                    <a:pt x="1811896" y="121361"/>
                  </a:lnTo>
                  <a:lnTo>
                    <a:pt x="1811896" y="101371"/>
                  </a:lnTo>
                  <a:lnTo>
                    <a:pt x="1767903" y="93865"/>
                  </a:lnTo>
                  <a:lnTo>
                    <a:pt x="1876488" y="61683"/>
                  </a:lnTo>
                  <a:lnTo>
                    <a:pt x="1874532" y="62484"/>
                  </a:lnTo>
                  <a:lnTo>
                    <a:pt x="1881720" y="68745"/>
                  </a:lnTo>
                  <a:lnTo>
                    <a:pt x="1883664" y="80772"/>
                  </a:lnTo>
                  <a:lnTo>
                    <a:pt x="1886851" y="78435"/>
                  </a:lnTo>
                  <a:lnTo>
                    <a:pt x="1889645" y="88023"/>
                  </a:lnTo>
                  <a:lnTo>
                    <a:pt x="1889645" y="10401"/>
                  </a:lnTo>
                  <a:lnTo>
                    <a:pt x="1871472" y="4572"/>
                  </a:lnTo>
                  <a:lnTo>
                    <a:pt x="1873313" y="16141"/>
                  </a:lnTo>
                  <a:lnTo>
                    <a:pt x="1868424" y="15240"/>
                  </a:lnTo>
                  <a:lnTo>
                    <a:pt x="1873592" y="32969"/>
                  </a:lnTo>
                  <a:lnTo>
                    <a:pt x="1788414" y="47485"/>
                  </a:lnTo>
                  <a:lnTo>
                    <a:pt x="1788414" y="67729"/>
                  </a:lnTo>
                  <a:lnTo>
                    <a:pt x="1725002" y="86563"/>
                  </a:lnTo>
                  <a:lnTo>
                    <a:pt x="1701241" y="82511"/>
                  </a:lnTo>
                  <a:lnTo>
                    <a:pt x="1788414" y="67729"/>
                  </a:lnTo>
                  <a:lnTo>
                    <a:pt x="1788414" y="47485"/>
                  </a:lnTo>
                  <a:lnTo>
                    <a:pt x="1682000" y="65608"/>
                  </a:lnTo>
                  <a:lnTo>
                    <a:pt x="1682000" y="99326"/>
                  </a:lnTo>
                  <a:lnTo>
                    <a:pt x="1566989" y="133464"/>
                  </a:lnTo>
                  <a:lnTo>
                    <a:pt x="1522971" y="127863"/>
                  </a:lnTo>
                  <a:lnTo>
                    <a:pt x="1522971" y="146532"/>
                  </a:lnTo>
                  <a:lnTo>
                    <a:pt x="1467840" y="162890"/>
                  </a:lnTo>
                  <a:lnTo>
                    <a:pt x="1378623" y="146710"/>
                  </a:lnTo>
                  <a:lnTo>
                    <a:pt x="1378623" y="176530"/>
                  </a:lnTo>
                  <a:lnTo>
                    <a:pt x="1344269" y="180911"/>
                  </a:lnTo>
                  <a:lnTo>
                    <a:pt x="1344269" y="199567"/>
                  </a:lnTo>
                  <a:lnTo>
                    <a:pt x="1215491" y="237794"/>
                  </a:lnTo>
                  <a:lnTo>
                    <a:pt x="1112329" y="248805"/>
                  </a:lnTo>
                  <a:lnTo>
                    <a:pt x="1112329" y="268414"/>
                  </a:lnTo>
                  <a:lnTo>
                    <a:pt x="834123" y="350989"/>
                  </a:lnTo>
                  <a:lnTo>
                    <a:pt x="732815" y="309092"/>
                  </a:lnTo>
                  <a:lnTo>
                    <a:pt x="1112329" y="268414"/>
                  </a:lnTo>
                  <a:lnTo>
                    <a:pt x="1112329" y="248805"/>
                  </a:lnTo>
                  <a:lnTo>
                    <a:pt x="694766" y="293357"/>
                  </a:lnTo>
                  <a:lnTo>
                    <a:pt x="674255" y="284873"/>
                  </a:lnTo>
                  <a:lnTo>
                    <a:pt x="1344269" y="199567"/>
                  </a:lnTo>
                  <a:lnTo>
                    <a:pt x="1344269" y="180911"/>
                  </a:lnTo>
                  <a:lnTo>
                    <a:pt x="654253" y="268757"/>
                  </a:lnTo>
                  <a:lnTo>
                    <a:pt x="654253" y="297675"/>
                  </a:lnTo>
                  <a:lnTo>
                    <a:pt x="156768" y="350761"/>
                  </a:lnTo>
                  <a:lnTo>
                    <a:pt x="635355" y="289826"/>
                  </a:lnTo>
                  <a:lnTo>
                    <a:pt x="654253" y="297675"/>
                  </a:lnTo>
                  <a:lnTo>
                    <a:pt x="654253" y="268757"/>
                  </a:lnTo>
                  <a:lnTo>
                    <a:pt x="639737" y="270598"/>
                  </a:lnTo>
                  <a:lnTo>
                    <a:pt x="625716" y="264795"/>
                  </a:lnTo>
                  <a:lnTo>
                    <a:pt x="1233652" y="161759"/>
                  </a:lnTo>
                  <a:lnTo>
                    <a:pt x="1378623" y="176530"/>
                  </a:lnTo>
                  <a:lnTo>
                    <a:pt x="1378623" y="146710"/>
                  </a:lnTo>
                  <a:lnTo>
                    <a:pt x="1351534" y="141782"/>
                  </a:lnTo>
                  <a:lnTo>
                    <a:pt x="1409128" y="132029"/>
                  </a:lnTo>
                  <a:lnTo>
                    <a:pt x="1522971" y="146532"/>
                  </a:lnTo>
                  <a:lnTo>
                    <a:pt x="1522971" y="127863"/>
                  </a:lnTo>
                  <a:lnTo>
                    <a:pt x="1472031" y="121361"/>
                  </a:lnTo>
                  <a:lnTo>
                    <a:pt x="1642046" y="92544"/>
                  </a:lnTo>
                  <a:lnTo>
                    <a:pt x="1682000" y="99326"/>
                  </a:lnTo>
                  <a:lnTo>
                    <a:pt x="1682000" y="65608"/>
                  </a:lnTo>
                  <a:lnTo>
                    <a:pt x="1642008" y="72415"/>
                  </a:lnTo>
                  <a:lnTo>
                    <a:pt x="1409204" y="32727"/>
                  </a:lnTo>
                  <a:lnTo>
                    <a:pt x="1409611" y="30480"/>
                  </a:lnTo>
                  <a:lnTo>
                    <a:pt x="1414272" y="4572"/>
                  </a:lnTo>
                  <a:lnTo>
                    <a:pt x="1331976" y="30480"/>
                  </a:lnTo>
                  <a:lnTo>
                    <a:pt x="1400556" y="80772"/>
                  </a:lnTo>
                  <a:lnTo>
                    <a:pt x="1405661" y="52438"/>
                  </a:lnTo>
                  <a:lnTo>
                    <a:pt x="1582813" y="82499"/>
                  </a:lnTo>
                  <a:lnTo>
                    <a:pt x="1404848" y="112801"/>
                  </a:lnTo>
                  <a:lnTo>
                    <a:pt x="1342110" y="104813"/>
                  </a:lnTo>
                  <a:lnTo>
                    <a:pt x="1342110" y="123482"/>
                  </a:lnTo>
                  <a:lnTo>
                    <a:pt x="1294980" y="131508"/>
                  </a:lnTo>
                  <a:lnTo>
                    <a:pt x="1035596" y="84429"/>
                  </a:lnTo>
                  <a:lnTo>
                    <a:pt x="1342110" y="123482"/>
                  </a:lnTo>
                  <a:lnTo>
                    <a:pt x="1342110" y="104813"/>
                  </a:lnTo>
                  <a:lnTo>
                    <a:pt x="760526" y="30708"/>
                  </a:lnTo>
                  <a:lnTo>
                    <a:pt x="765048" y="6096"/>
                  </a:lnTo>
                  <a:lnTo>
                    <a:pt x="762787" y="6769"/>
                  </a:lnTo>
                  <a:lnTo>
                    <a:pt x="763524" y="1524"/>
                  </a:lnTo>
                  <a:lnTo>
                    <a:pt x="682752" y="30480"/>
                  </a:lnTo>
                  <a:lnTo>
                    <a:pt x="751332" y="80772"/>
                  </a:lnTo>
                  <a:lnTo>
                    <a:pt x="751992" y="77152"/>
                  </a:lnTo>
                  <a:lnTo>
                    <a:pt x="752856" y="77724"/>
                  </a:lnTo>
                  <a:lnTo>
                    <a:pt x="755942" y="55702"/>
                  </a:lnTo>
                  <a:lnTo>
                    <a:pt x="756513" y="52603"/>
                  </a:lnTo>
                  <a:lnTo>
                    <a:pt x="1241437" y="140627"/>
                  </a:lnTo>
                  <a:lnTo>
                    <a:pt x="1229029" y="142748"/>
                  </a:lnTo>
                  <a:lnTo>
                    <a:pt x="1160868" y="135813"/>
                  </a:lnTo>
                  <a:lnTo>
                    <a:pt x="1160868" y="154355"/>
                  </a:lnTo>
                  <a:lnTo>
                    <a:pt x="600964" y="249707"/>
                  </a:lnTo>
                  <a:lnTo>
                    <a:pt x="600964" y="275526"/>
                  </a:lnTo>
                  <a:lnTo>
                    <a:pt x="445960" y="295262"/>
                  </a:lnTo>
                  <a:lnTo>
                    <a:pt x="589788" y="270891"/>
                  </a:lnTo>
                  <a:lnTo>
                    <a:pt x="600964" y="275526"/>
                  </a:lnTo>
                  <a:lnTo>
                    <a:pt x="600964" y="249707"/>
                  </a:lnTo>
                  <a:lnTo>
                    <a:pt x="592645" y="251117"/>
                  </a:lnTo>
                  <a:lnTo>
                    <a:pt x="107619" y="50520"/>
                  </a:lnTo>
                  <a:lnTo>
                    <a:pt x="107962" y="47104"/>
                  </a:lnTo>
                  <a:lnTo>
                    <a:pt x="1160868" y="154355"/>
                  </a:lnTo>
                  <a:lnTo>
                    <a:pt x="1160868" y="135813"/>
                  </a:lnTo>
                  <a:lnTo>
                    <a:pt x="115354" y="29248"/>
                  </a:lnTo>
                  <a:lnTo>
                    <a:pt x="117360" y="24384"/>
                  </a:lnTo>
                  <a:lnTo>
                    <a:pt x="110236" y="24904"/>
                  </a:lnTo>
                  <a:lnTo>
                    <a:pt x="112776" y="0"/>
                  </a:lnTo>
                  <a:lnTo>
                    <a:pt x="33540" y="30480"/>
                  </a:lnTo>
                  <a:lnTo>
                    <a:pt x="88404" y="94488"/>
                  </a:lnTo>
                  <a:lnTo>
                    <a:pt x="98323" y="70459"/>
                  </a:lnTo>
                  <a:lnTo>
                    <a:pt x="105168" y="74676"/>
                  </a:lnTo>
                  <a:lnTo>
                    <a:pt x="105676" y="69672"/>
                  </a:lnTo>
                  <a:lnTo>
                    <a:pt x="556882" y="257213"/>
                  </a:lnTo>
                  <a:lnTo>
                    <a:pt x="0" y="352044"/>
                  </a:lnTo>
                  <a:lnTo>
                    <a:pt x="3048" y="370332"/>
                  </a:lnTo>
                  <a:lnTo>
                    <a:pt x="30873" y="366801"/>
                  </a:lnTo>
                  <a:lnTo>
                    <a:pt x="33540" y="384048"/>
                  </a:lnTo>
                  <a:lnTo>
                    <a:pt x="692188" y="313448"/>
                  </a:lnTo>
                  <a:lnTo>
                    <a:pt x="829068" y="370332"/>
                  </a:lnTo>
                  <a:lnTo>
                    <a:pt x="832319" y="362508"/>
                  </a:lnTo>
                  <a:lnTo>
                    <a:pt x="833640" y="370332"/>
                  </a:lnTo>
                  <a:lnTo>
                    <a:pt x="835088" y="370141"/>
                  </a:lnTo>
                  <a:lnTo>
                    <a:pt x="835152" y="370332"/>
                  </a:lnTo>
                  <a:lnTo>
                    <a:pt x="836460" y="369951"/>
                  </a:lnTo>
                  <a:lnTo>
                    <a:pt x="1758391" y="243535"/>
                  </a:lnTo>
                  <a:lnTo>
                    <a:pt x="1664220" y="355092"/>
                  </a:lnTo>
                  <a:lnTo>
                    <a:pt x="1669973" y="360210"/>
                  </a:lnTo>
                  <a:lnTo>
                    <a:pt x="1673352" y="370332"/>
                  </a:lnTo>
                  <a:lnTo>
                    <a:pt x="2059990" y="289204"/>
                  </a:lnTo>
                  <a:lnTo>
                    <a:pt x="2502598" y="369544"/>
                  </a:lnTo>
                  <a:lnTo>
                    <a:pt x="2503932" y="370332"/>
                  </a:lnTo>
                  <a:lnTo>
                    <a:pt x="2504236" y="369836"/>
                  </a:lnTo>
                  <a:lnTo>
                    <a:pt x="2506980" y="370332"/>
                  </a:lnTo>
                  <a:lnTo>
                    <a:pt x="2508059" y="363855"/>
                  </a:lnTo>
                  <a:lnTo>
                    <a:pt x="2509456" y="361645"/>
                  </a:lnTo>
                  <a:lnTo>
                    <a:pt x="2513088" y="370332"/>
                  </a:lnTo>
                  <a:lnTo>
                    <a:pt x="2655455" y="306603"/>
                  </a:lnTo>
                  <a:lnTo>
                    <a:pt x="3273514" y="369557"/>
                  </a:lnTo>
                  <a:lnTo>
                    <a:pt x="3275533" y="369824"/>
                  </a:lnTo>
                  <a:lnTo>
                    <a:pt x="3276600" y="370332"/>
                  </a:lnTo>
                  <a:lnTo>
                    <a:pt x="3276790" y="369976"/>
                  </a:lnTo>
                  <a:lnTo>
                    <a:pt x="3279648" y="370332"/>
                  </a:lnTo>
                  <a:lnTo>
                    <a:pt x="3279673" y="370192"/>
                  </a:lnTo>
                  <a:lnTo>
                    <a:pt x="3281184" y="370332"/>
                  </a:lnTo>
                  <a:lnTo>
                    <a:pt x="3281883" y="361899"/>
                  </a:lnTo>
                  <a:lnTo>
                    <a:pt x="3290328" y="361188"/>
                  </a:lnTo>
                  <a:lnTo>
                    <a:pt x="3270504" y="141973"/>
                  </a:lnTo>
                  <a:lnTo>
                    <a:pt x="3270504" y="346125"/>
                  </a:lnTo>
                  <a:lnTo>
                    <a:pt x="3193034" y="308241"/>
                  </a:lnTo>
                  <a:lnTo>
                    <a:pt x="3193034" y="329374"/>
                  </a:lnTo>
                  <a:lnTo>
                    <a:pt x="3039745" y="291236"/>
                  </a:lnTo>
                  <a:lnTo>
                    <a:pt x="3039745" y="310654"/>
                  </a:lnTo>
                  <a:lnTo>
                    <a:pt x="2837408" y="276161"/>
                  </a:lnTo>
                  <a:lnTo>
                    <a:pt x="2837408" y="295325"/>
                  </a:lnTo>
                  <a:lnTo>
                    <a:pt x="2715399" y="279768"/>
                  </a:lnTo>
                  <a:lnTo>
                    <a:pt x="2723743" y="276034"/>
                  </a:lnTo>
                  <a:lnTo>
                    <a:pt x="2837408" y="295325"/>
                  </a:lnTo>
                  <a:lnTo>
                    <a:pt x="2837408" y="276161"/>
                  </a:lnTo>
                  <a:lnTo>
                    <a:pt x="2754884" y="262089"/>
                  </a:lnTo>
                  <a:lnTo>
                    <a:pt x="2786926" y="247751"/>
                  </a:lnTo>
                  <a:lnTo>
                    <a:pt x="3039745" y="310654"/>
                  </a:lnTo>
                  <a:lnTo>
                    <a:pt x="3039745" y="291236"/>
                  </a:lnTo>
                  <a:lnTo>
                    <a:pt x="2814815" y="235267"/>
                  </a:lnTo>
                  <a:lnTo>
                    <a:pt x="2912160" y="191681"/>
                  </a:lnTo>
                  <a:lnTo>
                    <a:pt x="3193034" y="329374"/>
                  </a:lnTo>
                  <a:lnTo>
                    <a:pt x="3193034" y="308241"/>
                  </a:lnTo>
                  <a:lnTo>
                    <a:pt x="2934373" y="181749"/>
                  </a:lnTo>
                  <a:lnTo>
                    <a:pt x="3178670" y="72364"/>
                  </a:lnTo>
                  <a:lnTo>
                    <a:pt x="3179064" y="76200"/>
                  </a:lnTo>
                  <a:lnTo>
                    <a:pt x="3180270" y="75438"/>
                  </a:lnTo>
                  <a:lnTo>
                    <a:pt x="3180600" y="77724"/>
                  </a:lnTo>
                  <a:lnTo>
                    <a:pt x="3183661" y="75666"/>
                  </a:lnTo>
                  <a:lnTo>
                    <a:pt x="3185160" y="82296"/>
                  </a:lnTo>
                  <a:lnTo>
                    <a:pt x="3189795" y="78638"/>
                  </a:lnTo>
                  <a:lnTo>
                    <a:pt x="3197364" y="96012"/>
                  </a:lnTo>
                  <a:lnTo>
                    <a:pt x="3237052" y="47244"/>
                  </a:lnTo>
                  <a:lnTo>
                    <a:pt x="3250679" y="30518"/>
                  </a:lnTo>
                  <a:lnTo>
                    <a:pt x="3220212" y="109728"/>
                  </a:lnTo>
                  <a:lnTo>
                    <a:pt x="3248774" y="106870"/>
                  </a:lnTo>
                  <a:lnTo>
                    <a:pt x="3270504" y="346125"/>
                  </a:lnTo>
                  <a:lnTo>
                    <a:pt x="3270504" y="141973"/>
                  </a:lnTo>
                  <a:lnTo>
                    <a:pt x="3267164" y="105029"/>
                  </a:lnTo>
                  <a:lnTo>
                    <a:pt x="3296424" y="102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53608" y="5007408"/>
            <a:ext cx="370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766570" algn="l"/>
                <a:tab pos="2602865" algn="l"/>
                <a:tab pos="339725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5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4775" y="6607530"/>
            <a:ext cx="6654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But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what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is 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the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largest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number 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of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perceptrons required in the </a:t>
            </a:r>
            <a:r>
              <a:rPr sz="1800" spc="-52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single</a:t>
            </a:r>
            <a:r>
              <a:rPr sz="1800" spc="-3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hidden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layer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for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an N-input-variable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function?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780" y="2874264"/>
            <a:ext cx="124396" cy="1524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550473" y="2929127"/>
            <a:ext cx="137795" cy="15240"/>
          </a:xfrm>
          <a:custGeom>
            <a:avLst/>
            <a:gdLst/>
            <a:ahLst/>
            <a:cxnLst/>
            <a:rect l="l" t="t" r="r" b="b"/>
            <a:pathLst>
              <a:path w="137795" h="15239">
                <a:moveTo>
                  <a:pt x="137541" y="15240"/>
                </a:moveTo>
                <a:lnTo>
                  <a:pt x="0" y="15240"/>
                </a:lnTo>
                <a:lnTo>
                  <a:pt x="0" y="0"/>
                </a:lnTo>
                <a:lnTo>
                  <a:pt x="137541" y="0"/>
                </a:lnTo>
                <a:lnTo>
                  <a:pt x="137541" y="1524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767738" y="2837688"/>
            <a:ext cx="148590" cy="189230"/>
            <a:chOff x="4767738" y="2837688"/>
            <a:chExt cx="148590" cy="18923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738" y="2874264"/>
              <a:ext cx="148113" cy="152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15840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007006" y="2837688"/>
            <a:ext cx="148590" cy="189230"/>
            <a:chOff x="5007006" y="2837688"/>
            <a:chExt cx="148590" cy="18923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7006" y="2874264"/>
              <a:ext cx="148113" cy="152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55107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0846" y="2874264"/>
            <a:ext cx="148113" cy="1524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4686" y="2874264"/>
            <a:ext cx="148113" cy="15240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738526" y="2837688"/>
            <a:ext cx="148590" cy="189230"/>
            <a:chOff x="5738526" y="2837688"/>
            <a:chExt cx="148590" cy="18923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526" y="2874264"/>
              <a:ext cx="148113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786628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051613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255162" y="2837688"/>
            <a:ext cx="148590" cy="189230"/>
            <a:chOff x="6255162" y="2837688"/>
            <a:chExt cx="148590" cy="18923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5162" y="2874264"/>
              <a:ext cx="148113" cy="152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032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94430" y="2874264"/>
            <a:ext cx="148113" cy="1524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738270" y="2837688"/>
            <a:ext cx="148590" cy="189230"/>
            <a:chOff x="6738270" y="2837688"/>
            <a:chExt cx="148590" cy="18923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8270" y="2874264"/>
              <a:ext cx="148113" cy="1524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8637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2110" y="2874264"/>
            <a:ext cx="148113" cy="1524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5951" y="2874264"/>
            <a:ext cx="148113" cy="15240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539025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7741062" y="2837688"/>
            <a:ext cx="148590" cy="189230"/>
            <a:chOff x="7741062" y="2837688"/>
            <a:chExt cx="148590" cy="189230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1062" y="2874264"/>
              <a:ext cx="148113" cy="1524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789163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0330" y="2874264"/>
            <a:ext cx="14811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4170" y="2874264"/>
            <a:ext cx="148113" cy="152400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8468010" y="2837688"/>
            <a:ext cx="148590" cy="189230"/>
            <a:chOff x="8468010" y="2837688"/>
            <a:chExt cx="148590" cy="189230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10" y="2874264"/>
              <a:ext cx="148113" cy="1524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516111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8711851" y="2837688"/>
            <a:ext cx="148590" cy="189230"/>
            <a:chOff x="8711851" y="2837688"/>
            <a:chExt cx="148590" cy="18923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1851" y="2874264"/>
              <a:ext cx="148113" cy="1524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759952" y="2837688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9026462" y="2890011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4690" y="3142488"/>
            <a:ext cx="148113" cy="15240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5003958" y="3105911"/>
            <a:ext cx="148590" cy="189230"/>
            <a:chOff x="5003958" y="3105911"/>
            <a:chExt cx="148590" cy="189230"/>
          </a:xfrm>
        </p:grpSpPr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958" y="3142488"/>
              <a:ext cx="148113" cy="1524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052060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7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7" y="0"/>
                  </a:lnTo>
                  <a:lnTo>
                    <a:pt x="98297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247798" y="3105911"/>
            <a:ext cx="148590" cy="189230"/>
            <a:chOff x="5247798" y="3105911"/>
            <a:chExt cx="148590" cy="189230"/>
          </a:xfrm>
        </p:grpSpPr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98" y="3142488"/>
              <a:ext cx="148113" cy="1524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29589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491638" y="3105911"/>
            <a:ext cx="148590" cy="189230"/>
            <a:chOff x="5491638" y="3105911"/>
            <a:chExt cx="148590" cy="189230"/>
          </a:xfrm>
        </p:grpSpPr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1638" y="3142488"/>
              <a:ext cx="148113" cy="1524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539739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5478" y="3142488"/>
            <a:ext cx="148113" cy="152400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4886928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48565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69" y="63500"/>
                </a:lnTo>
                <a:lnTo>
                  <a:pt x="76669" y="0"/>
                </a:lnTo>
                <a:lnTo>
                  <a:pt x="60858" y="0"/>
                </a:lnTo>
                <a:lnTo>
                  <a:pt x="60858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58" y="78740"/>
                </a:lnTo>
                <a:lnTo>
                  <a:pt x="60858" y="142240"/>
                </a:lnTo>
                <a:lnTo>
                  <a:pt x="76669" y="142240"/>
                </a:lnTo>
                <a:lnTo>
                  <a:pt x="76669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2114" y="3142488"/>
            <a:ext cx="148113" cy="152400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6491382" y="3105911"/>
            <a:ext cx="148590" cy="189230"/>
            <a:chOff x="6491382" y="3105911"/>
            <a:chExt cx="148590" cy="189230"/>
          </a:xfrm>
        </p:grpSpPr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1382" y="3142488"/>
              <a:ext cx="148113" cy="1524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539483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35222" y="3142488"/>
            <a:ext cx="148113" cy="1524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062" y="3142488"/>
            <a:ext cx="148113" cy="15240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22902" y="3142488"/>
            <a:ext cx="148113" cy="152400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6374387" y="2826509"/>
            <a:ext cx="110109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45"/>
              </a:spcBef>
              <a:tabLst>
                <a:tab pos="259079" algn="l"/>
                <a:tab pos="502920" algn="l"/>
                <a:tab pos="746760" algn="l"/>
                <a:tab pos="99060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4220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535977" y="3158235"/>
            <a:ext cx="137795" cy="142240"/>
          </a:xfrm>
          <a:custGeom>
            <a:avLst/>
            <a:gdLst/>
            <a:ahLst/>
            <a:cxnLst/>
            <a:rect l="l" t="t" r="r" b="b"/>
            <a:pathLst>
              <a:path w="137795" h="142239">
                <a:moveTo>
                  <a:pt x="137541" y="63500"/>
                </a:moveTo>
                <a:lnTo>
                  <a:pt x="76682" y="63500"/>
                </a:lnTo>
                <a:lnTo>
                  <a:pt x="76682" y="0"/>
                </a:lnTo>
                <a:lnTo>
                  <a:pt x="60871" y="0"/>
                </a:lnTo>
                <a:lnTo>
                  <a:pt x="60871" y="63500"/>
                </a:lnTo>
                <a:lnTo>
                  <a:pt x="0" y="63500"/>
                </a:lnTo>
                <a:lnTo>
                  <a:pt x="0" y="78740"/>
                </a:lnTo>
                <a:lnTo>
                  <a:pt x="60871" y="78740"/>
                </a:lnTo>
                <a:lnTo>
                  <a:pt x="60871" y="142240"/>
                </a:lnTo>
                <a:lnTo>
                  <a:pt x="76682" y="142240"/>
                </a:lnTo>
                <a:lnTo>
                  <a:pt x="76682" y="78740"/>
                </a:lnTo>
                <a:lnTo>
                  <a:pt x="137541" y="78740"/>
                </a:lnTo>
                <a:lnTo>
                  <a:pt x="137541" y="635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39538" y="3142488"/>
            <a:ext cx="148113" cy="1524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8806" y="3142488"/>
            <a:ext cx="148113" cy="15240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8222646" y="3105911"/>
            <a:ext cx="148590" cy="189230"/>
            <a:chOff x="8222646" y="3105911"/>
            <a:chExt cx="148590" cy="189230"/>
          </a:xfrm>
        </p:grpSpPr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46" y="3142488"/>
              <a:ext cx="148113" cy="1524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270747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8466487" y="3105911"/>
            <a:ext cx="148590" cy="189230"/>
            <a:chOff x="8466487" y="3105911"/>
            <a:chExt cx="148590" cy="189230"/>
          </a:xfrm>
        </p:grpSpPr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487" y="3142488"/>
              <a:ext cx="148113" cy="15240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514588" y="3105911"/>
              <a:ext cx="98425" cy="12700"/>
            </a:xfrm>
            <a:custGeom>
              <a:avLst/>
              <a:gdLst/>
              <a:ahLst/>
              <a:cxnLst/>
              <a:rect l="l" t="t" r="r" b="b"/>
              <a:pathLst>
                <a:path w="98425" h="12700">
                  <a:moveTo>
                    <a:pt x="98298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98298" y="0"/>
                  </a:lnTo>
                  <a:lnTo>
                    <a:pt x="98298" y="12191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" name="object 8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10326" y="3142488"/>
            <a:ext cx="148113" cy="152400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7861805" y="2826509"/>
            <a:ext cx="109982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45"/>
              </a:spcBef>
              <a:tabLst>
                <a:tab pos="257810" algn="l"/>
                <a:tab pos="501650" algn="l"/>
                <a:tab pos="745490" algn="l"/>
                <a:tab pos="989330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255904" algn="l"/>
                <a:tab pos="499745" algn="l"/>
                <a:tab pos="743585" algn="l"/>
                <a:tab pos="987425" algn="l"/>
              </a:tabLst>
            </a:pPr>
            <a:r>
              <a:rPr sz="1300" spc="40" dirty="0">
                <a:solidFill>
                  <a:srgbClr val="0000CC"/>
                </a:solidFill>
                <a:latin typeface="Cambria Math"/>
                <a:cs typeface="Cambria Math"/>
              </a:rPr>
              <a:t>1	2	3	4	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89" name="object 89"/>
          <p:cNvGraphicFramePr>
            <a:graphicFrameLocks noGrp="1"/>
          </p:cNvGraphicFramePr>
          <p:nvPr/>
        </p:nvGraphicFramePr>
        <p:xfrm>
          <a:off x="1574291" y="2737104"/>
          <a:ext cx="2514600" cy="259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856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b="1" baseline="-2083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8E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" name="object 90"/>
          <p:cNvSpPr txBox="1"/>
          <p:nvPr/>
        </p:nvSpPr>
        <p:spPr>
          <a:xfrm>
            <a:off x="4537773" y="2760965"/>
            <a:ext cx="22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0000CC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9E0FDF9-AB01-80D6-47DB-12C5B0DE51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1BEDAA-8130-4F8A-82AA-35451E3C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6854"/>
            <a:ext cx="7944669" cy="615553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C9967A-F283-40D6-9751-449372A5E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12758"/>
            <a:ext cx="9220200" cy="500136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The content used in this presentation is extracted from the handouts of the course on “Introduction to Deep Learning” by </a:t>
            </a:r>
            <a:r>
              <a:rPr lang="en-US" dirty="0"/>
              <a:t>Dr </a:t>
            </a:r>
            <a:r>
              <a:rPr lang="es-ES" dirty="0" err="1">
                <a:solidFill>
                  <a:srgbClr val="333333"/>
                </a:solidFill>
                <a:latin typeface="Open Sans" panose="020B0606030504020204" pitchFamily="34" charset="0"/>
              </a:rPr>
              <a:t>Bhiksha</a:t>
            </a:r>
            <a:r>
              <a:rPr lang="es-ES" dirty="0">
                <a:solidFill>
                  <a:srgbClr val="333333"/>
                </a:solidFill>
                <a:latin typeface="Open Sans" panose="020B0606030504020204" pitchFamily="34" charset="0"/>
              </a:rPr>
              <a:t> Raj, </a:t>
            </a: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Carnegie Mellon University.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As the instructor of NNDL Course, I sincerely thank Dr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Bhiksha</a:t>
            </a:r>
            <a:r>
              <a:rPr lang="es-E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Raj and 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Carnegie Mellon University for making this valuable learning resources for ethical usage for teaching and learning.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I highly recommend all my students to follow </a:t>
            </a:r>
            <a:r>
              <a:rPr lang="en-IN" dirty="0">
                <a:hlinkClick r:id="rId2"/>
              </a:rPr>
              <a:t>https://www.youtube.com/channel/UC8hYZGEkI2dDO8scT8C5UQA</a:t>
            </a:r>
            <a:endParaRPr lang="en-IN" dirty="0"/>
          </a:p>
          <a:p>
            <a:pPr algn="just"/>
            <a:r>
              <a:rPr lang="en-IN" dirty="0"/>
              <a:t>     for more valuable information for learning materials and video      </a:t>
            </a:r>
          </a:p>
          <a:p>
            <a:pPr algn="just"/>
            <a:r>
              <a:rPr lang="en-IN" dirty="0"/>
              <a:t>     lectures. </a:t>
            </a:r>
          </a:p>
          <a:p>
            <a:pPr algn="just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A8374-2ECB-8B05-73D4-C0594306F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72029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087985"/>
            <a:ext cx="4203065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DNF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form: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groups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Express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reduced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DNF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0705" y="2181876"/>
            <a:ext cx="459359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This</a:t>
            </a:r>
            <a:r>
              <a:rPr sz="1800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is</a:t>
            </a:r>
            <a:r>
              <a:rPr sz="1800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“Karnaugh</a:t>
            </a:r>
            <a:r>
              <a:rPr sz="1800" spc="-4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Map”</a:t>
            </a:r>
            <a:endParaRPr sz="1800">
              <a:latin typeface="Comic Sans MS"/>
              <a:cs typeface="Comic Sans MS"/>
            </a:endParaRPr>
          </a:p>
          <a:p>
            <a:pPr marL="12700" marR="120014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It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represents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 truth table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as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a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grid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Filled</a:t>
            </a:r>
            <a:r>
              <a:rPr sz="1800" spc="-1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boxes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represent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input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combinations </a:t>
            </a:r>
            <a:r>
              <a:rPr sz="1800" spc="-52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for which output is 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1;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blank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boxes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have </a:t>
            </a:r>
            <a:r>
              <a:rPr sz="1800" spc="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output</a:t>
            </a:r>
            <a:r>
              <a:rPr sz="1800" spc="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0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Adjacent</a:t>
            </a:r>
            <a:r>
              <a:rPr sz="1800" spc="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boxes</a:t>
            </a:r>
            <a:r>
              <a:rPr sz="1800" spc="4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can</a:t>
            </a:r>
            <a:r>
              <a:rPr sz="1800" spc="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be</a:t>
            </a:r>
            <a:r>
              <a:rPr sz="1800" spc="6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“grouped”</a:t>
            </a:r>
            <a:r>
              <a:rPr sz="1800" spc="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to </a:t>
            </a:r>
            <a:r>
              <a:rPr sz="1800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reduce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complexity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BF0000"/>
                </a:solidFill>
                <a:latin typeface="Comic Sans MS"/>
                <a:cs typeface="Comic Sans MS"/>
              </a:rPr>
              <a:t>of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BF0000"/>
                </a:solidFill>
                <a:latin typeface="Comic Sans MS"/>
                <a:cs typeface="Comic Sans MS"/>
              </a:rPr>
              <a:t>DNF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formula </a:t>
            </a:r>
            <a:r>
              <a:rPr sz="1800" spc="-52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for </a:t>
            </a:r>
            <a:r>
              <a:rPr sz="1800" spc="5" dirty="0">
                <a:solidFill>
                  <a:srgbClr val="BF0000"/>
                </a:solidFill>
                <a:latin typeface="Comic Sans MS"/>
                <a:cs typeface="Comic Sans MS"/>
              </a:rPr>
              <a:t>the</a:t>
            </a:r>
            <a:r>
              <a:rPr sz="1800" spc="-1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Comic Sans MS"/>
                <a:cs typeface="Comic Sans MS"/>
              </a:rPr>
              <a:t>table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7447" y="1534667"/>
            <a:ext cx="3455035" cy="3456940"/>
            <a:chOff x="917447" y="1534667"/>
            <a:chExt cx="3455035" cy="3456940"/>
          </a:xfrm>
        </p:grpSpPr>
        <p:sp>
          <p:nvSpPr>
            <p:cNvPr id="6" name="object 6"/>
            <p:cNvSpPr/>
            <p:nvPr/>
          </p:nvSpPr>
          <p:spPr>
            <a:xfrm>
              <a:off x="16169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759" y="22219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43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62172" y="22219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69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771" y="29077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027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0559" y="29077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12" y="0"/>
                  </a:lnTo>
                  <a:lnTo>
                    <a:pt x="1371612" y="25908"/>
                  </a:lnTo>
                  <a:lnTo>
                    <a:pt x="1371612" y="685812"/>
                  </a:lnTo>
                  <a:lnTo>
                    <a:pt x="710196" y="685812"/>
                  </a:lnTo>
                  <a:lnTo>
                    <a:pt x="710196" y="25908"/>
                  </a:lnTo>
                  <a:lnTo>
                    <a:pt x="1371612" y="25908"/>
                  </a:lnTo>
                  <a:lnTo>
                    <a:pt x="1371612" y="0"/>
                  </a:lnTo>
                  <a:lnTo>
                    <a:pt x="705624" y="0"/>
                  </a:lnTo>
                  <a:lnTo>
                    <a:pt x="690384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84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6963" y="36057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4759" y="3593591"/>
              <a:ext cx="2767965" cy="711835"/>
            </a:xfrm>
            <a:custGeom>
              <a:avLst/>
              <a:gdLst/>
              <a:ahLst/>
              <a:cxnLst/>
              <a:rect l="l" t="t" r="r" b="b"/>
              <a:pathLst>
                <a:path w="2767965" h="711835">
                  <a:moveTo>
                    <a:pt x="2767596" y="6096"/>
                  </a:moveTo>
                  <a:lnTo>
                    <a:pt x="2763024" y="0"/>
                  </a:lnTo>
                  <a:lnTo>
                    <a:pt x="2743212" y="0"/>
                  </a:lnTo>
                  <a:lnTo>
                    <a:pt x="2743212" y="25908"/>
                  </a:lnTo>
                  <a:lnTo>
                    <a:pt x="2743212" y="685812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743212" y="25908"/>
                  </a:lnTo>
                  <a:lnTo>
                    <a:pt x="2743212" y="0"/>
                  </a:lnTo>
                  <a:lnTo>
                    <a:pt x="2077224" y="0"/>
                  </a:lnTo>
                  <a:lnTo>
                    <a:pt x="206198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2763024" y="711720"/>
                  </a:lnTo>
                  <a:lnTo>
                    <a:pt x="2767596" y="705624"/>
                  </a:lnTo>
                  <a:lnTo>
                    <a:pt x="2767596" y="698004"/>
                  </a:lnTo>
                  <a:lnTo>
                    <a:pt x="2767596" y="685812"/>
                  </a:lnTo>
                  <a:lnTo>
                    <a:pt x="2767596" y="25908"/>
                  </a:lnTo>
                  <a:lnTo>
                    <a:pt x="2767596" y="12192"/>
                  </a:lnTo>
                  <a:lnTo>
                    <a:pt x="27675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69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4759" y="42793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43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7448" y="1534667"/>
              <a:ext cx="3455035" cy="3456940"/>
            </a:xfrm>
            <a:custGeom>
              <a:avLst/>
              <a:gdLst/>
              <a:ahLst/>
              <a:cxnLst/>
              <a:rect l="l" t="t" r="r" b="b"/>
              <a:pathLst>
                <a:path w="3455035" h="3456940">
                  <a:moveTo>
                    <a:pt x="713219" y="685800"/>
                  </a:moveTo>
                  <a:lnTo>
                    <a:pt x="27419" y="0"/>
                  </a:lnTo>
                  <a:lnTo>
                    <a:pt x="0" y="27432"/>
                  </a:lnTo>
                  <a:lnTo>
                    <a:pt x="685800" y="713232"/>
                  </a:lnTo>
                  <a:lnTo>
                    <a:pt x="713219" y="685800"/>
                  </a:lnTo>
                  <a:close/>
                </a:path>
                <a:path w="3455035" h="3456940">
                  <a:moveTo>
                    <a:pt x="3454908" y="2750820"/>
                  </a:moveTo>
                  <a:lnTo>
                    <a:pt x="3450336" y="2744724"/>
                  </a:lnTo>
                  <a:lnTo>
                    <a:pt x="3430524" y="2744724"/>
                  </a:lnTo>
                  <a:lnTo>
                    <a:pt x="3430524" y="2770632"/>
                  </a:lnTo>
                  <a:lnTo>
                    <a:pt x="3430524" y="3430536"/>
                  </a:lnTo>
                  <a:lnTo>
                    <a:pt x="2769108" y="3430536"/>
                  </a:lnTo>
                  <a:lnTo>
                    <a:pt x="2769108" y="2770632"/>
                  </a:lnTo>
                  <a:lnTo>
                    <a:pt x="3430524" y="2770632"/>
                  </a:lnTo>
                  <a:lnTo>
                    <a:pt x="3430524" y="2744724"/>
                  </a:lnTo>
                  <a:lnTo>
                    <a:pt x="2749296" y="2744724"/>
                  </a:lnTo>
                  <a:lnTo>
                    <a:pt x="2744724" y="2750820"/>
                  </a:lnTo>
                  <a:lnTo>
                    <a:pt x="2744724" y="3450348"/>
                  </a:lnTo>
                  <a:lnTo>
                    <a:pt x="2749296" y="3456444"/>
                  </a:lnTo>
                  <a:lnTo>
                    <a:pt x="3450336" y="3456444"/>
                  </a:lnTo>
                  <a:lnTo>
                    <a:pt x="3454908" y="3450348"/>
                  </a:lnTo>
                  <a:lnTo>
                    <a:pt x="3454908" y="3442728"/>
                  </a:lnTo>
                  <a:lnTo>
                    <a:pt x="3454908" y="3430536"/>
                  </a:lnTo>
                  <a:lnTo>
                    <a:pt x="3454908" y="2770632"/>
                  </a:lnTo>
                  <a:lnTo>
                    <a:pt x="3454908" y="2756916"/>
                  </a:lnTo>
                  <a:lnTo>
                    <a:pt x="3454908" y="275082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0394" y="2318984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0394" y="305359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0394" y="3690580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0394" y="441596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35FACF1-9DC0-70B8-9C2F-A62C11FC7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91856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7447" y="1534667"/>
            <a:ext cx="3455035" cy="3456940"/>
            <a:chOff x="917447" y="1534667"/>
            <a:chExt cx="3455035" cy="3456940"/>
          </a:xfrm>
        </p:grpSpPr>
        <p:sp>
          <p:nvSpPr>
            <p:cNvPr id="4" name="object 4"/>
            <p:cNvSpPr/>
            <p:nvPr/>
          </p:nvSpPr>
          <p:spPr>
            <a:xfrm>
              <a:off x="16169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4759" y="22219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74363" y="22341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2172" y="22219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69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4771" y="2907791"/>
              <a:ext cx="710565" cy="711835"/>
            </a:xfrm>
            <a:custGeom>
              <a:avLst/>
              <a:gdLst/>
              <a:ahLst/>
              <a:cxnLst/>
              <a:rect l="l" t="t" r="r" b="b"/>
              <a:pathLst>
                <a:path w="710564" h="711835">
                  <a:moveTo>
                    <a:pt x="705612" y="711708"/>
                  </a:moveTo>
                  <a:lnTo>
                    <a:pt x="4572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705612" y="0"/>
                  </a:lnTo>
                  <a:lnTo>
                    <a:pt x="710184" y="6096"/>
                  </a:lnTo>
                  <a:lnTo>
                    <a:pt x="710184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685800"/>
                  </a:lnTo>
                  <a:lnTo>
                    <a:pt x="12192" y="685800"/>
                  </a:lnTo>
                  <a:lnTo>
                    <a:pt x="24384" y="697992"/>
                  </a:lnTo>
                  <a:lnTo>
                    <a:pt x="710184" y="697992"/>
                  </a:lnTo>
                  <a:lnTo>
                    <a:pt x="710184" y="705612"/>
                  </a:lnTo>
                  <a:lnTo>
                    <a:pt x="705612" y="711708"/>
                  </a:lnTo>
                  <a:close/>
                </a:path>
                <a:path w="710564" h="711835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710564" h="711835">
                  <a:moveTo>
                    <a:pt x="685800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0184" y="25908"/>
                  </a:lnTo>
                  <a:lnTo>
                    <a:pt x="710184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0184" y="12192"/>
                  </a:lnTo>
                  <a:lnTo>
                    <a:pt x="710184" y="25908"/>
                  </a:lnTo>
                  <a:close/>
                </a:path>
                <a:path w="710564" h="711835">
                  <a:moveTo>
                    <a:pt x="24384" y="697992"/>
                  </a:moveTo>
                  <a:lnTo>
                    <a:pt x="12192" y="685800"/>
                  </a:lnTo>
                  <a:lnTo>
                    <a:pt x="24384" y="685800"/>
                  </a:lnTo>
                  <a:lnTo>
                    <a:pt x="24384" y="697992"/>
                  </a:lnTo>
                  <a:close/>
                </a:path>
                <a:path w="710564" h="711835">
                  <a:moveTo>
                    <a:pt x="685800" y="697992"/>
                  </a:moveTo>
                  <a:lnTo>
                    <a:pt x="24384" y="697992"/>
                  </a:lnTo>
                  <a:lnTo>
                    <a:pt x="24384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0564" h="711835">
                  <a:moveTo>
                    <a:pt x="710184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0184" y="685800"/>
                  </a:lnTo>
                  <a:lnTo>
                    <a:pt x="710184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2763" y="29199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0559" y="29077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12" y="0"/>
                  </a:lnTo>
                  <a:lnTo>
                    <a:pt x="1371612" y="25908"/>
                  </a:lnTo>
                  <a:lnTo>
                    <a:pt x="1371612" y="685812"/>
                  </a:lnTo>
                  <a:lnTo>
                    <a:pt x="710196" y="685812"/>
                  </a:lnTo>
                  <a:lnTo>
                    <a:pt x="710196" y="25908"/>
                  </a:lnTo>
                  <a:lnTo>
                    <a:pt x="1371612" y="25908"/>
                  </a:lnTo>
                  <a:lnTo>
                    <a:pt x="1371612" y="0"/>
                  </a:lnTo>
                  <a:lnTo>
                    <a:pt x="705624" y="0"/>
                  </a:lnTo>
                  <a:lnTo>
                    <a:pt x="690384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84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6963" y="36057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04759" y="3593591"/>
              <a:ext cx="2767965" cy="711835"/>
            </a:xfrm>
            <a:custGeom>
              <a:avLst/>
              <a:gdLst/>
              <a:ahLst/>
              <a:cxnLst/>
              <a:rect l="l" t="t" r="r" b="b"/>
              <a:pathLst>
                <a:path w="2767965" h="711835">
                  <a:moveTo>
                    <a:pt x="2767596" y="6096"/>
                  </a:moveTo>
                  <a:lnTo>
                    <a:pt x="2763024" y="0"/>
                  </a:lnTo>
                  <a:lnTo>
                    <a:pt x="2743212" y="0"/>
                  </a:lnTo>
                  <a:lnTo>
                    <a:pt x="2743212" y="25908"/>
                  </a:lnTo>
                  <a:lnTo>
                    <a:pt x="2743212" y="685812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743212" y="25908"/>
                  </a:lnTo>
                  <a:lnTo>
                    <a:pt x="2743212" y="0"/>
                  </a:lnTo>
                  <a:lnTo>
                    <a:pt x="2077224" y="0"/>
                  </a:lnTo>
                  <a:lnTo>
                    <a:pt x="206198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2763024" y="711720"/>
                  </a:lnTo>
                  <a:lnTo>
                    <a:pt x="2767596" y="705624"/>
                  </a:lnTo>
                  <a:lnTo>
                    <a:pt x="2767596" y="698004"/>
                  </a:lnTo>
                  <a:lnTo>
                    <a:pt x="2767596" y="685812"/>
                  </a:lnTo>
                  <a:lnTo>
                    <a:pt x="2767596" y="25908"/>
                  </a:lnTo>
                  <a:lnTo>
                    <a:pt x="2767596" y="12192"/>
                  </a:lnTo>
                  <a:lnTo>
                    <a:pt x="27675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69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4759" y="4279391"/>
              <a:ext cx="2082164" cy="711835"/>
            </a:xfrm>
            <a:custGeom>
              <a:avLst/>
              <a:gdLst/>
              <a:ahLst/>
              <a:cxnLst/>
              <a:rect l="l" t="t" r="r" b="b"/>
              <a:pathLst>
                <a:path w="2082164" h="711835">
                  <a:moveTo>
                    <a:pt x="2081796" y="6096"/>
                  </a:moveTo>
                  <a:lnTo>
                    <a:pt x="2077224" y="0"/>
                  </a:lnTo>
                  <a:lnTo>
                    <a:pt x="2057412" y="0"/>
                  </a:lnTo>
                  <a:lnTo>
                    <a:pt x="2057412" y="25908"/>
                  </a:lnTo>
                  <a:lnTo>
                    <a:pt x="2057412" y="685812"/>
                  </a:lnTo>
                  <a:lnTo>
                    <a:pt x="1395996" y="685812"/>
                  </a:lnTo>
                  <a:lnTo>
                    <a:pt x="1395996" y="25908"/>
                  </a:lnTo>
                  <a:lnTo>
                    <a:pt x="2057412" y="25908"/>
                  </a:lnTo>
                  <a:lnTo>
                    <a:pt x="2057412" y="0"/>
                  </a:lnTo>
                  <a:lnTo>
                    <a:pt x="1391424" y="0"/>
                  </a:lnTo>
                  <a:lnTo>
                    <a:pt x="1376184" y="0"/>
                  </a:lnTo>
                  <a:lnTo>
                    <a:pt x="1371600" y="0"/>
                  </a:lnTo>
                  <a:lnTo>
                    <a:pt x="1371600" y="25908"/>
                  </a:lnTo>
                  <a:lnTo>
                    <a:pt x="1371600" y="685812"/>
                  </a:lnTo>
                  <a:lnTo>
                    <a:pt x="710184" y="685812"/>
                  </a:lnTo>
                  <a:lnTo>
                    <a:pt x="710184" y="25908"/>
                  </a:lnTo>
                  <a:lnTo>
                    <a:pt x="1371600" y="25908"/>
                  </a:lnTo>
                  <a:lnTo>
                    <a:pt x="1371600" y="0"/>
                  </a:lnTo>
                  <a:lnTo>
                    <a:pt x="705624" y="0"/>
                  </a:lnTo>
                  <a:lnTo>
                    <a:pt x="690372" y="0"/>
                  </a:lnTo>
                  <a:lnTo>
                    <a:pt x="685800" y="0"/>
                  </a:lnTo>
                  <a:lnTo>
                    <a:pt x="685800" y="25908"/>
                  </a:lnTo>
                  <a:lnTo>
                    <a:pt x="685800" y="685812"/>
                  </a:lnTo>
                  <a:lnTo>
                    <a:pt x="24384" y="685812"/>
                  </a:lnTo>
                  <a:lnTo>
                    <a:pt x="24384" y="25908"/>
                  </a:lnTo>
                  <a:lnTo>
                    <a:pt x="685800" y="25908"/>
                  </a:lnTo>
                  <a:lnTo>
                    <a:pt x="685800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4572" y="711720"/>
                  </a:lnTo>
                  <a:lnTo>
                    <a:pt x="690372" y="711720"/>
                  </a:lnTo>
                  <a:lnTo>
                    <a:pt x="705624" y="711720"/>
                  </a:lnTo>
                  <a:lnTo>
                    <a:pt x="1376184" y="711720"/>
                  </a:lnTo>
                  <a:lnTo>
                    <a:pt x="1391424" y="711720"/>
                  </a:lnTo>
                  <a:lnTo>
                    <a:pt x="2077224" y="711720"/>
                  </a:lnTo>
                  <a:lnTo>
                    <a:pt x="2081796" y="705624"/>
                  </a:lnTo>
                  <a:lnTo>
                    <a:pt x="2081796" y="698004"/>
                  </a:lnTo>
                  <a:lnTo>
                    <a:pt x="2081796" y="685812"/>
                  </a:lnTo>
                  <a:lnTo>
                    <a:pt x="2081796" y="25908"/>
                  </a:lnTo>
                  <a:lnTo>
                    <a:pt x="2081796" y="12192"/>
                  </a:lnTo>
                  <a:lnTo>
                    <a:pt x="2081796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4363" y="429158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7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7448" y="1534667"/>
              <a:ext cx="3455035" cy="3456940"/>
            </a:xfrm>
            <a:custGeom>
              <a:avLst/>
              <a:gdLst/>
              <a:ahLst/>
              <a:cxnLst/>
              <a:rect l="l" t="t" r="r" b="b"/>
              <a:pathLst>
                <a:path w="3455035" h="3456940">
                  <a:moveTo>
                    <a:pt x="713219" y="685800"/>
                  </a:moveTo>
                  <a:lnTo>
                    <a:pt x="27419" y="0"/>
                  </a:lnTo>
                  <a:lnTo>
                    <a:pt x="0" y="27432"/>
                  </a:lnTo>
                  <a:lnTo>
                    <a:pt x="685800" y="713232"/>
                  </a:lnTo>
                  <a:lnTo>
                    <a:pt x="713219" y="685800"/>
                  </a:lnTo>
                  <a:close/>
                </a:path>
                <a:path w="3455035" h="3456940">
                  <a:moveTo>
                    <a:pt x="3454908" y="2750820"/>
                  </a:moveTo>
                  <a:lnTo>
                    <a:pt x="3450336" y="2744724"/>
                  </a:lnTo>
                  <a:lnTo>
                    <a:pt x="3430524" y="2744724"/>
                  </a:lnTo>
                  <a:lnTo>
                    <a:pt x="3430524" y="2770632"/>
                  </a:lnTo>
                  <a:lnTo>
                    <a:pt x="3430524" y="3430536"/>
                  </a:lnTo>
                  <a:lnTo>
                    <a:pt x="2769108" y="3430536"/>
                  </a:lnTo>
                  <a:lnTo>
                    <a:pt x="2769108" y="2770632"/>
                  </a:lnTo>
                  <a:lnTo>
                    <a:pt x="3430524" y="2770632"/>
                  </a:lnTo>
                  <a:lnTo>
                    <a:pt x="3430524" y="2744724"/>
                  </a:lnTo>
                  <a:lnTo>
                    <a:pt x="2749296" y="2744724"/>
                  </a:lnTo>
                  <a:lnTo>
                    <a:pt x="2744724" y="2750820"/>
                  </a:lnTo>
                  <a:lnTo>
                    <a:pt x="2744724" y="3450348"/>
                  </a:lnTo>
                  <a:lnTo>
                    <a:pt x="2749296" y="3456444"/>
                  </a:lnTo>
                  <a:lnTo>
                    <a:pt x="3450336" y="3456444"/>
                  </a:lnTo>
                  <a:lnTo>
                    <a:pt x="3454908" y="3450348"/>
                  </a:lnTo>
                  <a:lnTo>
                    <a:pt x="3454908" y="3442728"/>
                  </a:lnTo>
                  <a:lnTo>
                    <a:pt x="3454908" y="3430536"/>
                  </a:lnTo>
                  <a:lnTo>
                    <a:pt x="3454908" y="2770632"/>
                  </a:lnTo>
                  <a:lnTo>
                    <a:pt x="3454908" y="2756916"/>
                  </a:lnTo>
                  <a:lnTo>
                    <a:pt x="3454908" y="275082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0394" y="2318984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0394" y="3053598"/>
            <a:ext cx="332740" cy="175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75869" y="2442511"/>
            <a:ext cx="418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Basic</a:t>
            </a:r>
            <a:r>
              <a:rPr sz="1800" spc="-1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DNF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 formula</a:t>
            </a:r>
            <a:r>
              <a:rPr sz="1800" spc="-1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will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require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7</a:t>
            </a:r>
            <a:r>
              <a:rPr sz="1800" spc="-10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terms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9A6BA6-B794-D4BA-F367-FB08607D4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91856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43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318" y="2125979"/>
            <a:ext cx="193355" cy="2423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66264" y="2214372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264" y="2289048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2684" y="2072652"/>
            <a:ext cx="421005" cy="292735"/>
          </a:xfrm>
          <a:custGeom>
            <a:avLst/>
            <a:gdLst/>
            <a:ahLst/>
            <a:cxnLst/>
            <a:rect l="l" t="t" r="r" b="b"/>
            <a:pathLst>
              <a:path w="421004" h="292735">
                <a:moveTo>
                  <a:pt x="180403" y="0"/>
                </a:moveTo>
                <a:lnTo>
                  <a:pt x="27711" y="0"/>
                </a:lnTo>
                <a:lnTo>
                  <a:pt x="27711" y="18288"/>
                </a:lnTo>
                <a:lnTo>
                  <a:pt x="180403" y="18288"/>
                </a:lnTo>
                <a:lnTo>
                  <a:pt x="180403" y="0"/>
                </a:lnTo>
                <a:close/>
              </a:path>
              <a:path w="421004" h="292735">
                <a:moveTo>
                  <a:pt x="193357" y="56388"/>
                </a:moveTo>
                <a:lnTo>
                  <a:pt x="128295" y="56388"/>
                </a:lnTo>
                <a:lnTo>
                  <a:pt x="126390" y="65532"/>
                </a:lnTo>
                <a:lnTo>
                  <a:pt x="130581" y="66103"/>
                </a:lnTo>
                <a:lnTo>
                  <a:pt x="133731" y="67246"/>
                </a:lnTo>
                <a:lnTo>
                  <a:pt x="138201" y="70675"/>
                </a:lnTo>
                <a:lnTo>
                  <a:pt x="139255" y="73152"/>
                </a:lnTo>
                <a:lnTo>
                  <a:pt x="139255" y="80670"/>
                </a:lnTo>
                <a:lnTo>
                  <a:pt x="75438" y="173736"/>
                </a:lnTo>
                <a:lnTo>
                  <a:pt x="57048" y="108483"/>
                </a:lnTo>
                <a:lnTo>
                  <a:pt x="54927" y="100380"/>
                </a:lnTo>
                <a:lnTo>
                  <a:pt x="53416" y="93052"/>
                </a:lnTo>
                <a:lnTo>
                  <a:pt x="52501" y="86512"/>
                </a:lnTo>
                <a:lnTo>
                  <a:pt x="52197" y="80772"/>
                </a:lnTo>
                <a:lnTo>
                  <a:pt x="52197" y="75907"/>
                </a:lnTo>
                <a:lnTo>
                  <a:pt x="53530" y="72288"/>
                </a:lnTo>
                <a:lnTo>
                  <a:pt x="58572" y="67627"/>
                </a:lnTo>
                <a:lnTo>
                  <a:pt x="62293" y="66103"/>
                </a:lnTo>
                <a:lnTo>
                  <a:pt x="67056" y="65532"/>
                </a:lnTo>
                <a:lnTo>
                  <a:pt x="68961" y="56388"/>
                </a:lnTo>
                <a:lnTo>
                  <a:pt x="1905" y="56388"/>
                </a:lnTo>
                <a:lnTo>
                  <a:pt x="0" y="65532"/>
                </a:lnTo>
                <a:lnTo>
                  <a:pt x="4089" y="66192"/>
                </a:lnTo>
                <a:lnTo>
                  <a:pt x="7327" y="67525"/>
                </a:lnTo>
                <a:lnTo>
                  <a:pt x="50952" y="193548"/>
                </a:lnTo>
                <a:lnTo>
                  <a:pt x="38481" y="251358"/>
                </a:lnTo>
                <a:lnTo>
                  <a:pt x="13716" y="283464"/>
                </a:lnTo>
                <a:lnTo>
                  <a:pt x="11811" y="292608"/>
                </a:lnTo>
                <a:lnTo>
                  <a:pt x="84772" y="292608"/>
                </a:lnTo>
                <a:lnTo>
                  <a:pt x="86677" y="283464"/>
                </a:lnTo>
                <a:lnTo>
                  <a:pt x="81051" y="283083"/>
                </a:lnTo>
                <a:lnTo>
                  <a:pt x="77050" y="282409"/>
                </a:lnTo>
                <a:lnTo>
                  <a:pt x="72478" y="280606"/>
                </a:lnTo>
                <a:lnTo>
                  <a:pt x="70675" y="279171"/>
                </a:lnTo>
                <a:lnTo>
                  <a:pt x="68389" y="275170"/>
                </a:lnTo>
                <a:lnTo>
                  <a:pt x="67818" y="272415"/>
                </a:lnTo>
                <a:lnTo>
                  <a:pt x="68008" y="264033"/>
                </a:lnTo>
                <a:lnTo>
                  <a:pt x="82194" y="193548"/>
                </a:lnTo>
                <a:lnTo>
                  <a:pt x="154622" y="100101"/>
                </a:lnTo>
                <a:lnTo>
                  <a:pt x="182206" y="69240"/>
                </a:lnTo>
                <a:lnTo>
                  <a:pt x="191452" y="65532"/>
                </a:lnTo>
                <a:lnTo>
                  <a:pt x="193357" y="56388"/>
                </a:lnTo>
                <a:close/>
              </a:path>
              <a:path w="421004" h="292735">
                <a:moveTo>
                  <a:pt x="409575" y="56375"/>
                </a:moveTo>
                <a:lnTo>
                  <a:pt x="259461" y="56375"/>
                </a:lnTo>
                <a:lnTo>
                  <a:pt x="246595" y="114287"/>
                </a:lnTo>
                <a:lnTo>
                  <a:pt x="263271" y="114287"/>
                </a:lnTo>
                <a:lnTo>
                  <a:pt x="269938" y="101498"/>
                </a:lnTo>
                <a:lnTo>
                  <a:pt x="272935" y="96304"/>
                </a:lnTo>
                <a:lnTo>
                  <a:pt x="305650" y="71716"/>
                </a:lnTo>
                <a:lnTo>
                  <a:pt x="365379" y="71628"/>
                </a:lnTo>
                <a:lnTo>
                  <a:pt x="207924" y="284124"/>
                </a:lnTo>
                <a:lnTo>
                  <a:pt x="206209" y="292608"/>
                </a:lnTo>
                <a:lnTo>
                  <a:pt x="359943" y="292608"/>
                </a:lnTo>
                <a:lnTo>
                  <a:pt x="373380" y="230124"/>
                </a:lnTo>
                <a:lnTo>
                  <a:pt x="356704" y="230124"/>
                </a:lnTo>
                <a:lnTo>
                  <a:pt x="352894" y="239077"/>
                </a:lnTo>
                <a:lnTo>
                  <a:pt x="349567" y="246024"/>
                </a:lnTo>
                <a:lnTo>
                  <a:pt x="323367" y="274980"/>
                </a:lnTo>
                <a:lnTo>
                  <a:pt x="311277" y="277456"/>
                </a:lnTo>
                <a:lnTo>
                  <a:pt x="249936" y="277368"/>
                </a:lnTo>
                <a:lnTo>
                  <a:pt x="407670" y="64770"/>
                </a:lnTo>
                <a:lnTo>
                  <a:pt x="409575" y="56375"/>
                </a:lnTo>
                <a:close/>
              </a:path>
              <a:path w="421004" h="292735">
                <a:moveTo>
                  <a:pt x="420916" y="0"/>
                </a:moveTo>
                <a:lnTo>
                  <a:pt x="292887" y="0"/>
                </a:lnTo>
                <a:lnTo>
                  <a:pt x="292887" y="18288"/>
                </a:lnTo>
                <a:lnTo>
                  <a:pt x="420916" y="18288"/>
                </a:lnTo>
                <a:lnTo>
                  <a:pt x="420916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1702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388513" y="2072639"/>
            <a:ext cx="782955" cy="295910"/>
            <a:chOff x="6388513" y="2072639"/>
            <a:chExt cx="782955" cy="295910"/>
          </a:xfrm>
        </p:grpSpPr>
        <p:sp>
          <p:nvSpPr>
            <p:cNvPr id="9" name="object 9"/>
            <p:cNvSpPr/>
            <p:nvPr/>
          </p:nvSpPr>
          <p:spPr>
            <a:xfrm>
              <a:off x="6388506" y="2072652"/>
              <a:ext cx="316865" cy="295910"/>
            </a:xfrm>
            <a:custGeom>
              <a:avLst/>
              <a:gdLst/>
              <a:ahLst/>
              <a:cxnLst/>
              <a:rect l="l" t="t" r="r" b="b"/>
              <a:pathLst>
                <a:path w="316865" h="295910">
                  <a:moveTo>
                    <a:pt x="268414" y="0"/>
                  </a:moveTo>
                  <a:lnTo>
                    <a:pt x="67157" y="0"/>
                  </a:lnTo>
                  <a:lnTo>
                    <a:pt x="67157" y="18288"/>
                  </a:lnTo>
                  <a:lnTo>
                    <a:pt x="268414" y="18288"/>
                  </a:lnTo>
                  <a:lnTo>
                    <a:pt x="268414" y="0"/>
                  </a:lnTo>
                  <a:close/>
                </a:path>
                <a:path w="316865" h="295910">
                  <a:moveTo>
                    <a:pt x="316420" y="56375"/>
                  </a:moveTo>
                  <a:lnTo>
                    <a:pt x="245465" y="56375"/>
                  </a:lnTo>
                  <a:lnTo>
                    <a:pt x="243560" y="65519"/>
                  </a:lnTo>
                  <a:lnTo>
                    <a:pt x="255181" y="67424"/>
                  </a:lnTo>
                  <a:lnTo>
                    <a:pt x="260896" y="73240"/>
                  </a:lnTo>
                  <a:lnTo>
                    <a:pt x="260896" y="87909"/>
                  </a:lnTo>
                  <a:lnTo>
                    <a:pt x="259461" y="93814"/>
                  </a:lnTo>
                  <a:lnTo>
                    <a:pt x="250799" y="113525"/>
                  </a:lnTo>
                  <a:lnTo>
                    <a:pt x="177838" y="254025"/>
                  </a:lnTo>
                  <a:lnTo>
                    <a:pt x="176123" y="254025"/>
                  </a:lnTo>
                  <a:lnTo>
                    <a:pt x="176847" y="229044"/>
                  </a:lnTo>
                  <a:lnTo>
                    <a:pt x="177647" y="188175"/>
                  </a:lnTo>
                  <a:lnTo>
                    <a:pt x="177736" y="56375"/>
                  </a:lnTo>
                  <a:lnTo>
                    <a:pt x="151549" y="56375"/>
                  </a:lnTo>
                  <a:lnTo>
                    <a:pt x="55626" y="254025"/>
                  </a:lnTo>
                  <a:lnTo>
                    <a:pt x="53911" y="254025"/>
                  </a:lnTo>
                  <a:lnTo>
                    <a:pt x="54102" y="217919"/>
                  </a:lnTo>
                  <a:lnTo>
                    <a:pt x="54025" y="186169"/>
                  </a:lnTo>
                  <a:lnTo>
                    <a:pt x="52298" y="113334"/>
                  </a:lnTo>
                  <a:lnTo>
                    <a:pt x="52197" y="92570"/>
                  </a:lnTo>
                  <a:lnTo>
                    <a:pt x="72301" y="65519"/>
                  </a:lnTo>
                  <a:lnTo>
                    <a:pt x="74206" y="56375"/>
                  </a:lnTo>
                  <a:lnTo>
                    <a:pt x="1905" y="56375"/>
                  </a:lnTo>
                  <a:lnTo>
                    <a:pt x="0" y="64947"/>
                  </a:lnTo>
                  <a:lnTo>
                    <a:pt x="4864" y="65709"/>
                  </a:lnTo>
                  <a:lnTo>
                    <a:pt x="8572" y="67233"/>
                  </a:lnTo>
                  <a:lnTo>
                    <a:pt x="28765" y="295643"/>
                  </a:lnTo>
                  <a:lnTo>
                    <a:pt x="56007" y="295643"/>
                  </a:lnTo>
                  <a:lnTo>
                    <a:pt x="148780" y="104190"/>
                  </a:lnTo>
                  <a:lnTo>
                    <a:pt x="150495" y="104190"/>
                  </a:lnTo>
                  <a:lnTo>
                    <a:pt x="149796" y="120865"/>
                  </a:lnTo>
                  <a:lnTo>
                    <a:pt x="148983" y="153047"/>
                  </a:lnTo>
                  <a:lnTo>
                    <a:pt x="148882" y="295643"/>
                  </a:lnTo>
                  <a:lnTo>
                    <a:pt x="175641" y="295643"/>
                  </a:lnTo>
                  <a:lnTo>
                    <a:pt x="279844" y="104381"/>
                  </a:lnTo>
                  <a:lnTo>
                    <a:pt x="285610" y="94157"/>
                  </a:lnTo>
                  <a:lnTo>
                    <a:pt x="314515" y="65519"/>
                  </a:lnTo>
                  <a:lnTo>
                    <a:pt x="316420" y="56375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8649" y="2129027"/>
              <a:ext cx="230124" cy="2362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110" y="2129027"/>
              <a:ext cx="193357" cy="2362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05828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287666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7601045" y="2072639"/>
            <a:ext cx="681990" cy="292735"/>
            <a:chOff x="7601045" y="2072639"/>
            <a:chExt cx="681990" cy="2927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1045" y="2129027"/>
              <a:ext cx="230124" cy="2362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74864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0506" y="2129027"/>
              <a:ext cx="411099" cy="2362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54923" y="2072639"/>
              <a:ext cx="128270" cy="18415"/>
            </a:xfrm>
            <a:custGeom>
              <a:avLst/>
              <a:gdLst/>
              <a:ahLst/>
              <a:cxnLst/>
              <a:rect l="l" t="t" r="r" b="b"/>
              <a:pathLst>
                <a:path w="128270" h="18414">
                  <a:moveTo>
                    <a:pt x="1280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28016" y="0"/>
                  </a:lnTo>
                  <a:lnTo>
                    <a:pt x="128016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447" y="1534667"/>
            <a:ext cx="3520440" cy="36555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3045" y="2318984"/>
            <a:ext cx="4203065" cy="440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2197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219710">
              <a:lnSpc>
                <a:spcPct val="100000"/>
              </a:lnSpc>
              <a:spcBef>
                <a:spcPts val="2135"/>
              </a:spcBef>
            </a:pPr>
            <a:r>
              <a:rPr sz="2400" spc="-10" dirty="0">
                <a:latin typeface="Calibri"/>
                <a:cs typeface="Calibri"/>
              </a:rPr>
              <a:t>11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2197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i="1" spc="-15" dirty="0">
                <a:latin typeface="Calibri"/>
                <a:cs typeface="Calibri"/>
              </a:rPr>
              <a:t>Reduced </a:t>
            </a:r>
            <a:r>
              <a:rPr sz="3200" spc="-5" dirty="0">
                <a:latin typeface="Calibri"/>
                <a:cs typeface="Calibri"/>
              </a:rPr>
              <a:t>DNF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form: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groups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Express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reduced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DNF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AEF73F-F85E-D335-6E56-F4ED10A841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579" y="918568"/>
            <a:ext cx="6735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Reducing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Boolean</a:t>
            </a:r>
            <a:r>
              <a:rPr sz="4400" spc="-25" dirty="0"/>
              <a:t> </a:t>
            </a:r>
            <a:r>
              <a:rPr sz="4400" spc="-5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103" y="5282669"/>
            <a:ext cx="3203575" cy="11607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i="1" spc="-15" dirty="0">
                <a:latin typeface="Calibri"/>
                <a:cs typeface="Calibri"/>
              </a:rPr>
              <a:t>Reduced</a:t>
            </a:r>
            <a:r>
              <a:rPr sz="2200" i="1" spc="-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DNF</a:t>
            </a:r>
            <a:r>
              <a:rPr sz="2200" spc="-15" dirty="0">
                <a:latin typeface="Calibri"/>
                <a:cs typeface="Calibri"/>
              </a:rPr>
              <a:t> form: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Find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groups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Express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Calibri"/>
                <a:cs typeface="Calibri"/>
              </a:rPr>
              <a:t>reduced</a:t>
            </a:r>
            <a:r>
              <a:rPr sz="2000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DNF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48" y="6414225"/>
            <a:ext cx="6958330" cy="7086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2000" spc="-5" dirty="0">
                <a:latin typeface="Calibri"/>
                <a:cs typeface="Calibri"/>
              </a:rPr>
              <a:t>Boolean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 </a:t>
            </a:r>
            <a:r>
              <a:rPr sz="2000" spc="-5" dirty="0">
                <a:latin typeface="Calibri"/>
                <a:cs typeface="Calibri"/>
              </a:rPr>
              <a:t>hidden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units</a:t>
            </a:r>
            <a:endParaRPr sz="2000">
              <a:latin typeface="Calibri"/>
              <a:cs typeface="Calibri"/>
            </a:endParaRPr>
          </a:p>
          <a:p>
            <a:pPr marL="698500" lvl="1" indent="-22987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dirty="0">
                <a:latin typeface="Calibri"/>
                <a:cs typeface="Calibri"/>
              </a:rPr>
              <a:t>Reduction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DNF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reduces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size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the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one-hidden-layer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network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318" y="2125979"/>
            <a:ext cx="193355" cy="2423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66264" y="2214372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6264" y="2289048"/>
            <a:ext cx="213995" cy="22860"/>
          </a:xfrm>
          <a:custGeom>
            <a:avLst/>
            <a:gdLst/>
            <a:ahLst/>
            <a:cxnLst/>
            <a:rect l="l" t="t" r="r" b="b"/>
            <a:pathLst>
              <a:path w="213995" h="22860">
                <a:moveTo>
                  <a:pt x="213550" y="22860"/>
                </a:moveTo>
                <a:lnTo>
                  <a:pt x="0" y="22860"/>
                </a:lnTo>
                <a:lnTo>
                  <a:pt x="0" y="0"/>
                </a:lnTo>
                <a:lnTo>
                  <a:pt x="213550" y="0"/>
                </a:lnTo>
                <a:lnTo>
                  <a:pt x="213550" y="2286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22684" y="2072652"/>
            <a:ext cx="421005" cy="292735"/>
          </a:xfrm>
          <a:custGeom>
            <a:avLst/>
            <a:gdLst/>
            <a:ahLst/>
            <a:cxnLst/>
            <a:rect l="l" t="t" r="r" b="b"/>
            <a:pathLst>
              <a:path w="421004" h="292735">
                <a:moveTo>
                  <a:pt x="180403" y="0"/>
                </a:moveTo>
                <a:lnTo>
                  <a:pt x="27711" y="0"/>
                </a:lnTo>
                <a:lnTo>
                  <a:pt x="27711" y="18288"/>
                </a:lnTo>
                <a:lnTo>
                  <a:pt x="180403" y="18288"/>
                </a:lnTo>
                <a:lnTo>
                  <a:pt x="180403" y="0"/>
                </a:lnTo>
                <a:close/>
              </a:path>
              <a:path w="421004" h="292735">
                <a:moveTo>
                  <a:pt x="193357" y="56388"/>
                </a:moveTo>
                <a:lnTo>
                  <a:pt x="128295" y="56388"/>
                </a:lnTo>
                <a:lnTo>
                  <a:pt x="126390" y="65532"/>
                </a:lnTo>
                <a:lnTo>
                  <a:pt x="130581" y="66103"/>
                </a:lnTo>
                <a:lnTo>
                  <a:pt x="133731" y="67246"/>
                </a:lnTo>
                <a:lnTo>
                  <a:pt x="138201" y="70675"/>
                </a:lnTo>
                <a:lnTo>
                  <a:pt x="139255" y="73152"/>
                </a:lnTo>
                <a:lnTo>
                  <a:pt x="139255" y="80670"/>
                </a:lnTo>
                <a:lnTo>
                  <a:pt x="75438" y="173736"/>
                </a:lnTo>
                <a:lnTo>
                  <a:pt x="57048" y="108483"/>
                </a:lnTo>
                <a:lnTo>
                  <a:pt x="54927" y="100380"/>
                </a:lnTo>
                <a:lnTo>
                  <a:pt x="53416" y="93052"/>
                </a:lnTo>
                <a:lnTo>
                  <a:pt x="52501" y="86512"/>
                </a:lnTo>
                <a:lnTo>
                  <a:pt x="52197" y="80772"/>
                </a:lnTo>
                <a:lnTo>
                  <a:pt x="52197" y="75907"/>
                </a:lnTo>
                <a:lnTo>
                  <a:pt x="53530" y="72288"/>
                </a:lnTo>
                <a:lnTo>
                  <a:pt x="58572" y="67627"/>
                </a:lnTo>
                <a:lnTo>
                  <a:pt x="62293" y="66103"/>
                </a:lnTo>
                <a:lnTo>
                  <a:pt x="67056" y="65532"/>
                </a:lnTo>
                <a:lnTo>
                  <a:pt x="68961" y="56388"/>
                </a:lnTo>
                <a:lnTo>
                  <a:pt x="1905" y="56388"/>
                </a:lnTo>
                <a:lnTo>
                  <a:pt x="0" y="65532"/>
                </a:lnTo>
                <a:lnTo>
                  <a:pt x="4089" y="66192"/>
                </a:lnTo>
                <a:lnTo>
                  <a:pt x="7327" y="67525"/>
                </a:lnTo>
                <a:lnTo>
                  <a:pt x="50952" y="193548"/>
                </a:lnTo>
                <a:lnTo>
                  <a:pt x="38481" y="251358"/>
                </a:lnTo>
                <a:lnTo>
                  <a:pt x="13716" y="283464"/>
                </a:lnTo>
                <a:lnTo>
                  <a:pt x="11811" y="292608"/>
                </a:lnTo>
                <a:lnTo>
                  <a:pt x="84772" y="292608"/>
                </a:lnTo>
                <a:lnTo>
                  <a:pt x="86677" y="283464"/>
                </a:lnTo>
                <a:lnTo>
                  <a:pt x="81051" y="283083"/>
                </a:lnTo>
                <a:lnTo>
                  <a:pt x="77050" y="282409"/>
                </a:lnTo>
                <a:lnTo>
                  <a:pt x="72478" y="280606"/>
                </a:lnTo>
                <a:lnTo>
                  <a:pt x="70675" y="279171"/>
                </a:lnTo>
                <a:lnTo>
                  <a:pt x="68389" y="275170"/>
                </a:lnTo>
                <a:lnTo>
                  <a:pt x="67818" y="272415"/>
                </a:lnTo>
                <a:lnTo>
                  <a:pt x="68008" y="264033"/>
                </a:lnTo>
                <a:lnTo>
                  <a:pt x="82194" y="193548"/>
                </a:lnTo>
                <a:lnTo>
                  <a:pt x="154622" y="100101"/>
                </a:lnTo>
                <a:lnTo>
                  <a:pt x="182206" y="69240"/>
                </a:lnTo>
                <a:lnTo>
                  <a:pt x="191452" y="65532"/>
                </a:lnTo>
                <a:lnTo>
                  <a:pt x="193357" y="56388"/>
                </a:lnTo>
                <a:close/>
              </a:path>
              <a:path w="421004" h="292735">
                <a:moveTo>
                  <a:pt x="409575" y="56375"/>
                </a:moveTo>
                <a:lnTo>
                  <a:pt x="259461" y="56375"/>
                </a:lnTo>
                <a:lnTo>
                  <a:pt x="246595" y="114287"/>
                </a:lnTo>
                <a:lnTo>
                  <a:pt x="263271" y="114287"/>
                </a:lnTo>
                <a:lnTo>
                  <a:pt x="269938" y="101498"/>
                </a:lnTo>
                <a:lnTo>
                  <a:pt x="272935" y="96304"/>
                </a:lnTo>
                <a:lnTo>
                  <a:pt x="305650" y="71716"/>
                </a:lnTo>
                <a:lnTo>
                  <a:pt x="365379" y="71628"/>
                </a:lnTo>
                <a:lnTo>
                  <a:pt x="207924" y="284124"/>
                </a:lnTo>
                <a:lnTo>
                  <a:pt x="206209" y="292608"/>
                </a:lnTo>
                <a:lnTo>
                  <a:pt x="359943" y="292608"/>
                </a:lnTo>
                <a:lnTo>
                  <a:pt x="373380" y="230124"/>
                </a:lnTo>
                <a:lnTo>
                  <a:pt x="356704" y="230124"/>
                </a:lnTo>
                <a:lnTo>
                  <a:pt x="352894" y="239077"/>
                </a:lnTo>
                <a:lnTo>
                  <a:pt x="349567" y="246024"/>
                </a:lnTo>
                <a:lnTo>
                  <a:pt x="323367" y="274980"/>
                </a:lnTo>
                <a:lnTo>
                  <a:pt x="311277" y="277456"/>
                </a:lnTo>
                <a:lnTo>
                  <a:pt x="249936" y="277368"/>
                </a:lnTo>
                <a:lnTo>
                  <a:pt x="407670" y="64770"/>
                </a:lnTo>
                <a:lnTo>
                  <a:pt x="409575" y="56375"/>
                </a:lnTo>
                <a:close/>
              </a:path>
              <a:path w="421004" h="292735">
                <a:moveTo>
                  <a:pt x="420916" y="0"/>
                </a:moveTo>
                <a:lnTo>
                  <a:pt x="292887" y="0"/>
                </a:lnTo>
                <a:lnTo>
                  <a:pt x="292887" y="18288"/>
                </a:lnTo>
                <a:lnTo>
                  <a:pt x="420916" y="18288"/>
                </a:lnTo>
                <a:lnTo>
                  <a:pt x="420916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51702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388513" y="2072639"/>
            <a:ext cx="782955" cy="295910"/>
            <a:chOff x="6388513" y="2072639"/>
            <a:chExt cx="782955" cy="295910"/>
          </a:xfrm>
        </p:grpSpPr>
        <p:sp>
          <p:nvSpPr>
            <p:cNvPr id="11" name="object 11"/>
            <p:cNvSpPr/>
            <p:nvPr/>
          </p:nvSpPr>
          <p:spPr>
            <a:xfrm>
              <a:off x="6388506" y="2072652"/>
              <a:ext cx="316865" cy="295910"/>
            </a:xfrm>
            <a:custGeom>
              <a:avLst/>
              <a:gdLst/>
              <a:ahLst/>
              <a:cxnLst/>
              <a:rect l="l" t="t" r="r" b="b"/>
              <a:pathLst>
                <a:path w="316865" h="295910">
                  <a:moveTo>
                    <a:pt x="268414" y="0"/>
                  </a:moveTo>
                  <a:lnTo>
                    <a:pt x="67157" y="0"/>
                  </a:lnTo>
                  <a:lnTo>
                    <a:pt x="67157" y="18288"/>
                  </a:lnTo>
                  <a:lnTo>
                    <a:pt x="268414" y="18288"/>
                  </a:lnTo>
                  <a:lnTo>
                    <a:pt x="268414" y="0"/>
                  </a:lnTo>
                  <a:close/>
                </a:path>
                <a:path w="316865" h="295910">
                  <a:moveTo>
                    <a:pt x="316420" y="56375"/>
                  </a:moveTo>
                  <a:lnTo>
                    <a:pt x="245465" y="56375"/>
                  </a:lnTo>
                  <a:lnTo>
                    <a:pt x="243560" y="65519"/>
                  </a:lnTo>
                  <a:lnTo>
                    <a:pt x="255181" y="67424"/>
                  </a:lnTo>
                  <a:lnTo>
                    <a:pt x="260896" y="73240"/>
                  </a:lnTo>
                  <a:lnTo>
                    <a:pt x="260896" y="87909"/>
                  </a:lnTo>
                  <a:lnTo>
                    <a:pt x="259461" y="93814"/>
                  </a:lnTo>
                  <a:lnTo>
                    <a:pt x="250799" y="113525"/>
                  </a:lnTo>
                  <a:lnTo>
                    <a:pt x="177838" y="254025"/>
                  </a:lnTo>
                  <a:lnTo>
                    <a:pt x="176123" y="254025"/>
                  </a:lnTo>
                  <a:lnTo>
                    <a:pt x="176847" y="229044"/>
                  </a:lnTo>
                  <a:lnTo>
                    <a:pt x="177647" y="188175"/>
                  </a:lnTo>
                  <a:lnTo>
                    <a:pt x="177736" y="56375"/>
                  </a:lnTo>
                  <a:lnTo>
                    <a:pt x="151549" y="56375"/>
                  </a:lnTo>
                  <a:lnTo>
                    <a:pt x="55626" y="254025"/>
                  </a:lnTo>
                  <a:lnTo>
                    <a:pt x="53911" y="254025"/>
                  </a:lnTo>
                  <a:lnTo>
                    <a:pt x="54102" y="217919"/>
                  </a:lnTo>
                  <a:lnTo>
                    <a:pt x="54025" y="186169"/>
                  </a:lnTo>
                  <a:lnTo>
                    <a:pt x="52298" y="113334"/>
                  </a:lnTo>
                  <a:lnTo>
                    <a:pt x="52197" y="92570"/>
                  </a:lnTo>
                  <a:lnTo>
                    <a:pt x="72301" y="65519"/>
                  </a:lnTo>
                  <a:lnTo>
                    <a:pt x="74206" y="56375"/>
                  </a:lnTo>
                  <a:lnTo>
                    <a:pt x="1905" y="56375"/>
                  </a:lnTo>
                  <a:lnTo>
                    <a:pt x="0" y="64947"/>
                  </a:lnTo>
                  <a:lnTo>
                    <a:pt x="4864" y="65709"/>
                  </a:lnTo>
                  <a:lnTo>
                    <a:pt x="8572" y="67233"/>
                  </a:lnTo>
                  <a:lnTo>
                    <a:pt x="28765" y="295643"/>
                  </a:lnTo>
                  <a:lnTo>
                    <a:pt x="56007" y="295643"/>
                  </a:lnTo>
                  <a:lnTo>
                    <a:pt x="148780" y="104190"/>
                  </a:lnTo>
                  <a:lnTo>
                    <a:pt x="150495" y="104190"/>
                  </a:lnTo>
                  <a:lnTo>
                    <a:pt x="149796" y="120865"/>
                  </a:lnTo>
                  <a:lnTo>
                    <a:pt x="148983" y="153047"/>
                  </a:lnTo>
                  <a:lnTo>
                    <a:pt x="148882" y="295643"/>
                  </a:lnTo>
                  <a:lnTo>
                    <a:pt x="175641" y="295643"/>
                  </a:lnTo>
                  <a:lnTo>
                    <a:pt x="279844" y="104381"/>
                  </a:lnTo>
                  <a:lnTo>
                    <a:pt x="285610" y="94157"/>
                  </a:lnTo>
                  <a:lnTo>
                    <a:pt x="314515" y="65519"/>
                  </a:lnTo>
                  <a:lnTo>
                    <a:pt x="316420" y="56375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8649" y="2129027"/>
              <a:ext cx="230124" cy="2362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110" y="2129027"/>
              <a:ext cx="193357" cy="2362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05828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287666" y="2152154"/>
            <a:ext cx="213995" cy="223520"/>
          </a:xfrm>
          <a:custGeom>
            <a:avLst/>
            <a:gdLst/>
            <a:ahLst/>
            <a:cxnLst/>
            <a:rect l="l" t="t" r="r" b="b"/>
            <a:pathLst>
              <a:path w="213995" h="223519">
                <a:moveTo>
                  <a:pt x="213550" y="100330"/>
                </a:moveTo>
                <a:lnTo>
                  <a:pt x="119062" y="100330"/>
                </a:lnTo>
                <a:lnTo>
                  <a:pt x="119062" y="0"/>
                </a:lnTo>
                <a:lnTo>
                  <a:pt x="94488" y="0"/>
                </a:lnTo>
                <a:lnTo>
                  <a:pt x="94488" y="100330"/>
                </a:lnTo>
                <a:lnTo>
                  <a:pt x="0" y="100330"/>
                </a:lnTo>
                <a:lnTo>
                  <a:pt x="0" y="123190"/>
                </a:lnTo>
                <a:lnTo>
                  <a:pt x="94488" y="123190"/>
                </a:lnTo>
                <a:lnTo>
                  <a:pt x="94488" y="223520"/>
                </a:lnTo>
                <a:lnTo>
                  <a:pt x="119062" y="223520"/>
                </a:lnTo>
                <a:lnTo>
                  <a:pt x="119062" y="123190"/>
                </a:lnTo>
                <a:lnTo>
                  <a:pt x="213550" y="123190"/>
                </a:lnTo>
                <a:lnTo>
                  <a:pt x="213550" y="10033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601045" y="2072639"/>
            <a:ext cx="681990" cy="292735"/>
            <a:chOff x="7601045" y="2072639"/>
            <a:chExt cx="681990" cy="29273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1045" y="2129027"/>
              <a:ext cx="230124" cy="2362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74864" y="2072639"/>
              <a:ext cx="153035" cy="18415"/>
            </a:xfrm>
            <a:custGeom>
              <a:avLst/>
              <a:gdLst/>
              <a:ahLst/>
              <a:cxnLst/>
              <a:rect l="l" t="t" r="r" b="b"/>
              <a:pathLst>
                <a:path w="153034" h="18414">
                  <a:moveTo>
                    <a:pt x="15268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685" y="0"/>
                  </a:lnTo>
                  <a:lnTo>
                    <a:pt x="152685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0506" y="2129027"/>
              <a:ext cx="411099" cy="2362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54923" y="2072639"/>
              <a:ext cx="128270" cy="18415"/>
            </a:xfrm>
            <a:custGeom>
              <a:avLst/>
              <a:gdLst/>
              <a:ahLst/>
              <a:cxnLst/>
              <a:rect l="l" t="t" r="r" b="b"/>
              <a:pathLst>
                <a:path w="128270" h="18414">
                  <a:moveTo>
                    <a:pt x="1280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28016" y="0"/>
                  </a:lnTo>
                  <a:lnTo>
                    <a:pt x="128016" y="1828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447" y="1534667"/>
            <a:ext cx="3520440" cy="36555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23685" y="1790199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0394" y="2318984"/>
            <a:ext cx="332740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0010" y="1483790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439" y="1721675"/>
            <a:ext cx="52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79264" y="2724912"/>
            <a:ext cx="2897505" cy="2391410"/>
            <a:chOff x="4779264" y="2724912"/>
            <a:chExt cx="2897505" cy="2391410"/>
          </a:xfrm>
        </p:grpSpPr>
        <p:sp>
          <p:nvSpPr>
            <p:cNvPr id="27" name="object 27"/>
            <p:cNvSpPr/>
            <p:nvPr/>
          </p:nvSpPr>
          <p:spPr>
            <a:xfrm>
              <a:off x="7109460" y="3880104"/>
              <a:ext cx="483234" cy="483234"/>
            </a:xfrm>
            <a:custGeom>
              <a:avLst/>
              <a:gdLst/>
              <a:ahLst/>
              <a:cxnLst/>
              <a:rect l="l" t="t" r="r" b="b"/>
              <a:pathLst>
                <a:path w="483234" h="483235">
                  <a:moveTo>
                    <a:pt x="266700" y="481584"/>
                  </a:moveTo>
                  <a:lnTo>
                    <a:pt x="216407" y="481584"/>
                  </a:lnTo>
                  <a:lnTo>
                    <a:pt x="170688" y="472440"/>
                  </a:lnTo>
                  <a:lnTo>
                    <a:pt x="126492" y="454152"/>
                  </a:lnTo>
                  <a:lnTo>
                    <a:pt x="88392" y="428244"/>
                  </a:lnTo>
                  <a:lnTo>
                    <a:pt x="54864" y="394716"/>
                  </a:lnTo>
                  <a:lnTo>
                    <a:pt x="28956" y="356616"/>
                  </a:lnTo>
                  <a:lnTo>
                    <a:pt x="10668" y="313944"/>
                  </a:lnTo>
                  <a:lnTo>
                    <a:pt x="0" y="254508"/>
                  </a:lnTo>
                  <a:lnTo>
                    <a:pt x="0" y="228600"/>
                  </a:lnTo>
                  <a:lnTo>
                    <a:pt x="10668" y="170688"/>
                  </a:lnTo>
                  <a:lnTo>
                    <a:pt x="28956" y="126492"/>
                  </a:lnTo>
                  <a:lnTo>
                    <a:pt x="54864" y="88392"/>
                  </a:lnTo>
                  <a:lnTo>
                    <a:pt x="86868" y="54864"/>
                  </a:lnTo>
                  <a:lnTo>
                    <a:pt x="126492" y="28956"/>
                  </a:lnTo>
                  <a:lnTo>
                    <a:pt x="169164" y="10668"/>
                  </a:lnTo>
                  <a:lnTo>
                    <a:pt x="228600" y="0"/>
                  </a:lnTo>
                  <a:lnTo>
                    <a:pt x="252983" y="0"/>
                  </a:lnTo>
                  <a:lnTo>
                    <a:pt x="289560" y="4572"/>
                  </a:lnTo>
                  <a:lnTo>
                    <a:pt x="312419" y="10668"/>
                  </a:lnTo>
                  <a:lnTo>
                    <a:pt x="335280" y="18288"/>
                  </a:lnTo>
                  <a:lnTo>
                    <a:pt x="349431" y="25908"/>
                  </a:lnTo>
                  <a:lnTo>
                    <a:pt x="219456" y="25908"/>
                  </a:lnTo>
                  <a:lnTo>
                    <a:pt x="198119" y="28956"/>
                  </a:lnTo>
                  <a:lnTo>
                    <a:pt x="158495" y="42672"/>
                  </a:lnTo>
                  <a:lnTo>
                    <a:pt x="120396" y="62484"/>
                  </a:lnTo>
                  <a:lnTo>
                    <a:pt x="88392" y="88392"/>
                  </a:lnTo>
                  <a:lnTo>
                    <a:pt x="62484" y="120396"/>
                  </a:lnTo>
                  <a:lnTo>
                    <a:pt x="42672" y="156972"/>
                  </a:lnTo>
                  <a:lnTo>
                    <a:pt x="30480" y="196596"/>
                  </a:lnTo>
                  <a:lnTo>
                    <a:pt x="25908" y="219456"/>
                  </a:lnTo>
                  <a:lnTo>
                    <a:pt x="25908" y="262128"/>
                  </a:lnTo>
                  <a:lnTo>
                    <a:pt x="35052" y="304800"/>
                  </a:lnTo>
                  <a:lnTo>
                    <a:pt x="51816" y="342900"/>
                  </a:lnTo>
                  <a:lnTo>
                    <a:pt x="74676" y="377952"/>
                  </a:lnTo>
                  <a:lnTo>
                    <a:pt x="103632" y="406908"/>
                  </a:lnTo>
                  <a:lnTo>
                    <a:pt x="137160" y="431292"/>
                  </a:lnTo>
                  <a:lnTo>
                    <a:pt x="196595" y="452628"/>
                  </a:lnTo>
                  <a:lnTo>
                    <a:pt x="230124" y="457200"/>
                  </a:lnTo>
                  <a:lnTo>
                    <a:pt x="347472" y="457200"/>
                  </a:lnTo>
                  <a:lnTo>
                    <a:pt x="335280" y="463296"/>
                  </a:lnTo>
                  <a:lnTo>
                    <a:pt x="313943" y="470916"/>
                  </a:lnTo>
                  <a:lnTo>
                    <a:pt x="291083" y="477012"/>
                  </a:lnTo>
                  <a:lnTo>
                    <a:pt x="266700" y="481584"/>
                  </a:lnTo>
                  <a:close/>
                </a:path>
                <a:path w="483234" h="483235">
                  <a:moveTo>
                    <a:pt x="347472" y="457200"/>
                  </a:moveTo>
                  <a:lnTo>
                    <a:pt x="251460" y="457200"/>
                  </a:lnTo>
                  <a:lnTo>
                    <a:pt x="284988" y="452628"/>
                  </a:lnTo>
                  <a:lnTo>
                    <a:pt x="304800" y="448056"/>
                  </a:lnTo>
                  <a:lnTo>
                    <a:pt x="344424" y="431292"/>
                  </a:lnTo>
                  <a:lnTo>
                    <a:pt x="377952" y="408432"/>
                  </a:lnTo>
                  <a:lnTo>
                    <a:pt x="406908" y="379476"/>
                  </a:lnTo>
                  <a:lnTo>
                    <a:pt x="431292" y="344424"/>
                  </a:lnTo>
                  <a:lnTo>
                    <a:pt x="448056" y="306324"/>
                  </a:lnTo>
                  <a:lnTo>
                    <a:pt x="457200" y="252984"/>
                  </a:lnTo>
                  <a:lnTo>
                    <a:pt x="457200" y="230124"/>
                  </a:lnTo>
                  <a:lnTo>
                    <a:pt x="448056" y="178308"/>
                  </a:lnTo>
                  <a:lnTo>
                    <a:pt x="431292" y="138684"/>
                  </a:lnTo>
                  <a:lnTo>
                    <a:pt x="408432" y="105156"/>
                  </a:lnTo>
                  <a:lnTo>
                    <a:pt x="379476" y="74676"/>
                  </a:lnTo>
                  <a:lnTo>
                    <a:pt x="344424" y="51816"/>
                  </a:lnTo>
                  <a:lnTo>
                    <a:pt x="306324" y="35052"/>
                  </a:lnTo>
                  <a:lnTo>
                    <a:pt x="263652" y="25908"/>
                  </a:lnTo>
                  <a:lnTo>
                    <a:pt x="349431" y="25908"/>
                  </a:lnTo>
                  <a:lnTo>
                    <a:pt x="394716" y="54864"/>
                  </a:lnTo>
                  <a:lnTo>
                    <a:pt x="426720" y="86868"/>
                  </a:lnTo>
                  <a:lnTo>
                    <a:pt x="452628" y="124968"/>
                  </a:lnTo>
                  <a:lnTo>
                    <a:pt x="470916" y="169164"/>
                  </a:lnTo>
                  <a:lnTo>
                    <a:pt x="481584" y="216408"/>
                  </a:lnTo>
                  <a:lnTo>
                    <a:pt x="481584" y="228600"/>
                  </a:lnTo>
                  <a:lnTo>
                    <a:pt x="483108" y="240792"/>
                  </a:lnTo>
                  <a:lnTo>
                    <a:pt x="481584" y="252984"/>
                  </a:lnTo>
                  <a:lnTo>
                    <a:pt x="481584" y="265176"/>
                  </a:lnTo>
                  <a:lnTo>
                    <a:pt x="477012" y="289560"/>
                  </a:lnTo>
                  <a:lnTo>
                    <a:pt x="463296" y="335280"/>
                  </a:lnTo>
                  <a:lnTo>
                    <a:pt x="441960" y="374904"/>
                  </a:lnTo>
                  <a:lnTo>
                    <a:pt x="413004" y="411480"/>
                  </a:lnTo>
                  <a:lnTo>
                    <a:pt x="376428" y="440436"/>
                  </a:lnTo>
                  <a:lnTo>
                    <a:pt x="356616" y="452628"/>
                  </a:lnTo>
                  <a:lnTo>
                    <a:pt x="347472" y="457200"/>
                  </a:lnTo>
                  <a:close/>
                </a:path>
                <a:path w="483234" h="483235">
                  <a:moveTo>
                    <a:pt x="242316" y="483108"/>
                  </a:moveTo>
                  <a:lnTo>
                    <a:pt x="228600" y="481584"/>
                  </a:lnTo>
                  <a:lnTo>
                    <a:pt x="254507" y="481584"/>
                  </a:lnTo>
                  <a:lnTo>
                    <a:pt x="242316" y="483108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9264" y="3880104"/>
              <a:ext cx="2007107" cy="12359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603" y="4939284"/>
              <a:ext cx="176783" cy="1767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64239" y="4328172"/>
              <a:ext cx="2538095" cy="637540"/>
            </a:xfrm>
            <a:custGeom>
              <a:avLst/>
              <a:gdLst/>
              <a:ahLst/>
              <a:cxnLst/>
              <a:rect l="l" t="t" r="r" b="b"/>
              <a:pathLst>
                <a:path w="2538095" h="637539">
                  <a:moveTo>
                    <a:pt x="2537472" y="618744"/>
                  </a:moveTo>
                  <a:lnTo>
                    <a:pt x="2331072" y="96062"/>
                  </a:lnTo>
                  <a:lnTo>
                    <a:pt x="2357640" y="85344"/>
                  </a:lnTo>
                  <a:lnTo>
                    <a:pt x="2354224" y="82296"/>
                  </a:lnTo>
                  <a:lnTo>
                    <a:pt x="2286012" y="21336"/>
                  </a:lnTo>
                  <a:lnTo>
                    <a:pt x="2278392" y="117348"/>
                  </a:lnTo>
                  <a:lnTo>
                    <a:pt x="2305075" y="106565"/>
                  </a:lnTo>
                  <a:lnTo>
                    <a:pt x="2500363" y="603300"/>
                  </a:lnTo>
                  <a:lnTo>
                    <a:pt x="1845652" y="447154"/>
                  </a:lnTo>
                  <a:lnTo>
                    <a:pt x="2233028" y="90258"/>
                  </a:lnTo>
                  <a:lnTo>
                    <a:pt x="2252472" y="111252"/>
                  </a:lnTo>
                  <a:lnTo>
                    <a:pt x="2271801" y="59436"/>
                  </a:lnTo>
                  <a:lnTo>
                    <a:pt x="2286000" y="21336"/>
                  </a:lnTo>
                  <a:lnTo>
                    <a:pt x="2213241" y="14300"/>
                  </a:lnTo>
                  <a:lnTo>
                    <a:pt x="2213241" y="68910"/>
                  </a:lnTo>
                  <a:lnTo>
                    <a:pt x="1811528" y="439013"/>
                  </a:lnTo>
                  <a:lnTo>
                    <a:pt x="1786623" y="433082"/>
                  </a:lnTo>
                  <a:lnTo>
                    <a:pt x="1786623" y="461949"/>
                  </a:lnTo>
                  <a:lnTo>
                    <a:pt x="1629765" y="606463"/>
                  </a:lnTo>
                  <a:lnTo>
                    <a:pt x="1199667" y="448170"/>
                  </a:lnTo>
                  <a:lnTo>
                    <a:pt x="1404505" y="370814"/>
                  </a:lnTo>
                  <a:lnTo>
                    <a:pt x="1786623" y="461949"/>
                  </a:lnTo>
                  <a:lnTo>
                    <a:pt x="1786623" y="433082"/>
                  </a:lnTo>
                  <a:lnTo>
                    <a:pt x="1451368" y="353110"/>
                  </a:lnTo>
                  <a:lnTo>
                    <a:pt x="2210828" y="66319"/>
                  </a:lnTo>
                  <a:lnTo>
                    <a:pt x="2213241" y="68910"/>
                  </a:lnTo>
                  <a:lnTo>
                    <a:pt x="2213241" y="14300"/>
                  </a:lnTo>
                  <a:lnTo>
                    <a:pt x="2191512" y="12192"/>
                  </a:lnTo>
                  <a:lnTo>
                    <a:pt x="2201583" y="38354"/>
                  </a:lnTo>
                  <a:lnTo>
                    <a:pt x="1400810" y="341058"/>
                  </a:lnTo>
                  <a:lnTo>
                    <a:pt x="1353959" y="329895"/>
                  </a:lnTo>
                  <a:lnTo>
                    <a:pt x="1353959" y="358762"/>
                  </a:lnTo>
                  <a:lnTo>
                    <a:pt x="1158011" y="432828"/>
                  </a:lnTo>
                  <a:lnTo>
                    <a:pt x="225488" y="89598"/>
                  </a:lnTo>
                  <a:lnTo>
                    <a:pt x="1353959" y="358762"/>
                  </a:lnTo>
                  <a:lnTo>
                    <a:pt x="1353959" y="329895"/>
                  </a:lnTo>
                  <a:lnTo>
                    <a:pt x="89369" y="28244"/>
                  </a:lnTo>
                  <a:lnTo>
                    <a:pt x="96012" y="10668"/>
                  </a:lnTo>
                  <a:lnTo>
                    <a:pt x="91859" y="11137"/>
                  </a:lnTo>
                  <a:lnTo>
                    <a:pt x="94488" y="0"/>
                  </a:lnTo>
                  <a:lnTo>
                    <a:pt x="0" y="21336"/>
                  </a:lnTo>
                  <a:lnTo>
                    <a:pt x="65532" y="91440"/>
                  </a:lnTo>
                  <a:lnTo>
                    <a:pt x="69913" y="79832"/>
                  </a:lnTo>
                  <a:lnTo>
                    <a:pt x="74688" y="83820"/>
                  </a:lnTo>
                  <a:lnTo>
                    <a:pt x="78994" y="65519"/>
                  </a:lnTo>
                  <a:lnTo>
                    <a:pt x="1117155" y="448271"/>
                  </a:lnTo>
                  <a:lnTo>
                    <a:pt x="690372" y="609600"/>
                  </a:lnTo>
                  <a:lnTo>
                    <a:pt x="699516" y="637032"/>
                  </a:lnTo>
                  <a:lnTo>
                    <a:pt x="1158760" y="463613"/>
                  </a:lnTo>
                  <a:lnTo>
                    <a:pt x="1629156" y="637032"/>
                  </a:lnTo>
                  <a:lnTo>
                    <a:pt x="1633524" y="623925"/>
                  </a:lnTo>
                  <a:lnTo>
                    <a:pt x="1642872" y="633984"/>
                  </a:lnTo>
                  <a:lnTo>
                    <a:pt x="1820760" y="470090"/>
                  </a:lnTo>
                  <a:lnTo>
                    <a:pt x="2520708" y="637032"/>
                  </a:lnTo>
                  <a:lnTo>
                    <a:pt x="2523756" y="623316"/>
                  </a:lnTo>
                  <a:lnTo>
                    <a:pt x="2537472" y="618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66460" y="3070860"/>
              <a:ext cx="483234" cy="483234"/>
            </a:xfrm>
            <a:custGeom>
              <a:avLst/>
              <a:gdLst/>
              <a:ahLst/>
              <a:cxnLst/>
              <a:rect l="l" t="t" r="r" b="b"/>
              <a:pathLst>
                <a:path w="483235" h="483235">
                  <a:moveTo>
                    <a:pt x="252983" y="1524"/>
                  </a:moveTo>
                  <a:lnTo>
                    <a:pt x="228600" y="1524"/>
                  </a:lnTo>
                  <a:lnTo>
                    <a:pt x="240792" y="0"/>
                  </a:lnTo>
                  <a:lnTo>
                    <a:pt x="252983" y="1524"/>
                  </a:lnTo>
                  <a:close/>
                </a:path>
                <a:path w="483235" h="483235">
                  <a:moveTo>
                    <a:pt x="254507" y="483108"/>
                  </a:moveTo>
                  <a:lnTo>
                    <a:pt x="228600" y="483108"/>
                  </a:lnTo>
                  <a:lnTo>
                    <a:pt x="193548" y="478536"/>
                  </a:lnTo>
                  <a:lnTo>
                    <a:pt x="147828" y="464820"/>
                  </a:lnTo>
                  <a:lnTo>
                    <a:pt x="106680" y="441960"/>
                  </a:lnTo>
                  <a:lnTo>
                    <a:pt x="71628" y="413004"/>
                  </a:lnTo>
                  <a:lnTo>
                    <a:pt x="41148" y="377952"/>
                  </a:lnTo>
                  <a:lnTo>
                    <a:pt x="19812" y="336804"/>
                  </a:lnTo>
                  <a:lnTo>
                    <a:pt x="4572" y="291084"/>
                  </a:lnTo>
                  <a:lnTo>
                    <a:pt x="0" y="254508"/>
                  </a:lnTo>
                  <a:lnTo>
                    <a:pt x="0" y="230124"/>
                  </a:lnTo>
                  <a:lnTo>
                    <a:pt x="10668" y="170688"/>
                  </a:lnTo>
                  <a:lnTo>
                    <a:pt x="28956" y="128016"/>
                  </a:lnTo>
                  <a:lnTo>
                    <a:pt x="54864" y="88392"/>
                  </a:lnTo>
                  <a:lnTo>
                    <a:pt x="86868" y="56388"/>
                  </a:lnTo>
                  <a:lnTo>
                    <a:pt x="126492" y="30480"/>
                  </a:lnTo>
                  <a:lnTo>
                    <a:pt x="169164" y="12192"/>
                  </a:lnTo>
                  <a:lnTo>
                    <a:pt x="216407" y="1524"/>
                  </a:lnTo>
                  <a:lnTo>
                    <a:pt x="265176" y="1524"/>
                  </a:lnTo>
                  <a:lnTo>
                    <a:pt x="289560" y="6096"/>
                  </a:lnTo>
                  <a:lnTo>
                    <a:pt x="312419" y="10668"/>
                  </a:lnTo>
                  <a:lnTo>
                    <a:pt x="335280" y="19812"/>
                  </a:lnTo>
                  <a:lnTo>
                    <a:pt x="348488" y="25908"/>
                  </a:lnTo>
                  <a:lnTo>
                    <a:pt x="230124" y="25908"/>
                  </a:lnTo>
                  <a:lnTo>
                    <a:pt x="198119" y="30480"/>
                  </a:lnTo>
                  <a:lnTo>
                    <a:pt x="158495" y="42672"/>
                  </a:lnTo>
                  <a:lnTo>
                    <a:pt x="120396" y="62484"/>
                  </a:lnTo>
                  <a:lnTo>
                    <a:pt x="88392" y="88392"/>
                  </a:lnTo>
                  <a:lnTo>
                    <a:pt x="62484" y="120396"/>
                  </a:lnTo>
                  <a:lnTo>
                    <a:pt x="42672" y="156972"/>
                  </a:lnTo>
                  <a:lnTo>
                    <a:pt x="25908" y="219456"/>
                  </a:lnTo>
                  <a:lnTo>
                    <a:pt x="25908" y="263652"/>
                  </a:lnTo>
                  <a:lnTo>
                    <a:pt x="35052" y="306324"/>
                  </a:lnTo>
                  <a:lnTo>
                    <a:pt x="51816" y="344424"/>
                  </a:lnTo>
                  <a:lnTo>
                    <a:pt x="74676" y="379476"/>
                  </a:lnTo>
                  <a:lnTo>
                    <a:pt x="103632" y="408432"/>
                  </a:lnTo>
                  <a:lnTo>
                    <a:pt x="137160" y="431292"/>
                  </a:lnTo>
                  <a:lnTo>
                    <a:pt x="176783" y="448056"/>
                  </a:lnTo>
                  <a:lnTo>
                    <a:pt x="219456" y="457200"/>
                  </a:lnTo>
                  <a:lnTo>
                    <a:pt x="350520" y="457200"/>
                  </a:lnTo>
                  <a:lnTo>
                    <a:pt x="335280" y="464820"/>
                  </a:lnTo>
                  <a:lnTo>
                    <a:pt x="313943" y="472440"/>
                  </a:lnTo>
                  <a:lnTo>
                    <a:pt x="291083" y="478536"/>
                  </a:lnTo>
                  <a:lnTo>
                    <a:pt x="254507" y="483108"/>
                  </a:lnTo>
                  <a:close/>
                </a:path>
                <a:path w="483235" h="483235">
                  <a:moveTo>
                    <a:pt x="350520" y="457200"/>
                  </a:moveTo>
                  <a:lnTo>
                    <a:pt x="262128" y="457200"/>
                  </a:lnTo>
                  <a:lnTo>
                    <a:pt x="284988" y="454152"/>
                  </a:lnTo>
                  <a:lnTo>
                    <a:pt x="304800" y="448056"/>
                  </a:lnTo>
                  <a:lnTo>
                    <a:pt x="344424" y="432816"/>
                  </a:lnTo>
                  <a:lnTo>
                    <a:pt x="377952" y="408432"/>
                  </a:lnTo>
                  <a:lnTo>
                    <a:pt x="406908" y="379476"/>
                  </a:lnTo>
                  <a:lnTo>
                    <a:pt x="431292" y="345948"/>
                  </a:lnTo>
                  <a:lnTo>
                    <a:pt x="448056" y="306324"/>
                  </a:lnTo>
                  <a:lnTo>
                    <a:pt x="455676" y="265176"/>
                  </a:lnTo>
                  <a:lnTo>
                    <a:pt x="457200" y="252984"/>
                  </a:lnTo>
                  <a:lnTo>
                    <a:pt x="457200" y="231648"/>
                  </a:lnTo>
                  <a:lnTo>
                    <a:pt x="448056" y="178308"/>
                  </a:lnTo>
                  <a:lnTo>
                    <a:pt x="431292" y="140208"/>
                  </a:lnTo>
                  <a:lnTo>
                    <a:pt x="408432" y="105156"/>
                  </a:lnTo>
                  <a:lnTo>
                    <a:pt x="379476" y="76200"/>
                  </a:lnTo>
                  <a:lnTo>
                    <a:pt x="344424" y="51816"/>
                  </a:lnTo>
                  <a:lnTo>
                    <a:pt x="306324" y="36576"/>
                  </a:lnTo>
                  <a:lnTo>
                    <a:pt x="252983" y="25908"/>
                  </a:lnTo>
                  <a:lnTo>
                    <a:pt x="348488" y="25908"/>
                  </a:lnTo>
                  <a:lnTo>
                    <a:pt x="394716" y="54864"/>
                  </a:lnTo>
                  <a:lnTo>
                    <a:pt x="426720" y="88392"/>
                  </a:lnTo>
                  <a:lnTo>
                    <a:pt x="452628" y="126492"/>
                  </a:lnTo>
                  <a:lnTo>
                    <a:pt x="470916" y="169164"/>
                  </a:lnTo>
                  <a:lnTo>
                    <a:pt x="481584" y="216408"/>
                  </a:lnTo>
                  <a:lnTo>
                    <a:pt x="481584" y="228600"/>
                  </a:lnTo>
                  <a:lnTo>
                    <a:pt x="483108" y="242316"/>
                  </a:lnTo>
                  <a:lnTo>
                    <a:pt x="481584" y="254508"/>
                  </a:lnTo>
                  <a:lnTo>
                    <a:pt x="481584" y="266700"/>
                  </a:lnTo>
                  <a:lnTo>
                    <a:pt x="477012" y="289560"/>
                  </a:lnTo>
                  <a:lnTo>
                    <a:pt x="454152" y="356616"/>
                  </a:lnTo>
                  <a:lnTo>
                    <a:pt x="428244" y="394716"/>
                  </a:lnTo>
                  <a:lnTo>
                    <a:pt x="394716" y="428244"/>
                  </a:lnTo>
                  <a:lnTo>
                    <a:pt x="356616" y="454152"/>
                  </a:lnTo>
                  <a:lnTo>
                    <a:pt x="350520" y="45720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191" y="2724924"/>
              <a:ext cx="2293620" cy="1181100"/>
            </a:xfrm>
            <a:custGeom>
              <a:avLst/>
              <a:gdLst/>
              <a:ahLst/>
              <a:cxnLst/>
              <a:rect l="l" t="t" r="r" b="b"/>
              <a:pathLst>
                <a:path w="2293620" h="1181100">
                  <a:moveTo>
                    <a:pt x="1146048" y="816851"/>
                  </a:moveTo>
                  <a:lnTo>
                    <a:pt x="1051560" y="800087"/>
                  </a:lnTo>
                  <a:lnTo>
                    <a:pt x="1060577" y="828725"/>
                  </a:lnTo>
                  <a:lnTo>
                    <a:pt x="0" y="1153655"/>
                  </a:lnTo>
                  <a:lnTo>
                    <a:pt x="7620" y="1181087"/>
                  </a:lnTo>
                  <a:lnTo>
                    <a:pt x="1069124" y="855865"/>
                  </a:lnTo>
                  <a:lnTo>
                    <a:pt x="1077468" y="882383"/>
                  </a:lnTo>
                  <a:lnTo>
                    <a:pt x="1138085" y="824471"/>
                  </a:lnTo>
                  <a:lnTo>
                    <a:pt x="1146048" y="816851"/>
                  </a:lnTo>
                  <a:close/>
                </a:path>
                <a:path w="2293620" h="1181100">
                  <a:moveTo>
                    <a:pt x="1188732" y="902208"/>
                  </a:moveTo>
                  <a:lnTo>
                    <a:pt x="1181874" y="888492"/>
                  </a:lnTo>
                  <a:lnTo>
                    <a:pt x="1146060" y="816864"/>
                  </a:lnTo>
                  <a:lnTo>
                    <a:pt x="1103388" y="902208"/>
                  </a:lnTo>
                  <a:lnTo>
                    <a:pt x="1132344" y="902208"/>
                  </a:lnTo>
                  <a:lnTo>
                    <a:pt x="1132344" y="1167384"/>
                  </a:lnTo>
                  <a:lnTo>
                    <a:pt x="1161300" y="1167384"/>
                  </a:lnTo>
                  <a:lnTo>
                    <a:pt x="1161300" y="902208"/>
                  </a:lnTo>
                  <a:lnTo>
                    <a:pt x="1188732" y="902208"/>
                  </a:lnTo>
                  <a:close/>
                </a:path>
                <a:path w="2293620" h="1181100">
                  <a:moveTo>
                    <a:pt x="1188732" y="85344"/>
                  </a:moveTo>
                  <a:lnTo>
                    <a:pt x="1181874" y="71628"/>
                  </a:lnTo>
                  <a:lnTo>
                    <a:pt x="1146060" y="0"/>
                  </a:lnTo>
                  <a:lnTo>
                    <a:pt x="1103388" y="85344"/>
                  </a:lnTo>
                  <a:lnTo>
                    <a:pt x="1132344" y="85344"/>
                  </a:lnTo>
                  <a:lnTo>
                    <a:pt x="1132344" y="352044"/>
                  </a:lnTo>
                  <a:lnTo>
                    <a:pt x="1161300" y="352044"/>
                  </a:lnTo>
                  <a:lnTo>
                    <a:pt x="1161300" y="85344"/>
                  </a:lnTo>
                  <a:lnTo>
                    <a:pt x="1188732" y="85344"/>
                  </a:lnTo>
                  <a:close/>
                </a:path>
                <a:path w="2293620" h="1181100">
                  <a:moveTo>
                    <a:pt x="2293620" y="1153655"/>
                  </a:moveTo>
                  <a:lnTo>
                    <a:pt x="1232141" y="828446"/>
                  </a:lnTo>
                  <a:lnTo>
                    <a:pt x="1233322" y="824471"/>
                  </a:lnTo>
                  <a:lnTo>
                    <a:pt x="1240536" y="800087"/>
                  </a:lnTo>
                  <a:lnTo>
                    <a:pt x="1146048" y="816851"/>
                  </a:lnTo>
                  <a:lnTo>
                    <a:pt x="1216152" y="882383"/>
                  </a:lnTo>
                  <a:lnTo>
                    <a:pt x="1223937" y="856157"/>
                  </a:lnTo>
                  <a:lnTo>
                    <a:pt x="2286000" y="1181087"/>
                  </a:lnTo>
                  <a:lnTo>
                    <a:pt x="2293620" y="1153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694889" y="5115522"/>
            <a:ext cx="1161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3930" algn="l"/>
              </a:tabLst>
            </a:pPr>
            <a:r>
              <a:rPr sz="2800" spc="-5" dirty="0">
                <a:latin typeface="Calibri"/>
                <a:cs typeface="Calibri"/>
              </a:rPr>
              <a:t>W	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01741" y="5115522"/>
            <a:ext cx="198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71719" y="5115522"/>
            <a:ext cx="191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78C3BE-8881-3D27-4670-A30A9494E6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942" y="918568"/>
            <a:ext cx="5671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Largest</a:t>
            </a:r>
            <a:r>
              <a:rPr sz="4400" spc="-5" dirty="0"/>
              <a:t> </a:t>
            </a:r>
            <a:r>
              <a:rPr sz="4400" spc="-10" dirty="0"/>
              <a:t>irreducible</a:t>
            </a:r>
            <a:r>
              <a:rPr sz="4400" spc="-35" dirty="0"/>
              <a:t> </a:t>
            </a:r>
            <a:r>
              <a:rPr sz="4400" dirty="0"/>
              <a:t>DNF?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807207" y="2426207"/>
            <a:ext cx="2769235" cy="2769235"/>
            <a:chOff x="2807207" y="2426207"/>
            <a:chExt cx="2769235" cy="2769235"/>
          </a:xfrm>
        </p:grpSpPr>
        <p:sp>
          <p:nvSpPr>
            <p:cNvPr id="4" name="object 4"/>
            <p:cNvSpPr/>
            <p:nvPr/>
          </p:nvSpPr>
          <p:spPr>
            <a:xfrm>
              <a:off x="2807208" y="24262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91412" y="0"/>
                  </a:lnTo>
                  <a:lnTo>
                    <a:pt x="1377696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25908" y="685800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691896"/>
                  </a:lnTo>
                  <a:lnTo>
                    <a:pt x="0" y="705624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1377696" y="711720"/>
                  </a:lnTo>
                  <a:lnTo>
                    <a:pt x="1391412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05199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7208" y="31120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91412" y="0"/>
                  </a:lnTo>
                  <a:lnTo>
                    <a:pt x="1377696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00"/>
                  </a:lnTo>
                  <a:lnTo>
                    <a:pt x="1371600" y="711720"/>
                  </a:lnTo>
                  <a:lnTo>
                    <a:pt x="1371600" y="1371612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1371600" y="711720"/>
                  </a:lnTo>
                  <a:lnTo>
                    <a:pt x="1371600" y="685800"/>
                  </a:lnTo>
                  <a:lnTo>
                    <a:pt x="711708" y="685800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691896" y="0"/>
                  </a:lnTo>
                  <a:lnTo>
                    <a:pt x="685800" y="6096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691896" y="1397520"/>
                  </a:lnTo>
                  <a:lnTo>
                    <a:pt x="705612" y="1397520"/>
                  </a:lnTo>
                  <a:lnTo>
                    <a:pt x="1391412" y="1397520"/>
                  </a:lnTo>
                  <a:lnTo>
                    <a:pt x="1397508" y="1391424"/>
                  </a:lnTo>
                  <a:lnTo>
                    <a:pt x="1397508" y="1383804"/>
                  </a:lnTo>
                  <a:lnTo>
                    <a:pt x="1397508" y="1371612"/>
                  </a:lnTo>
                  <a:lnTo>
                    <a:pt x="1397508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0999" y="38099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07208" y="37978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00"/>
                  </a:lnTo>
                  <a:lnTo>
                    <a:pt x="2057400" y="711720"/>
                  </a:lnTo>
                  <a:lnTo>
                    <a:pt x="2057400" y="1371612"/>
                  </a:lnTo>
                  <a:lnTo>
                    <a:pt x="1397508" y="1371612"/>
                  </a:lnTo>
                  <a:lnTo>
                    <a:pt x="1397508" y="711720"/>
                  </a:lnTo>
                  <a:lnTo>
                    <a:pt x="2057400" y="711720"/>
                  </a:lnTo>
                  <a:lnTo>
                    <a:pt x="2057400" y="685800"/>
                  </a:lnTo>
                  <a:lnTo>
                    <a:pt x="1397508" y="685800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685800"/>
                  </a:lnTo>
                  <a:lnTo>
                    <a:pt x="1371600" y="711720"/>
                  </a:lnTo>
                  <a:lnTo>
                    <a:pt x="1371600" y="1371612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1371600" y="711720"/>
                  </a:lnTo>
                  <a:lnTo>
                    <a:pt x="1371600" y="685800"/>
                  </a:lnTo>
                  <a:lnTo>
                    <a:pt x="705612" y="685800"/>
                  </a:lnTo>
                  <a:lnTo>
                    <a:pt x="691896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691896" y="1397520"/>
                  </a:lnTo>
                  <a:lnTo>
                    <a:pt x="705612" y="1397520"/>
                  </a:lnTo>
                  <a:lnTo>
                    <a:pt x="1377696" y="1397520"/>
                  </a:lnTo>
                  <a:lnTo>
                    <a:pt x="1391412" y="1397520"/>
                  </a:lnTo>
                  <a:lnTo>
                    <a:pt x="2077212" y="1397520"/>
                  </a:lnTo>
                  <a:lnTo>
                    <a:pt x="2083308" y="1391424"/>
                  </a:lnTo>
                  <a:lnTo>
                    <a:pt x="2083308" y="1383804"/>
                  </a:lnTo>
                  <a:lnTo>
                    <a:pt x="2083308" y="1371612"/>
                  </a:lnTo>
                  <a:lnTo>
                    <a:pt x="2083308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6800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4607" y="4483607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705612" y="711708"/>
                  </a:moveTo>
                  <a:lnTo>
                    <a:pt x="6096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705612" y="0"/>
                  </a:lnTo>
                  <a:lnTo>
                    <a:pt x="711708" y="6096"/>
                  </a:lnTo>
                  <a:lnTo>
                    <a:pt x="711708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711708" y="697992"/>
                  </a:lnTo>
                  <a:lnTo>
                    <a:pt x="711708" y="705612"/>
                  </a:lnTo>
                  <a:lnTo>
                    <a:pt x="705612" y="711708"/>
                  </a:lnTo>
                  <a:close/>
                </a:path>
                <a:path w="711835" h="7118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711835" h="711835">
                  <a:moveTo>
                    <a:pt x="6858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1708" y="25908"/>
                  </a:lnTo>
                  <a:lnTo>
                    <a:pt x="711708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1708" y="12192"/>
                  </a:lnTo>
                  <a:lnTo>
                    <a:pt x="711708" y="25908"/>
                  </a:lnTo>
                  <a:close/>
                </a:path>
                <a:path w="711835" h="711835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1708" y="685800"/>
                  </a:lnTo>
                  <a:lnTo>
                    <a:pt x="711708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26213" y="1994391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045" y="3257789"/>
            <a:ext cx="7645400" cy="316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36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423670">
              <a:lnSpc>
                <a:spcPct val="100000"/>
              </a:lnSpc>
              <a:spcBef>
                <a:spcPts val="2135"/>
              </a:spcBef>
            </a:pPr>
            <a:r>
              <a:rPr sz="2400" spc="-10" dirty="0">
                <a:latin typeface="Calibri"/>
                <a:cs typeface="Calibri"/>
              </a:rPr>
              <a:t>11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42367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 </a:t>
            </a:r>
            <a:r>
              <a:rPr sz="3200" spc="-10" dirty="0">
                <a:latin typeface="Calibri"/>
                <a:cs typeface="Calibri"/>
              </a:rPr>
              <a:t>arrangement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5" dirty="0">
                <a:latin typeface="Calibri"/>
                <a:cs typeface="Calibri"/>
              </a:rPr>
              <a:t>ones and </a:t>
            </a:r>
            <a:r>
              <a:rPr sz="3200" spc="-30" dirty="0">
                <a:latin typeface="Calibri"/>
                <a:cs typeface="Calibri"/>
              </a:rPr>
              <a:t>zeros </a:t>
            </a:r>
            <a:r>
              <a:rPr sz="3200" spc="-10" dirty="0">
                <a:latin typeface="Calibri"/>
                <a:cs typeface="Calibri"/>
              </a:rPr>
              <a:t>simply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cannot </a:t>
            </a:r>
            <a:r>
              <a:rPr sz="3200" spc="5" dirty="0">
                <a:latin typeface="Calibri"/>
                <a:cs typeface="Calibri"/>
              </a:rPr>
              <a:t>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reduced further?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1407" y="1740407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5" h="711835">
                <a:moveTo>
                  <a:pt x="685800" y="711708"/>
                </a:moveTo>
                <a:lnTo>
                  <a:pt x="0" y="25908"/>
                </a:lnTo>
                <a:lnTo>
                  <a:pt x="25908" y="0"/>
                </a:lnTo>
                <a:lnTo>
                  <a:pt x="711708" y="685800"/>
                </a:lnTo>
                <a:lnTo>
                  <a:pt x="685800" y="71170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2873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3FFB90-B91F-D6C6-0894-47D0F77F3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942" y="720298"/>
            <a:ext cx="5671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BF0000"/>
                </a:solidFill>
              </a:rPr>
              <a:t>Largest</a:t>
            </a:r>
            <a:r>
              <a:rPr sz="4400" spc="-5" dirty="0">
                <a:solidFill>
                  <a:srgbClr val="BF0000"/>
                </a:solidFill>
              </a:rPr>
              <a:t> </a:t>
            </a:r>
            <a:r>
              <a:rPr sz="4400" spc="-10" dirty="0">
                <a:solidFill>
                  <a:srgbClr val="BF0000"/>
                </a:solidFill>
              </a:rPr>
              <a:t>irreducible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DNF?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121407" y="1740407"/>
            <a:ext cx="3455035" cy="3455035"/>
            <a:chOff x="2121407" y="1740407"/>
            <a:chExt cx="3455035" cy="3455035"/>
          </a:xfrm>
        </p:grpSpPr>
        <p:sp>
          <p:nvSpPr>
            <p:cNvPr id="4" name="object 4"/>
            <p:cNvSpPr/>
            <p:nvPr/>
          </p:nvSpPr>
          <p:spPr>
            <a:xfrm>
              <a:off x="2819399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7208" y="24262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000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07208" y="24262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5199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3008" y="31120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6800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4607" y="3112007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705612" y="711708"/>
                  </a:moveTo>
                  <a:lnTo>
                    <a:pt x="6096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705612" y="0"/>
                  </a:lnTo>
                  <a:lnTo>
                    <a:pt x="711708" y="6096"/>
                  </a:lnTo>
                  <a:lnTo>
                    <a:pt x="711708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711708" y="697992"/>
                  </a:lnTo>
                  <a:lnTo>
                    <a:pt x="711708" y="705612"/>
                  </a:lnTo>
                  <a:lnTo>
                    <a:pt x="705612" y="711708"/>
                  </a:lnTo>
                  <a:close/>
                </a:path>
                <a:path w="711835" h="7118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711835" h="711835">
                  <a:moveTo>
                    <a:pt x="6858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1708" y="25908"/>
                  </a:lnTo>
                  <a:lnTo>
                    <a:pt x="711708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1708" y="12192"/>
                  </a:lnTo>
                  <a:lnTo>
                    <a:pt x="711708" y="25908"/>
                  </a:lnTo>
                  <a:close/>
                </a:path>
                <a:path w="711835" h="711835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1708" y="685800"/>
                  </a:lnTo>
                  <a:lnTo>
                    <a:pt x="711708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19399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7208" y="37978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1000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7208" y="37978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5199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3008" y="44836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800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1408" y="1740420"/>
              <a:ext cx="3455035" cy="3455035"/>
            </a:xfrm>
            <a:custGeom>
              <a:avLst/>
              <a:gdLst/>
              <a:ahLst/>
              <a:cxnLst/>
              <a:rect l="l" t="t" r="r" b="b"/>
              <a:pathLst>
                <a:path w="3455035" h="3455035">
                  <a:moveTo>
                    <a:pt x="711708" y="685800"/>
                  </a:moveTo>
                  <a:lnTo>
                    <a:pt x="25908" y="0"/>
                  </a:lnTo>
                  <a:lnTo>
                    <a:pt x="0" y="25908"/>
                  </a:lnTo>
                  <a:lnTo>
                    <a:pt x="685800" y="711708"/>
                  </a:lnTo>
                  <a:lnTo>
                    <a:pt x="711708" y="685800"/>
                  </a:lnTo>
                  <a:close/>
                </a:path>
                <a:path w="3455035" h="3455035">
                  <a:moveTo>
                    <a:pt x="3454908" y="2749283"/>
                  </a:moveTo>
                  <a:lnTo>
                    <a:pt x="3448812" y="2743187"/>
                  </a:lnTo>
                  <a:lnTo>
                    <a:pt x="3429000" y="2743187"/>
                  </a:lnTo>
                  <a:lnTo>
                    <a:pt x="3429000" y="2769108"/>
                  </a:lnTo>
                  <a:lnTo>
                    <a:pt x="3429000" y="3429000"/>
                  </a:lnTo>
                  <a:lnTo>
                    <a:pt x="2769108" y="3429000"/>
                  </a:lnTo>
                  <a:lnTo>
                    <a:pt x="2769108" y="2769108"/>
                  </a:lnTo>
                  <a:lnTo>
                    <a:pt x="3429000" y="2769108"/>
                  </a:lnTo>
                  <a:lnTo>
                    <a:pt x="3429000" y="2743187"/>
                  </a:lnTo>
                  <a:lnTo>
                    <a:pt x="2749296" y="2743187"/>
                  </a:lnTo>
                  <a:lnTo>
                    <a:pt x="2743200" y="2749283"/>
                  </a:lnTo>
                  <a:lnTo>
                    <a:pt x="2743200" y="3448812"/>
                  </a:lnTo>
                  <a:lnTo>
                    <a:pt x="2749296" y="3454908"/>
                  </a:lnTo>
                  <a:lnTo>
                    <a:pt x="3448812" y="3454908"/>
                  </a:lnTo>
                  <a:lnTo>
                    <a:pt x="3454908" y="3448812"/>
                  </a:lnTo>
                  <a:lnTo>
                    <a:pt x="3454908" y="3441192"/>
                  </a:lnTo>
                  <a:lnTo>
                    <a:pt x="3454908" y="3429000"/>
                  </a:lnTo>
                  <a:lnTo>
                    <a:pt x="3454908" y="2769108"/>
                  </a:lnTo>
                  <a:lnTo>
                    <a:pt x="3454908" y="2755379"/>
                  </a:lnTo>
                  <a:lnTo>
                    <a:pt x="3454908" y="2749283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26213" y="1994391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3045" y="5455916"/>
            <a:ext cx="168275" cy="480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5976" y="5519099"/>
            <a:ext cx="730250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10" dirty="0">
                <a:latin typeface="Calibri"/>
                <a:cs typeface="Calibri"/>
              </a:rPr>
              <a:t> arrangement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zeros </a:t>
            </a:r>
            <a:r>
              <a:rPr sz="3200" spc="-10" dirty="0">
                <a:latin typeface="Calibri"/>
                <a:cs typeface="Calibri"/>
              </a:rPr>
              <a:t>simply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cannot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reduced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further?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411" y="3257789"/>
            <a:ext cx="332740" cy="175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D63EEE2-C638-6089-A4A5-B559A24AC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942" y="720298"/>
            <a:ext cx="5671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solidFill>
                  <a:srgbClr val="BF0000"/>
                </a:solidFill>
              </a:rPr>
              <a:t>Largest</a:t>
            </a:r>
            <a:r>
              <a:rPr sz="4400" spc="-5" dirty="0">
                <a:solidFill>
                  <a:srgbClr val="BF0000"/>
                </a:solidFill>
              </a:rPr>
              <a:t> </a:t>
            </a:r>
            <a:r>
              <a:rPr sz="4400" spc="-10" dirty="0">
                <a:solidFill>
                  <a:srgbClr val="BF0000"/>
                </a:solidFill>
              </a:rPr>
              <a:t>irreducible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DNF?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2121407" y="1740407"/>
            <a:ext cx="3455035" cy="3455035"/>
            <a:chOff x="2121407" y="1740407"/>
            <a:chExt cx="3455035" cy="3455035"/>
          </a:xfrm>
        </p:grpSpPr>
        <p:sp>
          <p:nvSpPr>
            <p:cNvPr id="4" name="object 4"/>
            <p:cNvSpPr/>
            <p:nvPr/>
          </p:nvSpPr>
          <p:spPr>
            <a:xfrm>
              <a:off x="2819399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7208" y="24262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000" y="2438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07208" y="24262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5199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3008" y="31120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6800" y="31241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4607" y="3112007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705612" y="711708"/>
                  </a:moveTo>
                  <a:lnTo>
                    <a:pt x="6096" y="711708"/>
                  </a:lnTo>
                  <a:lnTo>
                    <a:pt x="0" y="7056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705612" y="0"/>
                  </a:lnTo>
                  <a:lnTo>
                    <a:pt x="711708" y="6096"/>
                  </a:lnTo>
                  <a:lnTo>
                    <a:pt x="711708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711708" y="697992"/>
                  </a:lnTo>
                  <a:lnTo>
                    <a:pt x="711708" y="705612"/>
                  </a:lnTo>
                  <a:lnTo>
                    <a:pt x="705612" y="711708"/>
                  </a:lnTo>
                  <a:close/>
                </a:path>
                <a:path w="711835" h="7118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711835" h="711835">
                  <a:moveTo>
                    <a:pt x="6858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685800" y="12192"/>
                  </a:lnTo>
                  <a:lnTo>
                    <a:pt x="685800" y="25908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685800" y="12192"/>
                  </a:lnTo>
                  <a:lnTo>
                    <a:pt x="697992" y="25908"/>
                  </a:lnTo>
                  <a:lnTo>
                    <a:pt x="711708" y="25908"/>
                  </a:lnTo>
                  <a:lnTo>
                    <a:pt x="711708" y="685800"/>
                  </a:lnTo>
                  <a:lnTo>
                    <a:pt x="697992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25908"/>
                  </a:moveTo>
                  <a:lnTo>
                    <a:pt x="697992" y="25908"/>
                  </a:lnTo>
                  <a:lnTo>
                    <a:pt x="685800" y="12192"/>
                  </a:lnTo>
                  <a:lnTo>
                    <a:pt x="711708" y="12192"/>
                  </a:lnTo>
                  <a:lnTo>
                    <a:pt x="711708" y="25908"/>
                  </a:lnTo>
                  <a:close/>
                </a:path>
                <a:path w="711835" h="711835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711835" h="711835">
                  <a:moveTo>
                    <a:pt x="6858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685800" y="685800"/>
                  </a:lnTo>
                  <a:lnTo>
                    <a:pt x="685800" y="697992"/>
                  </a:lnTo>
                  <a:close/>
                </a:path>
                <a:path w="711835" h="711835">
                  <a:moveTo>
                    <a:pt x="711708" y="697992"/>
                  </a:moveTo>
                  <a:lnTo>
                    <a:pt x="685800" y="697992"/>
                  </a:lnTo>
                  <a:lnTo>
                    <a:pt x="697992" y="685800"/>
                  </a:lnTo>
                  <a:lnTo>
                    <a:pt x="711708" y="685800"/>
                  </a:lnTo>
                  <a:lnTo>
                    <a:pt x="711708" y="6979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19399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7208" y="37978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1000" y="38100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7208" y="3797807"/>
              <a:ext cx="2769235" cy="1397635"/>
            </a:xfrm>
            <a:custGeom>
              <a:avLst/>
              <a:gdLst/>
              <a:ahLst/>
              <a:cxnLst/>
              <a:rect l="l" t="t" r="r" b="b"/>
              <a:pathLst>
                <a:path w="2769235" h="1397635">
                  <a:moveTo>
                    <a:pt x="711708" y="691896"/>
                  </a:moveTo>
                  <a:lnTo>
                    <a:pt x="705612" y="685800"/>
                  </a:lnTo>
                  <a:lnTo>
                    <a:pt x="685800" y="685800"/>
                  </a:lnTo>
                  <a:lnTo>
                    <a:pt x="685800" y="711720"/>
                  </a:lnTo>
                  <a:lnTo>
                    <a:pt x="685800" y="1371612"/>
                  </a:lnTo>
                  <a:lnTo>
                    <a:pt x="25908" y="1371612"/>
                  </a:lnTo>
                  <a:lnTo>
                    <a:pt x="25908" y="711720"/>
                  </a:lnTo>
                  <a:lnTo>
                    <a:pt x="685800" y="711720"/>
                  </a:lnTo>
                  <a:lnTo>
                    <a:pt x="685800" y="685800"/>
                  </a:lnTo>
                  <a:lnTo>
                    <a:pt x="6096" y="685800"/>
                  </a:lnTo>
                  <a:lnTo>
                    <a:pt x="0" y="691896"/>
                  </a:lnTo>
                  <a:lnTo>
                    <a:pt x="0" y="1391424"/>
                  </a:lnTo>
                  <a:lnTo>
                    <a:pt x="6096" y="1397520"/>
                  </a:lnTo>
                  <a:lnTo>
                    <a:pt x="705612" y="1397520"/>
                  </a:lnTo>
                  <a:lnTo>
                    <a:pt x="711708" y="1391424"/>
                  </a:lnTo>
                  <a:lnTo>
                    <a:pt x="711708" y="1383804"/>
                  </a:lnTo>
                  <a:lnTo>
                    <a:pt x="711708" y="1371612"/>
                  </a:lnTo>
                  <a:lnTo>
                    <a:pt x="711708" y="711720"/>
                  </a:lnTo>
                  <a:lnTo>
                    <a:pt x="711708" y="697992"/>
                  </a:lnTo>
                  <a:lnTo>
                    <a:pt x="711708" y="691896"/>
                  </a:lnTo>
                  <a:close/>
                </a:path>
                <a:path w="2769235" h="1397635">
                  <a:moveTo>
                    <a:pt x="2769108" y="6096"/>
                  </a:moveTo>
                  <a:lnTo>
                    <a:pt x="2763012" y="0"/>
                  </a:lnTo>
                  <a:lnTo>
                    <a:pt x="2743200" y="0"/>
                  </a:lnTo>
                  <a:lnTo>
                    <a:pt x="2743200" y="25920"/>
                  </a:lnTo>
                  <a:lnTo>
                    <a:pt x="2743200" y="685812"/>
                  </a:lnTo>
                  <a:lnTo>
                    <a:pt x="2083308" y="685812"/>
                  </a:lnTo>
                  <a:lnTo>
                    <a:pt x="2083308" y="25920"/>
                  </a:lnTo>
                  <a:lnTo>
                    <a:pt x="2743200" y="25920"/>
                  </a:lnTo>
                  <a:lnTo>
                    <a:pt x="2743200" y="0"/>
                  </a:lnTo>
                  <a:lnTo>
                    <a:pt x="2077212" y="0"/>
                  </a:lnTo>
                  <a:lnTo>
                    <a:pt x="2063496" y="0"/>
                  </a:lnTo>
                  <a:lnTo>
                    <a:pt x="2057400" y="0"/>
                  </a:lnTo>
                  <a:lnTo>
                    <a:pt x="2057400" y="25920"/>
                  </a:lnTo>
                  <a:lnTo>
                    <a:pt x="2057400" y="685812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2057400" y="25920"/>
                  </a:lnTo>
                  <a:lnTo>
                    <a:pt x="2057400" y="0"/>
                  </a:lnTo>
                  <a:lnTo>
                    <a:pt x="1377696" y="0"/>
                  </a:lnTo>
                  <a:lnTo>
                    <a:pt x="1371600" y="6096"/>
                  </a:lnTo>
                  <a:lnTo>
                    <a:pt x="1371600" y="705624"/>
                  </a:lnTo>
                  <a:lnTo>
                    <a:pt x="1377696" y="711720"/>
                  </a:lnTo>
                  <a:lnTo>
                    <a:pt x="2063496" y="711720"/>
                  </a:lnTo>
                  <a:lnTo>
                    <a:pt x="2077212" y="711720"/>
                  </a:lnTo>
                  <a:lnTo>
                    <a:pt x="2763012" y="711720"/>
                  </a:lnTo>
                  <a:lnTo>
                    <a:pt x="2769108" y="705624"/>
                  </a:lnTo>
                  <a:lnTo>
                    <a:pt x="2769108" y="698004"/>
                  </a:lnTo>
                  <a:lnTo>
                    <a:pt x="2769108" y="685812"/>
                  </a:lnTo>
                  <a:lnTo>
                    <a:pt x="2769108" y="25920"/>
                  </a:lnTo>
                  <a:lnTo>
                    <a:pt x="2769108" y="12192"/>
                  </a:lnTo>
                  <a:lnTo>
                    <a:pt x="27691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5199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3008" y="4483607"/>
              <a:ext cx="1397635" cy="711835"/>
            </a:xfrm>
            <a:custGeom>
              <a:avLst/>
              <a:gdLst/>
              <a:ahLst/>
              <a:cxnLst/>
              <a:rect l="l" t="t" r="r" b="b"/>
              <a:pathLst>
                <a:path w="1397635" h="711835">
                  <a:moveTo>
                    <a:pt x="1397508" y="6096"/>
                  </a:moveTo>
                  <a:lnTo>
                    <a:pt x="1391412" y="0"/>
                  </a:lnTo>
                  <a:lnTo>
                    <a:pt x="1371600" y="0"/>
                  </a:lnTo>
                  <a:lnTo>
                    <a:pt x="1371600" y="25920"/>
                  </a:lnTo>
                  <a:lnTo>
                    <a:pt x="1371600" y="685812"/>
                  </a:lnTo>
                  <a:lnTo>
                    <a:pt x="711708" y="685812"/>
                  </a:lnTo>
                  <a:lnTo>
                    <a:pt x="711708" y="25920"/>
                  </a:lnTo>
                  <a:lnTo>
                    <a:pt x="1371600" y="25920"/>
                  </a:lnTo>
                  <a:lnTo>
                    <a:pt x="1371600" y="0"/>
                  </a:lnTo>
                  <a:lnTo>
                    <a:pt x="705612" y="0"/>
                  </a:lnTo>
                  <a:lnTo>
                    <a:pt x="691896" y="0"/>
                  </a:lnTo>
                  <a:lnTo>
                    <a:pt x="685800" y="0"/>
                  </a:lnTo>
                  <a:lnTo>
                    <a:pt x="685800" y="25920"/>
                  </a:lnTo>
                  <a:lnTo>
                    <a:pt x="685800" y="685812"/>
                  </a:lnTo>
                  <a:lnTo>
                    <a:pt x="25908" y="685812"/>
                  </a:lnTo>
                  <a:lnTo>
                    <a:pt x="25908" y="25920"/>
                  </a:lnTo>
                  <a:lnTo>
                    <a:pt x="685800" y="25920"/>
                  </a:lnTo>
                  <a:lnTo>
                    <a:pt x="6858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05624"/>
                  </a:lnTo>
                  <a:lnTo>
                    <a:pt x="6096" y="711720"/>
                  </a:lnTo>
                  <a:lnTo>
                    <a:pt x="691896" y="711720"/>
                  </a:lnTo>
                  <a:lnTo>
                    <a:pt x="705612" y="711720"/>
                  </a:lnTo>
                  <a:lnTo>
                    <a:pt x="1391412" y="711720"/>
                  </a:lnTo>
                  <a:lnTo>
                    <a:pt x="1397508" y="705624"/>
                  </a:lnTo>
                  <a:lnTo>
                    <a:pt x="1397508" y="698004"/>
                  </a:lnTo>
                  <a:lnTo>
                    <a:pt x="1397508" y="685812"/>
                  </a:lnTo>
                  <a:lnTo>
                    <a:pt x="1397508" y="25920"/>
                  </a:lnTo>
                  <a:lnTo>
                    <a:pt x="1397508" y="12192"/>
                  </a:lnTo>
                  <a:lnTo>
                    <a:pt x="1397508" y="609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800" y="4495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1408" y="1740420"/>
              <a:ext cx="3455035" cy="3455035"/>
            </a:xfrm>
            <a:custGeom>
              <a:avLst/>
              <a:gdLst/>
              <a:ahLst/>
              <a:cxnLst/>
              <a:rect l="l" t="t" r="r" b="b"/>
              <a:pathLst>
                <a:path w="3455035" h="3455035">
                  <a:moveTo>
                    <a:pt x="711708" y="685800"/>
                  </a:moveTo>
                  <a:lnTo>
                    <a:pt x="25908" y="0"/>
                  </a:lnTo>
                  <a:lnTo>
                    <a:pt x="0" y="25908"/>
                  </a:lnTo>
                  <a:lnTo>
                    <a:pt x="685800" y="711708"/>
                  </a:lnTo>
                  <a:lnTo>
                    <a:pt x="711708" y="685800"/>
                  </a:lnTo>
                  <a:close/>
                </a:path>
                <a:path w="3455035" h="3455035">
                  <a:moveTo>
                    <a:pt x="3454908" y="2749283"/>
                  </a:moveTo>
                  <a:lnTo>
                    <a:pt x="3448812" y="2743187"/>
                  </a:lnTo>
                  <a:lnTo>
                    <a:pt x="3429000" y="2743187"/>
                  </a:lnTo>
                  <a:lnTo>
                    <a:pt x="3429000" y="2769108"/>
                  </a:lnTo>
                  <a:lnTo>
                    <a:pt x="3429000" y="3429000"/>
                  </a:lnTo>
                  <a:lnTo>
                    <a:pt x="2769108" y="3429000"/>
                  </a:lnTo>
                  <a:lnTo>
                    <a:pt x="2769108" y="2769108"/>
                  </a:lnTo>
                  <a:lnTo>
                    <a:pt x="3429000" y="2769108"/>
                  </a:lnTo>
                  <a:lnTo>
                    <a:pt x="3429000" y="2743187"/>
                  </a:lnTo>
                  <a:lnTo>
                    <a:pt x="2749296" y="2743187"/>
                  </a:lnTo>
                  <a:lnTo>
                    <a:pt x="2743200" y="2749283"/>
                  </a:lnTo>
                  <a:lnTo>
                    <a:pt x="2743200" y="3448812"/>
                  </a:lnTo>
                  <a:lnTo>
                    <a:pt x="2749296" y="3454908"/>
                  </a:lnTo>
                  <a:lnTo>
                    <a:pt x="3448812" y="3454908"/>
                  </a:lnTo>
                  <a:lnTo>
                    <a:pt x="3454908" y="3448812"/>
                  </a:lnTo>
                  <a:lnTo>
                    <a:pt x="3454908" y="3441192"/>
                  </a:lnTo>
                  <a:lnTo>
                    <a:pt x="3454908" y="3429000"/>
                  </a:lnTo>
                  <a:lnTo>
                    <a:pt x="3454908" y="2769108"/>
                  </a:lnTo>
                  <a:lnTo>
                    <a:pt x="3454908" y="2755379"/>
                  </a:lnTo>
                  <a:lnTo>
                    <a:pt x="3454908" y="2749283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26213" y="1994391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1408430" algn="l"/>
                <a:tab pos="2054225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3045" y="5455916"/>
            <a:ext cx="168275" cy="480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35976" y="5519099"/>
            <a:ext cx="730250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10" dirty="0">
                <a:latin typeface="Calibri"/>
                <a:cs typeface="Calibri"/>
              </a:rPr>
              <a:t> arrangement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zeros </a:t>
            </a:r>
            <a:r>
              <a:rPr sz="3200" spc="-10" dirty="0">
                <a:latin typeface="Calibri"/>
                <a:cs typeface="Calibri"/>
              </a:rPr>
              <a:t>simply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cannot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reduced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further?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411" y="3257789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4411" y="3894772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19571" y="1792224"/>
            <a:ext cx="3761740" cy="30467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875" rIns="0" bIns="0" rtlCol="0">
            <a:spAutoFit/>
          </a:bodyPr>
          <a:lstStyle/>
          <a:p>
            <a:pPr marL="90805" marR="196215">
              <a:lnSpc>
                <a:spcPts val="4610"/>
              </a:lnSpc>
              <a:spcBef>
                <a:spcPts val="125"/>
              </a:spcBef>
            </a:pPr>
            <a:r>
              <a:rPr sz="3200" spc="-5" dirty="0">
                <a:latin typeface="Comic Sans MS"/>
                <a:cs typeface="Comic Sans MS"/>
              </a:rPr>
              <a:t>How many neurons </a:t>
            </a:r>
            <a:r>
              <a:rPr sz="3200" spc="-944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 </a:t>
            </a:r>
            <a:r>
              <a:rPr sz="3200" dirty="0">
                <a:latin typeface="Comic Sans MS"/>
                <a:cs typeface="Comic Sans MS"/>
              </a:rPr>
              <a:t>a DNF </a:t>
            </a:r>
            <a:r>
              <a:rPr sz="3200" spc="-5" dirty="0">
                <a:latin typeface="Comic Sans MS"/>
                <a:cs typeface="Comic Sans MS"/>
              </a:rPr>
              <a:t>(one-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hidden-layer)</a:t>
            </a:r>
            <a:r>
              <a:rPr sz="3200" spc="-60" dirty="0">
                <a:latin typeface="Comic Sans MS"/>
                <a:cs typeface="Comic Sans MS"/>
              </a:rPr>
              <a:t> </a:t>
            </a:r>
            <a:r>
              <a:rPr sz="3200" spc="5" dirty="0">
                <a:latin typeface="Comic Sans MS"/>
                <a:cs typeface="Comic Sans MS"/>
              </a:rPr>
              <a:t>MLP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  <a:spcBef>
                <a:spcPts val="484"/>
              </a:spcBef>
            </a:pPr>
            <a:r>
              <a:rPr sz="3200" spc="-5" dirty="0">
                <a:latin typeface="Comic Sans MS"/>
                <a:cs typeface="Comic Sans MS"/>
              </a:rPr>
              <a:t>for</a:t>
            </a:r>
            <a:r>
              <a:rPr sz="3200" spc="-2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this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Boolean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  <a:spcBef>
                <a:spcPts val="765"/>
              </a:spcBef>
            </a:pPr>
            <a:r>
              <a:rPr sz="3200" dirty="0">
                <a:latin typeface="Comic Sans MS"/>
                <a:cs typeface="Comic Sans MS"/>
              </a:rPr>
              <a:t>function?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462FA4-1BA9-9757-9AD2-53951EA9B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420" y="5592636"/>
            <a:ext cx="765746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How many neurons in </a:t>
            </a:r>
            <a:r>
              <a:rPr sz="3000" dirty="0">
                <a:solidFill>
                  <a:srgbClr val="BF0000"/>
                </a:solidFill>
                <a:latin typeface="Comic Sans MS"/>
                <a:cs typeface="Comic Sans MS"/>
              </a:rPr>
              <a:t>a DNF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(one-hidden- </a:t>
            </a:r>
            <a:r>
              <a:rPr sz="3000" spc="-88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layer) </a:t>
            </a:r>
            <a:r>
              <a:rPr sz="3000" spc="5" dirty="0">
                <a:solidFill>
                  <a:srgbClr val="BF0000"/>
                </a:solidFill>
                <a:latin typeface="Comic Sans MS"/>
                <a:cs typeface="Comic Sans MS"/>
              </a:rPr>
              <a:t>MLP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for this Boolean function </a:t>
            </a:r>
            <a:r>
              <a:rPr sz="3000" spc="-10" dirty="0">
                <a:solidFill>
                  <a:srgbClr val="BF0000"/>
                </a:solidFill>
                <a:latin typeface="Comic Sans MS"/>
                <a:cs typeface="Comic Sans MS"/>
              </a:rPr>
              <a:t>of </a:t>
            </a:r>
            <a:r>
              <a:rPr sz="3000" dirty="0">
                <a:solidFill>
                  <a:srgbClr val="BF0000"/>
                </a:solidFill>
                <a:latin typeface="Comic Sans MS"/>
                <a:cs typeface="Comic Sans MS"/>
              </a:rPr>
              <a:t>6 </a:t>
            </a:r>
            <a:r>
              <a:rPr sz="3000" spc="-88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BF0000"/>
                </a:solidFill>
                <a:latin typeface="Comic Sans MS"/>
                <a:cs typeface="Comic Sans MS"/>
              </a:rPr>
              <a:t>variables?</a:t>
            </a:r>
            <a:endParaRPr sz="30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9443" y="5194782"/>
            <a:ext cx="166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341120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1427" y="1688038"/>
            <a:ext cx="974725" cy="259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2135"/>
              </a:spcBef>
            </a:pPr>
            <a:r>
              <a:rPr sz="2400" spc="-10" dirty="0">
                <a:latin typeface="Calibri"/>
                <a:cs typeface="Calibri"/>
              </a:rPr>
              <a:t>11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0081" y="501648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6507" y="4470884"/>
            <a:ext cx="68580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9973" y="5144488"/>
            <a:ext cx="874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1825" dirty="0">
                <a:latin typeface="Calibri"/>
                <a:cs typeface="Calibri"/>
              </a:rPr>
              <a:t>U</a:t>
            </a:r>
            <a:r>
              <a:rPr sz="4200" spc="-7" baseline="-21825" dirty="0">
                <a:latin typeface="Calibri"/>
                <a:cs typeface="Calibri"/>
              </a:rPr>
              <a:t>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5AD61-3FF6-6B89-C006-F96001800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523" y="5673278"/>
            <a:ext cx="7300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(one-hidden-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9443" y="5194782"/>
            <a:ext cx="166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341120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111" y="3346689"/>
            <a:ext cx="307340" cy="94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081" y="501648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6507" y="4470884"/>
            <a:ext cx="68580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9973" y="5144488"/>
            <a:ext cx="874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1825" dirty="0">
                <a:latin typeface="Calibri"/>
                <a:cs typeface="Calibri"/>
              </a:rPr>
              <a:t>U</a:t>
            </a:r>
            <a:r>
              <a:rPr sz="4200" spc="-7" baseline="-21825" dirty="0">
                <a:latin typeface="Calibri"/>
                <a:cs typeface="Calibri"/>
              </a:rPr>
              <a:t>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3118" rIns="0" bIns="0" rtlCol="0">
            <a:spAutoFit/>
          </a:bodyPr>
          <a:lstStyle/>
          <a:p>
            <a:pPr marL="417195" marR="318770">
              <a:lnSpc>
                <a:spcPct val="100000"/>
              </a:lnSpc>
              <a:spcBef>
                <a:spcPts val="195"/>
              </a:spcBef>
            </a:pPr>
            <a:r>
              <a:rPr sz="3200" spc="5" dirty="0">
                <a:latin typeface="Comic Sans MS"/>
                <a:cs typeface="Comic Sans MS"/>
              </a:rPr>
              <a:t>Can </a:t>
            </a:r>
            <a:r>
              <a:rPr sz="3200" spc="-10" dirty="0">
                <a:latin typeface="Comic Sans MS"/>
                <a:cs typeface="Comic Sans MS"/>
              </a:rPr>
              <a:t>be </a:t>
            </a:r>
            <a:r>
              <a:rPr sz="3200" dirty="0">
                <a:latin typeface="Comic Sans MS"/>
                <a:cs typeface="Comic Sans MS"/>
              </a:rPr>
              <a:t>generalized: </a:t>
            </a:r>
            <a:r>
              <a:rPr sz="3200" spc="-5" dirty="0">
                <a:latin typeface="Comic Sans MS"/>
                <a:cs typeface="Comic Sans MS"/>
              </a:rPr>
              <a:t>Will require </a:t>
            </a:r>
            <a:r>
              <a:rPr sz="3200" spc="10" dirty="0">
                <a:latin typeface="Comic Sans MS"/>
                <a:cs typeface="Comic Sans MS"/>
              </a:rPr>
              <a:t>2</a:t>
            </a:r>
            <a:r>
              <a:rPr sz="3150" spc="15" baseline="25132" dirty="0">
                <a:latin typeface="Comic Sans MS"/>
                <a:cs typeface="Comic Sans MS"/>
              </a:rPr>
              <a:t>N-1 </a:t>
            </a:r>
            <a:r>
              <a:rPr sz="3150" spc="-922" baseline="25132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perceptrons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hidden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layer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200" b="1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16736" y="2796539"/>
            <a:ext cx="7299959" cy="1579245"/>
            <a:chOff x="1316736" y="2796539"/>
            <a:chExt cx="7299959" cy="1579245"/>
          </a:xfrm>
        </p:grpSpPr>
        <p:sp>
          <p:nvSpPr>
            <p:cNvPr id="14" name="object 14"/>
            <p:cNvSpPr/>
            <p:nvPr/>
          </p:nvSpPr>
          <p:spPr>
            <a:xfrm>
              <a:off x="1321307" y="2801111"/>
              <a:ext cx="7289800" cy="1569720"/>
            </a:xfrm>
            <a:custGeom>
              <a:avLst/>
              <a:gdLst/>
              <a:ahLst/>
              <a:cxnLst/>
              <a:rect l="l" t="t" r="r" b="b"/>
              <a:pathLst>
                <a:path w="7289800" h="1569720">
                  <a:moveTo>
                    <a:pt x="7289291" y="1569720"/>
                  </a:moveTo>
                  <a:lnTo>
                    <a:pt x="0" y="1569720"/>
                  </a:lnTo>
                  <a:lnTo>
                    <a:pt x="0" y="0"/>
                  </a:lnTo>
                  <a:lnTo>
                    <a:pt x="7289291" y="0"/>
                  </a:lnTo>
                  <a:lnTo>
                    <a:pt x="7289291" y="15697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6736" y="2796539"/>
              <a:ext cx="7299959" cy="1579245"/>
            </a:xfrm>
            <a:custGeom>
              <a:avLst/>
              <a:gdLst/>
              <a:ahLst/>
              <a:cxnLst/>
              <a:rect l="l" t="t" r="r" b="b"/>
              <a:pathLst>
                <a:path w="7299959" h="1579245">
                  <a:moveTo>
                    <a:pt x="7296912" y="1578864"/>
                  </a:moveTo>
                  <a:lnTo>
                    <a:pt x="1524" y="1578864"/>
                  </a:lnTo>
                  <a:lnTo>
                    <a:pt x="0" y="1577339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7296912" y="0"/>
                  </a:lnTo>
                  <a:lnTo>
                    <a:pt x="7299960" y="1524"/>
                  </a:lnTo>
                  <a:lnTo>
                    <a:pt x="729996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569720"/>
                  </a:lnTo>
                  <a:lnTo>
                    <a:pt x="4572" y="1569720"/>
                  </a:lnTo>
                  <a:lnTo>
                    <a:pt x="9144" y="1574292"/>
                  </a:lnTo>
                  <a:lnTo>
                    <a:pt x="7299960" y="1574292"/>
                  </a:lnTo>
                  <a:lnTo>
                    <a:pt x="7299960" y="1577339"/>
                  </a:lnTo>
                  <a:lnTo>
                    <a:pt x="7296912" y="1578864"/>
                  </a:lnTo>
                  <a:close/>
                </a:path>
                <a:path w="7299959" h="157924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7299959" h="1579245">
                  <a:moveTo>
                    <a:pt x="7289292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7289292" y="4572"/>
                  </a:lnTo>
                  <a:lnTo>
                    <a:pt x="7289292" y="9144"/>
                  </a:lnTo>
                  <a:close/>
                </a:path>
                <a:path w="7299959" h="1579245">
                  <a:moveTo>
                    <a:pt x="7289292" y="1574292"/>
                  </a:moveTo>
                  <a:lnTo>
                    <a:pt x="7289292" y="4572"/>
                  </a:lnTo>
                  <a:lnTo>
                    <a:pt x="7293864" y="9144"/>
                  </a:lnTo>
                  <a:lnTo>
                    <a:pt x="7299960" y="9144"/>
                  </a:lnTo>
                  <a:lnTo>
                    <a:pt x="7299960" y="1569720"/>
                  </a:lnTo>
                  <a:lnTo>
                    <a:pt x="7293864" y="1569720"/>
                  </a:lnTo>
                  <a:lnTo>
                    <a:pt x="7289292" y="1574292"/>
                  </a:lnTo>
                  <a:close/>
                </a:path>
                <a:path w="7299959" h="1579245">
                  <a:moveTo>
                    <a:pt x="7299960" y="9144"/>
                  </a:moveTo>
                  <a:lnTo>
                    <a:pt x="7293864" y="9144"/>
                  </a:lnTo>
                  <a:lnTo>
                    <a:pt x="7289292" y="4572"/>
                  </a:lnTo>
                  <a:lnTo>
                    <a:pt x="7299960" y="4572"/>
                  </a:lnTo>
                  <a:lnTo>
                    <a:pt x="7299960" y="9144"/>
                  </a:lnTo>
                  <a:close/>
                </a:path>
                <a:path w="7299959" h="1579245">
                  <a:moveTo>
                    <a:pt x="9144" y="1574292"/>
                  </a:moveTo>
                  <a:lnTo>
                    <a:pt x="4572" y="1569720"/>
                  </a:lnTo>
                  <a:lnTo>
                    <a:pt x="9144" y="1569720"/>
                  </a:lnTo>
                  <a:lnTo>
                    <a:pt x="9144" y="1574292"/>
                  </a:lnTo>
                  <a:close/>
                </a:path>
                <a:path w="7299959" h="1579245">
                  <a:moveTo>
                    <a:pt x="7289292" y="1574292"/>
                  </a:moveTo>
                  <a:lnTo>
                    <a:pt x="9144" y="1574292"/>
                  </a:lnTo>
                  <a:lnTo>
                    <a:pt x="9144" y="1569720"/>
                  </a:lnTo>
                  <a:lnTo>
                    <a:pt x="7289292" y="1569720"/>
                  </a:lnTo>
                  <a:lnTo>
                    <a:pt x="7289292" y="1574292"/>
                  </a:lnTo>
                  <a:close/>
                </a:path>
                <a:path w="7299959" h="1579245">
                  <a:moveTo>
                    <a:pt x="7299960" y="1574292"/>
                  </a:moveTo>
                  <a:lnTo>
                    <a:pt x="7289292" y="1574292"/>
                  </a:lnTo>
                  <a:lnTo>
                    <a:pt x="7293864" y="1569720"/>
                  </a:lnTo>
                  <a:lnTo>
                    <a:pt x="7299960" y="1569720"/>
                  </a:lnTo>
                  <a:lnTo>
                    <a:pt x="7299960" y="15742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54255" y="6360333"/>
            <a:ext cx="59486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20" dirty="0">
                <a:latin typeface="Calibri"/>
                <a:cs typeface="Calibri"/>
              </a:rPr>
              <a:t>layer)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this</a:t>
            </a:r>
            <a:r>
              <a:rPr sz="3200" dirty="0">
                <a:latin typeface="Calibri"/>
                <a:cs typeface="Calibri"/>
              </a:rPr>
              <a:t> Boolean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8EF5AF-02AC-4D78-49E6-1582471CB5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4223" y="5724523"/>
            <a:ext cx="7275195" cy="470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40"/>
              </a:lnSpc>
              <a:tabLst>
                <a:tab pos="342265" algn="l"/>
              </a:tabLst>
            </a:pPr>
            <a:r>
              <a:rPr sz="3200" dirty="0">
                <a:latin typeface="Arial MT"/>
                <a:cs typeface="Arial MT"/>
              </a:rPr>
              <a:t>•	</a:t>
            </a:r>
            <a:r>
              <a:rPr sz="3200" dirty="0">
                <a:latin typeface="Calibri"/>
                <a:cs typeface="Calibri"/>
              </a:rPr>
              <a:t>How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(one-hidden-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9443" y="5194782"/>
            <a:ext cx="166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341120" algn="l"/>
              </a:tabLst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7111" y="3346689"/>
            <a:ext cx="307340" cy="94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081" y="5016487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6507" y="4470884"/>
            <a:ext cx="68580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9973" y="5144488"/>
            <a:ext cx="874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15" baseline="-21825" dirty="0">
                <a:latin typeface="Calibri"/>
                <a:cs typeface="Calibri"/>
              </a:rPr>
              <a:t>U</a:t>
            </a:r>
            <a:r>
              <a:rPr sz="4200" spc="-7" baseline="-21825" dirty="0">
                <a:latin typeface="Calibri"/>
                <a:cs typeface="Calibri"/>
              </a:rPr>
              <a:t>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9214" rIns="0" bIns="0" rtlCol="0">
            <a:spAutoFit/>
          </a:bodyPr>
          <a:lstStyle/>
          <a:p>
            <a:pPr marL="460375" marR="504825">
              <a:lnSpc>
                <a:spcPct val="100000"/>
              </a:lnSpc>
              <a:spcBef>
                <a:spcPts val="195"/>
              </a:spcBef>
            </a:pPr>
            <a:r>
              <a:rPr sz="3200" spc="5" dirty="0">
                <a:latin typeface="Comic Sans MS"/>
                <a:cs typeface="Comic Sans MS"/>
              </a:rPr>
              <a:t>Can </a:t>
            </a:r>
            <a:r>
              <a:rPr sz="3200" spc="-10" dirty="0">
                <a:latin typeface="Comic Sans MS"/>
                <a:cs typeface="Comic Sans MS"/>
              </a:rPr>
              <a:t>be </a:t>
            </a:r>
            <a:r>
              <a:rPr sz="3200" dirty="0">
                <a:latin typeface="Comic Sans MS"/>
                <a:cs typeface="Comic Sans MS"/>
              </a:rPr>
              <a:t>generalized: </a:t>
            </a:r>
            <a:r>
              <a:rPr sz="3200" spc="-5" dirty="0">
                <a:latin typeface="Comic Sans MS"/>
                <a:cs typeface="Comic Sans MS"/>
              </a:rPr>
              <a:t>Will require </a:t>
            </a:r>
            <a:r>
              <a:rPr sz="3200" spc="10" dirty="0">
                <a:latin typeface="Comic Sans MS"/>
                <a:cs typeface="Comic Sans MS"/>
              </a:rPr>
              <a:t>2</a:t>
            </a:r>
            <a:r>
              <a:rPr sz="3150" spc="15" baseline="25132" dirty="0">
                <a:latin typeface="Comic Sans MS"/>
                <a:cs typeface="Comic Sans MS"/>
              </a:rPr>
              <a:t>N-1 </a:t>
            </a:r>
            <a:r>
              <a:rPr sz="3150" spc="-922" baseline="25132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perceptrons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hidden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layer 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200" b="1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57883" y="2802636"/>
            <a:ext cx="7487920" cy="1579245"/>
            <a:chOff x="1357883" y="2802636"/>
            <a:chExt cx="7487920" cy="1579245"/>
          </a:xfrm>
        </p:grpSpPr>
        <p:sp>
          <p:nvSpPr>
            <p:cNvPr id="14" name="object 14"/>
            <p:cNvSpPr/>
            <p:nvPr/>
          </p:nvSpPr>
          <p:spPr>
            <a:xfrm>
              <a:off x="1362455" y="2807208"/>
              <a:ext cx="7477125" cy="1569720"/>
            </a:xfrm>
            <a:custGeom>
              <a:avLst/>
              <a:gdLst/>
              <a:ahLst/>
              <a:cxnLst/>
              <a:rect l="l" t="t" r="r" b="b"/>
              <a:pathLst>
                <a:path w="7477125" h="1569720">
                  <a:moveTo>
                    <a:pt x="7476744" y="1569719"/>
                  </a:moveTo>
                  <a:lnTo>
                    <a:pt x="0" y="1569719"/>
                  </a:lnTo>
                  <a:lnTo>
                    <a:pt x="0" y="0"/>
                  </a:lnTo>
                  <a:lnTo>
                    <a:pt x="7476744" y="0"/>
                  </a:lnTo>
                  <a:lnTo>
                    <a:pt x="7476744" y="15697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7883" y="2802636"/>
              <a:ext cx="7487920" cy="1579245"/>
            </a:xfrm>
            <a:custGeom>
              <a:avLst/>
              <a:gdLst/>
              <a:ahLst/>
              <a:cxnLst/>
              <a:rect l="l" t="t" r="r" b="b"/>
              <a:pathLst>
                <a:path w="7487920" h="1579245">
                  <a:moveTo>
                    <a:pt x="7484364" y="1578864"/>
                  </a:moveTo>
                  <a:lnTo>
                    <a:pt x="1524" y="1578864"/>
                  </a:lnTo>
                  <a:lnTo>
                    <a:pt x="0" y="1577339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7484364" y="0"/>
                  </a:lnTo>
                  <a:lnTo>
                    <a:pt x="7487412" y="1524"/>
                  </a:lnTo>
                  <a:lnTo>
                    <a:pt x="7487412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569720"/>
                  </a:lnTo>
                  <a:lnTo>
                    <a:pt x="4572" y="1569720"/>
                  </a:lnTo>
                  <a:lnTo>
                    <a:pt x="9144" y="1574292"/>
                  </a:lnTo>
                  <a:lnTo>
                    <a:pt x="7487412" y="1574292"/>
                  </a:lnTo>
                  <a:lnTo>
                    <a:pt x="7487412" y="1577339"/>
                  </a:lnTo>
                  <a:lnTo>
                    <a:pt x="7484364" y="1578864"/>
                  </a:lnTo>
                  <a:close/>
                </a:path>
                <a:path w="7487920" h="157924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7487920" h="1579245">
                  <a:moveTo>
                    <a:pt x="74767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7476744" y="4572"/>
                  </a:lnTo>
                  <a:lnTo>
                    <a:pt x="7476744" y="9144"/>
                  </a:lnTo>
                  <a:close/>
                </a:path>
                <a:path w="7487920" h="1579245">
                  <a:moveTo>
                    <a:pt x="7476744" y="1574292"/>
                  </a:moveTo>
                  <a:lnTo>
                    <a:pt x="7476744" y="4572"/>
                  </a:lnTo>
                  <a:lnTo>
                    <a:pt x="7481316" y="9144"/>
                  </a:lnTo>
                  <a:lnTo>
                    <a:pt x="7487412" y="9144"/>
                  </a:lnTo>
                  <a:lnTo>
                    <a:pt x="7487412" y="1569720"/>
                  </a:lnTo>
                  <a:lnTo>
                    <a:pt x="7481316" y="1569720"/>
                  </a:lnTo>
                  <a:lnTo>
                    <a:pt x="7476744" y="1574292"/>
                  </a:lnTo>
                  <a:close/>
                </a:path>
                <a:path w="7487920" h="1579245">
                  <a:moveTo>
                    <a:pt x="7487412" y="9144"/>
                  </a:moveTo>
                  <a:lnTo>
                    <a:pt x="7481316" y="9144"/>
                  </a:lnTo>
                  <a:lnTo>
                    <a:pt x="7476744" y="4572"/>
                  </a:lnTo>
                  <a:lnTo>
                    <a:pt x="7487412" y="4572"/>
                  </a:lnTo>
                  <a:lnTo>
                    <a:pt x="7487412" y="9144"/>
                  </a:lnTo>
                  <a:close/>
                </a:path>
                <a:path w="7487920" h="1579245">
                  <a:moveTo>
                    <a:pt x="9144" y="1574292"/>
                  </a:moveTo>
                  <a:lnTo>
                    <a:pt x="4572" y="1569720"/>
                  </a:lnTo>
                  <a:lnTo>
                    <a:pt x="9144" y="1569720"/>
                  </a:lnTo>
                  <a:lnTo>
                    <a:pt x="9144" y="1574292"/>
                  </a:lnTo>
                  <a:close/>
                </a:path>
                <a:path w="7487920" h="1579245">
                  <a:moveTo>
                    <a:pt x="7476744" y="1574292"/>
                  </a:moveTo>
                  <a:lnTo>
                    <a:pt x="9144" y="1574292"/>
                  </a:lnTo>
                  <a:lnTo>
                    <a:pt x="9144" y="1569720"/>
                  </a:lnTo>
                  <a:lnTo>
                    <a:pt x="7476744" y="1569720"/>
                  </a:lnTo>
                  <a:lnTo>
                    <a:pt x="7476744" y="1574292"/>
                  </a:lnTo>
                  <a:close/>
                </a:path>
                <a:path w="7487920" h="1579245">
                  <a:moveTo>
                    <a:pt x="7487412" y="1574292"/>
                  </a:moveTo>
                  <a:lnTo>
                    <a:pt x="7476744" y="1574292"/>
                  </a:lnTo>
                  <a:lnTo>
                    <a:pt x="7481316" y="1569720"/>
                  </a:lnTo>
                  <a:lnTo>
                    <a:pt x="7487412" y="1569720"/>
                  </a:lnTo>
                  <a:lnTo>
                    <a:pt x="7487412" y="15742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86739" y="5795772"/>
            <a:ext cx="8772525" cy="594360"/>
            <a:chOff x="586739" y="5795772"/>
            <a:chExt cx="8772525" cy="594360"/>
          </a:xfrm>
        </p:grpSpPr>
        <p:sp>
          <p:nvSpPr>
            <p:cNvPr id="18" name="object 18"/>
            <p:cNvSpPr/>
            <p:nvPr/>
          </p:nvSpPr>
          <p:spPr>
            <a:xfrm>
              <a:off x="591311" y="5800344"/>
              <a:ext cx="8763000" cy="585470"/>
            </a:xfrm>
            <a:custGeom>
              <a:avLst/>
              <a:gdLst/>
              <a:ahLst/>
              <a:cxnLst/>
              <a:rect l="l" t="t" r="r" b="b"/>
              <a:pathLst>
                <a:path w="8763000" h="585470">
                  <a:moveTo>
                    <a:pt x="8763000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5852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739" y="5795772"/>
              <a:ext cx="8772525" cy="594360"/>
            </a:xfrm>
            <a:custGeom>
              <a:avLst/>
              <a:gdLst/>
              <a:ahLst/>
              <a:cxnLst/>
              <a:rect l="l" t="t" r="r" b="b"/>
              <a:pathLst>
                <a:path w="8772525" h="594360">
                  <a:moveTo>
                    <a:pt x="8770620" y="594359"/>
                  </a:moveTo>
                  <a:lnTo>
                    <a:pt x="1524" y="594359"/>
                  </a:lnTo>
                  <a:lnTo>
                    <a:pt x="0" y="592835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8770620" y="0"/>
                  </a:lnTo>
                  <a:lnTo>
                    <a:pt x="8772144" y="3048"/>
                  </a:lnTo>
                  <a:lnTo>
                    <a:pt x="8772144" y="4572"/>
                  </a:lnTo>
                  <a:lnTo>
                    <a:pt x="9144" y="4572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585216"/>
                  </a:lnTo>
                  <a:lnTo>
                    <a:pt x="4572" y="585216"/>
                  </a:lnTo>
                  <a:lnTo>
                    <a:pt x="9144" y="589788"/>
                  </a:lnTo>
                  <a:lnTo>
                    <a:pt x="8772144" y="589788"/>
                  </a:lnTo>
                  <a:lnTo>
                    <a:pt x="8772144" y="592835"/>
                  </a:lnTo>
                  <a:lnTo>
                    <a:pt x="8770620" y="594359"/>
                  </a:lnTo>
                  <a:close/>
                </a:path>
                <a:path w="8772525" h="594360">
                  <a:moveTo>
                    <a:pt x="9144" y="10668"/>
                  </a:moveTo>
                  <a:lnTo>
                    <a:pt x="4572" y="10668"/>
                  </a:lnTo>
                  <a:lnTo>
                    <a:pt x="9144" y="4572"/>
                  </a:lnTo>
                  <a:lnTo>
                    <a:pt x="9144" y="10668"/>
                  </a:lnTo>
                  <a:close/>
                </a:path>
                <a:path w="8772525" h="594360">
                  <a:moveTo>
                    <a:pt x="8763000" y="10668"/>
                  </a:moveTo>
                  <a:lnTo>
                    <a:pt x="9144" y="10668"/>
                  </a:lnTo>
                  <a:lnTo>
                    <a:pt x="9144" y="4572"/>
                  </a:lnTo>
                  <a:lnTo>
                    <a:pt x="8763000" y="4572"/>
                  </a:lnTo>
                  <a:lnTo>
                    <a:pt x="8763000" y="10668"/>
                  </a:lnTo>
                  <a:close/>
                </a:path>
                <a:path w="8772525" h="594360">
                  <a:moveTo>
                    <a:pt x="8763000" y="589788"/>
                  </a:moveTo>
                  <a:lnTo>
                    <a:pt x="8763000" y="4572"/>
                  </a:lnTo>
                  <a:lnTo>
                    <a:pt x="8767572" y="10668"/>
                  </a:lnTo>
                  <a:lnTo>
                    <a:pt x="8772144" y="10668"/>
                  </a:lnTo>
                  <a:lnTo>
                    <a:pt x="8772144" y="585216"/>
                  </a:lnTo>
                  <a:lnTo>
                    <a:pt x="8767572" y="585216"/>
                  </a:lnTo>
                  <a:lnTo>
                    <a:pt x="8763000" y="589788"/>
                  </a:lnTo>
                  <a:close/>
                </a:path>
                <a:path w="8772525" h="594360">
                  <a:moveTo>
                    <a:pt x="8772144" y="10668"/>
                  </a:moveTo>
                  <a:lnTo>
                    <a:pt x="8767572" y="10668"/>
                  </a:lnTo>
                  <a:lnTo>
                    <a:pt x="8763000" y="4572"/>
                  </a:lnTo>
                  <a:lnTo>
                    <a:pt x="8772144" y="4572"/>
                  </a:lnTo>
                  <a:lnTo>
                    <a:pt x="8772144" y="10668"/>
                  </a:lnTo>
                  <a:close/>
                </a:path>
                <a:path w="8772525" h="594360">
                  <a:moveTo>
                    <a:pt x="9144" y="589788"/>
                  </a:moveTo>
                  <a:lnTo>
                    <a:pt x="4572" y="585216"/>
                  </a:lnTo>
                  <a:lnTo>
                    <a:pt x="9144" y="585216"/>
                  </a:lnTo>
                  <a:lnTo>
                    <a:pt x="9144" y="589788"/>
                  </a:lnTo>
                  <a:close/>
                </a:path>
                <a:path w="8772525" h="594360">
                  <a:moveTo>
                    <a:pt x="8763000" y="589788"/>
                  </a:moveTo>
                  <a:lnTo>
                    <a:pt x="9144" y="589788"/>
                  </a:lnTo>
                  <a:lnTo>
                    <a:pt x="9144" y="585216"/>
                  </a:lnTo>
                  <a:lnTo>
                    <a:pt x="8763000" y="585216"/>
                  </a:lnTo>
                  <a:lnTo>
                    <a:pt x="8763000" y="589788"/>
                  </a:lnTo>
                  <a:close/>
                </a:path>
                <a:path w="8772525" h="594360">
                  <a:moveTo>
                    <a:pt x="8772144" y="589788"/>
                  </a:moveTo>
                  <a:lnTo>
                    <a:pt x="8763000" y="589788"/>
                  </a:lnTo>
                  <a:lnTo>
                    <a:pt x="8767572" y="585216"/>
                  </a:lnTo>
                  <a:lnTo>
                    <a:pt x="8772144" y="585216"/>
                  </a:lnTo>
                  <a:lnTo>
                    <a:pt x="8772144" y="58978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1312" y="5800344"/>
            <a:ext cx="8763000" cy="5854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3200" b="1" spc="-5" dirty="0">
                <a:latin typeface="Comic Sans MS"/>
                <a:cs typeface="Comic Sans MS"/>
              </a:rPr>
              <a:t>How</a:t>
            </a:r>
            <a:r>
              <a:rPr sz="3200" b="1" spc="5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many</a:t>
            </a:r>
            <a:r>
              <a:rPr sz="3200" b="1" spc="-25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units </a:t>
            </a:r>
            <a:r>
              <a:rPr sz="3200" b="1" spc="-5" dirty="0">
                <a:latin typeface="Comic Sans MS"/>
                <a:cs typeface="Comic Sans MS"/>
              </a:rPr>
              <a:t>if we</a:t>
            </a:r>
            <a:r>
              <a:rPr sz="3200" b="1" spc="-10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use</a:t>
            </a:r>
            <a:r>
              <a:rPr sz="3200" b="1" spc="-15" dirty="0">
                <a:latin typeface="Comic Sans MS"/>
                <a:cs typeface="Comic Sans MS"/>
              </a:rPr>
              <a:t> </a:t>
            </a:r>
            <a:r>
              <a:rPr sz="3200" b="1" i="1" spc="-5" dirty="0">
                <a:latin typeface="Comic Sans MS"/>
                <a:cs typeface="Comic Sans MS"/>
              </a:rPr>
              <a:t>multiple</a:t>
            </a:r>
            <a:r>
              <a:rPr sz="3200" b="1" i="1" spc="-10" dirty="0">
                <a:latin typeface="Comic Sans MS"/>
                <a:cs typeface="Comic Sans MS"/>
              </a:rPr>
              <a:t> </a:t>
            </a:r>
            <a:r>
              <a:rPr sz="3200" b="1" i="1" dirty="0">
                <a:latin typeface="Comic Sans MS"/>
                <a:cs typeface="Comic Sans MS"/>
              </a:rPr>
              <a:t>layers?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4255" y="6360333"/>
            <a:ext cx="59486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20" dirty="0">
                <a:latin typeface="Calibri"/>
                <a:cs typeface="Calibri"/>
              </a:rPr>
              <a:t>layer)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this</a:t>
            </a:r>
            <a:r>
              <a:rPr sz="3200" dirty="0">
                <a:latin typeface="Calibri"/>
                <a:cs typeface="Calibri"/>
              </a:rPr>
              <a:t> Boolean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654DB9-3C27-5204-5A37-82A5021D4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4020" y="918568"/>
            <a:ext cx="64897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Recap</a:t>
            </a:r>
            <a:r>
              <a:rPr sz="4400" spc="-25" dirty="0"/>
              <a:t> </a:t>
            </a:r>
            <a:r>
              <a:rPr sz="4400" dirty="0"/>
              <a:t>:</a:t>
            </a:r>
            <a:r>
              <a:rPr sz="4400" spc="-15" dirty="0"/>
              <a:t> </a:t>
            </a:r>
            <a:r>
              <a:rPr sz="4400" spc="-10" dirty="0"/>
              <a:t>NNets</a:t>
            </a:r>
            <a:r>
              <a:rPr sz="4400" spc="15" dirty="0"/>
              <a:t> </a:t>
            </a:r>
            <a:r>
              <a:rPr sz="4400" spc="-5" dirty="0"/>
              <a:t>and</a:t>
            </a:r>
            <a:r>
              <a:rPr sz="4400" spc="-20" dirty="0"/>
              <a:t> </a:t>
            </a:r>
            <a:r>
              <a:rPr sz="4400" spc="-5" dirty="0"/>
              <a:t>the </a:t>
            </a:r>
            <a:r>
              <a:rPr sz="4400" spc="-25" dirty="0"/>
              <a:t>brain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520887"/>
            <a:ext cx="63373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080" indent="-343535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their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basic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form,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NNets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mimic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networked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structure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brain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107" y="2057400"/>
            <a:ext cx="5283707" cy="2971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A5857-CF85-F60C-58F6-1AAC42D96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26497" y="3617428"/>
            <a:ext cx="1153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315" algn="l"/>
                <a:tab pos="695325" algn="l"/>
                <a:tab pos="1011555" algn="l"/>
              </a:tabLst>
            </a:pPr>
            <a:r>
              <a:rPr sz="1000" spc="-5" dirty="0">
                <a:latin typeface="Calibri"/>
                <a:cs typeface="Calibri"/>
              </a:rPr>
              <a:t>00	01	</a:t>
            </a:r>
            <a:r>
              <a:rPr sz="1000" spc="-15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6335" y="1740407"/>
            <a:ext cx="2563368" cy="1863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1696" y="2309841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1696" y="266800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1696" y="2980403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1696" y="3335480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1498" y="1902946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1291" y="2018751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WX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9565" y="313283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0350" y="3262352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107" y="3390387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9507" y="352904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2999" y="3579321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5736" y="3663133"/>
            <a:ext cx="178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U</a:t>
            </a:r>
            <a:r>
              <a:rPr sz="1000" spc="-5" dirty="0">
                <a:latin typeface="Calibri"/>
                <a:cs typeface="Calibri"/>
              </a:rPr>
              <a:t>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3144" y="1493519"/>
            <a:ext cx="2357627" cy="235762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178803" y="1682012"/>
            <a:ext cx="15944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205" algn="l"/>
                <a:tab pos="960755" algn="l"/>
                <a:tab pos="1401445" algn="l"/>
              </a:tabLst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5146" y="2041676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5146" y="2541514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55146" y="297431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46" y="346814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2572" y="1476278"/>
            <a:ext cx="194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65010" y="1637783"/>
            <a:ext cx="274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607" y="4213859"/>
            <a:ext cx="165924" cy="20878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37297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5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5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1729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80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8" y="41147"/>
                </a:lnTo>
                <a:lnTo>
                  <a:pt x="127634" y="41147"/>
                </a:lnTo>
                <a:lnTo>
                  <a:pt x="48005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2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6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1" y="9429"/>
                </a:lnTo>
                <a:lnTo>
                  <a:pt x="49053" y="14096"/>
                </a:lnTo>
                <a:lnTo>
                  <a:pt x="47243" y="17240"/>
                </a:lnTo>
                <a:lnTo>
                  <a:pt x="45338" y="25241"/>
                </a:lnTo>
                <a:lnTo>
                  <a:pt x="44767" y="30956"/>
                </a:lnTo>
                <a:lnTo>
                  <a:pt x="44957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8" y="53244"/>
                </a:lnTo>
                <a:lnTo>
                  <a:pt x="215264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2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19300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3628" y="4216908"/>
            <a:ext cx="197453" cy="20269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66242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5330" y="4216908"/>
            <a:ext cx="165925" cy="202692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329336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0740" y="4216908"/>
            <a:ext cx="174593" cy="20269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1699" y="4213859"/>
            <a:ext cx="165924" cy="208788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502389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4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15869" y="4216907"/>
            <a:ext cx="177450" cy="20573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09904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60616" y="4216908"/>
            <a:ext cx="174307" cy="205739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73760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00697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79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9" y="41147"/>
                </a:lnTo>
                <a:lnTo>
                  <a:pt x="127635" y="41147"/>
                </a:lnTo>
                <a:lnTo>
                  <a:pt x="48006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3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7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2" y="9429"/>
                </a:lnTo>
                <a:lnTo>
                  <a:pt x="49053" y="14096"/>
                </a:lnTo>
                <a:lnTo>
                  <a:pt x="47244" y="17240"/>
                </a:lnTo>
                <a:lnTo>
                  <a:pt x="45339" y="25241"/>
                </a:lnTo>
                <a:lnTo>
                  <a:pt x="44767" y="30956"/>
                </a:lnTo>
                <a:lnTo>
                  <a:pt x="44958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9" y="53244"/>
                </a:lnTo>
                <a:lnTo>
                  <a:pt x="215265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3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78268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21072" y="4216908"/>
            <a:ext cx="197453" cy="202692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8121395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2774" y="4216908"/>
            <a:ext cx="165925" cy="202692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8752331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9708" y="4216908"/>
            <a:ext cx="174593" cy="2026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D98DA7A-C4EC-918C-203A-CF03AEA90D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262" y="720298"/>
            <a:ext cx="6397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Multi-layer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perceptron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-55" dirty="0">
                <a:solidFill>
                  <a:srgbClr val="BF0000"/>
                </a:solidFill>
              </a:rPr>
              <a:t>XOR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959783"/>
            <a:ext cx="5622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XOR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takes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three perceptrons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1139" y="2456688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139" y="3578352"/>
            <a:ext cx="302260" cy="368935"/>
          </a:xfrm>
          <a:custGeom>
            <a:avLst/>
            <a:gdLst/>
            <a:ahLst/>
            <a:cxnLst/>
            <a:rect l="l" t="t" r="r" b="b"/>
            <a:pathLst>
              <a:path w="302260" h="368935">
                <a:moveTo>
                  <a:pt x="301752" y="368808"/>
                </a:moveTo>
                <a:lnTo>
                  <a:pt x="0" y="368808"/>
                </a:lnTo>
                <a:lnTo>
                  <a:pt x="0" y="0"/>
                </a:lnTo>
                <a:lnTo>
                  <a:pt x="301752" y="0"/>
                </a:lnTo>
                <a:lnTo>
                  <a:pt x="301752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89858" y="359611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9188" y="1760220"/>
            <a:ext cx="302260" cy="370840"/>
          </a:xfrm>
          <a:custGeom>
            <a:avLst/>
            <a:gdLst/>
            <a:ahLst/>
            <a:cxnLst/>
            <a:rect l="l" t="t" r="r" b="b"/>
            <a:pathLst>
              <a:path w="302260" h="370839">
                <a:moveTo>
                  <a:pt x="301751" y="370331"/>
                </a:moveTo>
                <a:lnTo>
                  <a:pt x="0" y="370331"/>
                </a:lnTo>
                <a:lnTo>
                  <a:pt x="0" y="0"/>
                </a:lnTo>
                <a:lnTo>
                  <a:pt x="301751" y="0"/>
                </a:lnTo>
                <a:lnTo>
                  <a:pt x="301751" y="3703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6389" y="17780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9188" y="2511551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6389" y="252778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188" y="3425952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9188" y="4206240"/>
            <a:ext cx="372110" cy="368935"/>
          </a:xfrm>
          <a:custGeom>
            <a:avLst/>
            <a:gdLst/>
            <a:ahLst/>
            <a:cxnLst/>
            <a:rect l="l" t="t" r="r" b="b"/>
            <a:pathLst>
              <a:path w="372110" h="368935">
                <a:moveTo>
                  <a:pt x="371855" y="368808"/>
                </a:moveTo>
                <a:lnTo>
                  <a:pt x="0" y="368808"/>
                </a:lnTo>
                <a:lnTo>
                  <a:pt x="0" y="0"/>
                </a:lnTo>
                <a:lnTo>
                  <a:pt x="371855" y="0"/>
                </a:lnTo>
                <a:lnTo>
                  <a:pt x="371855" y="3688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86389" y="4223979"/>
            <a:ext cx="212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BF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19387" y="1833371"/>
            <a:ext cx="2208530" cy="3053080"/>
          </a:xfrm>
          <a:custGeom>
            <a:avLst/>
            <a:gdLst/>
            <a:ahLst/>
            <a:cxnLst/>
            <a:rect l="l" t="t" r="r" b="b"/>
            <a:pathLst>
              <a:path w="2208529" h="3053079">
                <a:moveTo>
                  <a:pt x="2208288" y="640092"/>
                </a:moveTo>
                <a:lnTo>
                  <a:pt x="2203716" y="595896"/>
                </a:lnTo>
                <a:lnTo>
                  <a:pt x="2194572" y="553224"/>
                </a:lnTo>
                <a:lnTo>
                  <a:pt x="2182380" y="512076"/>
                </a:lnTo>
                <a:lnTo>
                  <a:pt x="2170061" y="482092"/>
                </a:lnTo>
                <a:lnTo>
                  <a:pt x="2170061" y="641616"/>
                </a:lnTo>
                <a:lnTo>
                  <a:pt x="2170061" y="685812"/>
                </a:lnTo>
                <a:lnTo>
                  <a:pt x="2165616" y="725436"/>
                </a:lnTo>
                <a:lnTo>
                  <a:pt x="2157996" y="763536"/>
                </a:lnTo>
                <a:lnTo>
                  <a:pt x="2139708" y="819924"/>
                </a:lnTo>
                <a:lnTo>
                  <a:pt x="2130564" y="836688"/>
                </a:lnTo>
                <a:lnTo>
                  <a:pt x="2121408" y="854964"/>
                </a:lnTo>
                <a:lnTo>
                  <a:pt x="2112276" y="871740"/>
                </a:lnTo>
                <a:lnTo>
                  <a:pt x="2101608" y="886980"/>
                </a:lnTo>
                <a:lnTo>
                  <a:pt x="2090940" y="903732"/>
                </a:lnTo>
                <a:lnTo>
                  <a:pt x="2078748" y="917448"/>
                </a:lnTo>
                <a:lnTo>
                  <a:pt x="2066556" y="932700"/>
                </a:lnTo>
                <a:lnTo>
                  <a:pt x="2039124" y="960132"/>
                </a:lnTo>
                <a:lnTo>
                  <a:pt x="2025408" y="972324"/>
                </a:lnTo>
                <a:lnTo>
                  <a:pt x="2010168" y="984516"/>
                </a:lnTo>
                <a:lnTo>
                  <a:pt x="1993404" y="995172"/>
                </a:lnTo>
                <a:lnTo>
                  <a:pt x="1978164" y="1005840"/>
                </a:lnTo>
                <a:lnTo>
                  <a:pt x="1943112" y="1024140"/>
                </a:lnTo>
                <a:lnTo>
                  <a:pt x="1908060" y="1039380"/>
                </a:lnTo>
                <a:lnTo>
                  <a:pt x="1830336" y="1059192"/>
                </a:lnTo>
                <a:lnTo>
                  <a:pt x="1769376" y="1063764"/>
                </a:lnTo>
                <a:lnTo>
                  <a:pt x="1708404" y="1059192"/>
                </a:lnTo>
                <a:lnTo>
                  <a:pt x="1690128" y="1054620"/>
                </a:lnTo>
                <a:lnTo>
                  <a:pt x="1670304" y="1050048"/>
                </a:lnTo>
                <a:lnTo>
                  <a:pt x="1632204" y="1039380"/>
                </a:lnTo>
                <a:lnTo>
                  <a:pt x="1597164" y="1024140"/>
                </a:lnTo>
                <a:lnTo>
                  <a:pt x="1562112" y="1005840"/>
                </a:lnTo>
                <a:lnTo>
                  <a:pt x="1530108" y="982992"/>
                </a:lnTo>
                <a:lnTo>
                  <a:pt x="1501152" y="958608"/>
                </a:lnTo>
                <a:lnTo>
                  <a:pt x="1487436" y="946416"/>
                </a:lnTo>
                <a:lnTo>
                  <a:pt x="1449336" y="902220"/>
                </a:lnTo>
                <a:lnTo>
                  <a:pt x="1428000" y="870216"/>
                </a:lnTo>
                <a:lnTo>
                  <a:pt x="1427276" y="868895"/>
                </a:lnTo>
                <a:lnTo>
                  <a:pt x="1427988" y="853452"/>
                </a:lnTo>
                <a:lnTo>
                  <a:pt x="1420825" y="857072"/>
                </a:lnTo>
                <a:lnTo>
                  <a:pt x="1394472" y="800112"/>
                </a:lnTo>
                <a:lnTo>
                  <a:pt x="1383804" y="763536"/>
                </a:lnTo>
                <a:lnTo>
                  <a:pt x="1374660" y="723912"/>
                </a:lnTo>
                <a:lnTo>
                  <a:pt x="1371828" y="685812"/>
                </a:lnTo>
                <a:lnTo>
                  <a:pt x="1370088" y="662940"/>
                </a:lnTo>
                <a:lnTo>
                  <a:pt x="1374660" y="601992"/>
                </a:lnTo>
                <a:lnTo>
                  <a:pt x="1383804" y="562368"/>
                </a:lnTo>
                <a:lnTo>
                  <a:pt x="1394472" y="525792"/>
                </a:lnTo>
                <a:lnTo>
                  <a:pt x="1409712" y="489216"/>
                </a:lnTo>
                <a:lnTo>
                  <a:pt x="1428000" y="455688"/>
                </a:lnTo>
                <a:lnTo>
                  <a:pt x="1450860" y="423684"/>
                </a:lnTo>
                <a:lnTo>
                  <a:pt x="1461528" y="408444"/>
                </a:lnTo>
                <a:lnTo>
                  <a:pt x="1475244" y="394728"/>
                </a:lnTo>
                <a:lnTo>
                  <a:pt x="1487436" y="379488"/>
                </a:lnTo>
                <a:lnTo>
                  <a:pt x="1502676" y="367284"/>
                </a:lnTo>
                <a:lnTo>
                  <a:pt x="1516392" y="353580"/>
                </a:lnTo>
                <a:lnTo>
                  <a:pt x="1531632" y="342912"/>
                </a:lnTo>
                <a:lnTo>
                  <a:pt x="1546872" y="330720"/>
                </a:lnTo>
                <a:lnTo>
                  <a:pt x="1563636" y="321576"/>
                </a:lnTo>
                <a:lnTo>
                  <a:pt x="1580400" y="310908"/>
                </a:lnTo>
                <a:lnTo>
                  <a:pt x="1597164" y="301764"/>
                </a:lnTo>
                <a:lnTo>
                  <a:pt x="1615452" y="294144"/>
                </a:lnTo>
                <a:lnTo>
                  <a:pt x="1633740" y="288048"/>
                </a:lnTo>
                <a:lnTo>
                  <a:pt x="1652028" y="280428"/>
                </a:lnTo>
                <a:lnTo>
                  <a:pt x="1670304" y="275856"/>
                </a:lnTo>
                <a:lnTo>
                  <a:pt x="1690128" y="271284"/>
                </a:lnTo>
                <a:lnTo>
                  <a:pt x="1729752" y="265188"/>
                </a:lnTo>
                <a:lnTo>
                  <a:pt x="1751088" y="263664"/>
                </a:lnTo>
                <a:lnTo>
                  <a:pt x="1792236" y="263664"/>
                </a:lnTo>
                <a:lnTo>
                  <a:pt x="1851672" y="271284"/>
                </a:lnTo>
                <a:lnTo>
                  <a:pt x="1926348" y="294144"/>
                </a:lnTo>
                <a:lnTo>
                  <a:pt x="1978164" y="321576"/>
                </a:lnTo>
                <a:lnTo>
                  <a:pt x="2010168" y="342912"/>
                </a:lnTo>
                <a:lnTo>
                  <a:pt x="2040648" y="367284"/>
                </a:lnTo>
                <a:lnTo>
                  <a:pt x="2066556" y="394728"/>
                </a:lnTo>
                <a:lnTo>
                  <a:pt x="2080272" y="408444"/>
                </a:lnTo>
                <a:lnTo>
                  <a:pt x="2090940" y="423684"/>
                </a:lnTo>
                <a:lnTo>
                  <a:pt x="2103132" y="440448"/>
                </a:lnTo>
                <a:lnTo>
                  <a:pt x="2112276" y="455688"/>
                </a:lnTo>
                <a:lnTo>
                  <a:pt x="2122944" y="472452"/>
                </a:lnTo>
                <a:lnTo>
                  <a:pt x="2132088" y="490740"/>
                </a:lnTo>
                <a:lnTo>
                  <a:pt x="2139708" y="507504"/>
                </a:lnTo>
                <a:lnTo>
                  <a:pt x="2145804" y="525792"/>
                </a:lnTo>
                <a:lnTo>
                  <a:pt x="2153424" y="544080"/>
                </a:lnTo>
                <a:lnTo>
                  <a:pt x="2162556" y="583704"/>
                </a:lnTo>
                <a:lnTo>
                  <a:pt x="2168664" y="623328"/>
                </a:lnTo>
                <a:lnTo>
                  <a:pt x="2170061" y="641616"/>
                </a:lnTo>
                <a:lnTo>
                  <a:pt x="2170061" y="482092"/>
                </a:lnTo>
                <a:lnTo>
                  <a:pt x="2165616" y="472452"/>
                </a:lnTo>
                <a:lnTo>
                  <a:pt x="2154948" y="454164"/>
                </a:lnTo>
                <a:lnTo>
                  <a:pt x="2145804" y="435876"/>
                </a:lnTo>
                <a:lnTo>
                  <a:pt x="2121408" y="400824"/>
                </a:lnTo>
                <a:lnTo>
                  <a:pt x="2080272" y="353580"/>
                </a:lnTo>
                <a:lnTo>
                  <a:pt x="2048268" y="324624"/>
                </a:lnTo>
                <a:lnTo>
                  <a:pt x="2014740" y="300240"/>
                </a:lnTo>
                <a:lnTo>
                  <a:pt x="1997976" y="288048"/>
                </a:lnTo>
                <a:lnTo>
                  <a:pt x="1979688" y="277380"/>
                </a:lnTo>
                <a:lnTo>
                  <a:pt x="1949970" y="263664"/>
                </a:lnTo>
                <a:lnTo>
                  <a:pt x="1940064" y="259080"/>
                </a:lnTo>
                <a:lnTo>
                  <a:pt x="1900440" y="245376"/>
                </a:lnTo>
                <a:lnTo>
                  <a:pt x="1857768" y="233184"/>
                </a:lnTo>
                <a:lnTo>
                  <a:pt x="1815096" y="227088"/>
                </a:lnTo>
                <a:lnTo>
                  <a:pt x="1792236" y="225564"/>
                </a:lnTo>
                <a:lnTo>
                  <a:pt x="1748040" y="225564"/>
                </a:lnTo>
                <a:lnTo>
                  <a:pt x="1703844" y="230136"/>
                </a:lnTo>
                <a:lnTo>
                  <a:pt x="1661172" y="239280"/>
                </a:lnTo>
                <a:lnTo>
                  <a:pt x="1620024" y="251472"/>
                </a:lnTo>
                <a:lnTo>
                  <a:pt x="1580400" y="268236"/>
                </a:lnTo>
                <a:lnTo>
                  <a:pt x="1562112" y="278904"/>
                </a:lnTo>
                <a:lnTo>
                  <a:pt x="1542300" y="288048"/>
                </a:lnTo>
                <a:lnTo>
                  <a:pt x="1525536" y="300240"/>
                </a:lnTo>
                <a:lnTo>
                  <a:pt x="1507248" y="312432"/>
                </a:lnTo>
                <a:lnTo>
                  <a:pt x="1492008" y="326148"/>
                </a:lnTo>
                <a:lnTo>
                  <a:pt x="1475244" y="339864"/>
                </a:lnTo>
                <a:lnTo>
                  <a:pt x="1460004" y="353580"/>
                </a:lnTo>
                <a:lnTo>
                  <a:pt x="1446288" y="368820"/>
                </a:lnTo>
                <a:lnTo>
                  <a:pt x="1432572" y="385584"/>
                </a:lnTo>
                <a:lnTo>
                  <a:pt x="1418856" y="400824"/>
                </a:lnTo>
                <a:lnTo>
                  <a:pt x="1406664" y="419112"/>
                </a:lnTo>
                <a:lnTo>
                  <a:pt x="1395996" y="435876"/>
                </a:lnTo>
                <a:lnTo>
                  <a:pt x="1385328" y="454164"/>
                </a:lnTo>
                <a:lnTo>
                  <a:pt x="1380871" y="463804"/>
                </a:lnTo>
                <a:lnTo>
                  <a:pt x="1280172" y="347472"/>
                </a:lnTo>
                <a:lnTo>
                  <a:pt x="1274622" y="342950"/>
                </a:lnTo>
                <a:lnTo>
                  <a:pt x="1267790" y="340995"/>
                </a:lnTo>
                <a:lnTo>
                  <a:pt x="1260665" y="341909"/>
                </a:lnTo>
                <a:lnTo>
                  <a:pt x="1254264" y="345948"/>
                </a:lnTo>
                <a:lnTo>
                  <a:pt x="1249070" y="351497"/>
                </a:lnTo>
                <a:lnTo>
                  <a:pt x="1247025" y="358330"/>
                </a:lnTo>
                <a:lnTo>
                  <a:pt x="1247825" y="365455"/>
                </a:lnTo>
                <a:lnTo>
                  <a:pt x="1251216" y="371856"/>
                </a:lnTo>
                <a:lnTo>
                  <a:pt x="1291920" y="418998"/>
                </a:lnTo>
                <a:lnTo>
                  <a:pt x="88392" y="0"/>
                </a:lnTo>
                <a:lnTo>
                  <a:pt x="76200" y="35052"/>
                </a:lnTo>
                <a:lnTo>
                  <a:pt x="1278445" y="455041"/>
                </a:lnTo>
                <a:lnTo>
                  <a:pt x="1217688" y="466344"/>
                </a:lnTo>
                <a:lnTo>
                  <a:pt x="1211249" y="469709"/>
                </a:lnTo>
                <a:lnTo>
                  <a:pt x="1206258" y="474916"/>
                </a:lnTo>
                <a:lnTo>
                  <a:pt x="1203540" y="481571"/>
                </a:lnTo>
                <a:lnTo>
                  <a:pt x="1203972" y="489204"/>
                </a:lnTo>
                <a:lnTo>
                  <a:pt x="1206652" y="496303"/>
                </a:lnTo>
                <a:lnTo>
                  <a:pt x="1211783" y="501396"/>
                </a:lnTo>
                <a:lnTo>
                  <a:pt x="1218323" y="504215"/>
                </a:lnTo>
                <a:lnTo>
                  <a:pt x="1225308" y="504444"/>
                </a:lnTo>
                <a:lnTo>
                  <a:pt x="1357312" y="478536"/>
                </a:lnTo>
                <a:lnTo>
                  <a:pt x="1375740" y="474916"/>
                </a:lnTo>
                <a:lnTo>
                  <a:pt x="1367040" y="493788"/>
                </a:lnTo>
                <a:lnTo>
                  <a:pt x="1351800" y="533412"/>
                </a:lnTo>
                <a:lnTo>
                  <a:pt x="1341132" y="576084"/>
                </a:lnTo>
                <a:lnTo>
                  <a:pt x="1335036" y="618756"/>
                </a:lnTo>
                <a:lnTo>
                  <a:pt x="1331988" y="664464"/>
                </a:lnTo>
                <a:lnTo>
                  <a:pt x="1333284" y="682764"/>
                </a:lnTo>
                <a:lnTo>
                  <a:pt x="1335036" y="708672"/>
                </a:lnTo>
                <a:lnTo>
                  <a:pt x="1338084" y="730008"/>
                </a:lnTo>
                <a:lnTo>
                  <a:pt x="1341132" y="752856"/>
                </a:lnTo>
                <a:lnTo>
                  <a:pt x="1345704" y="772680"/>
                </a:lnTo>
                <a:lnTo>
                  <a:pt x="1351800" y="794016"/>
                </a:lnTo>
                <a:lnTo>
                  <a:pt x="1367040" y="833640"/>
                </a:lnTo>
                <a:lnTo>
                  <a:pt x="1385328" y="873264"/>
                </a:lnTo>
                <a:lnTo>
                  <a:pt x="1386103" y="874610"/>
                </a:lnTo>
                <a:lnTo>
                  <a:pt x="1280160" y="928128"/>
                </a:lnTo>
                <a:lnTo>
                  <a:pt x="1274470" y="932815"/>
                </a:lnTo>
                <a:lnTo>
                  <a:pt x="1271206" y="939368"/>
                </a:lnTo>
                <a:lnTo>
                  <a:pt x="1270520" y="946772"/>
                </a:lnTo>
                <a:lnTo>
                  <a:pt x="1272540" y="954036"/>
                </a:lnTo>
                <a:lnTo>
                  <a:pt x="1277023" y="959942"/>
                </a:lnTo>
                <a:lnTo>
                  <a:pt x="1283208" y="963561"/>
                </a:lnTo>
                <a:lnTo>
                  <a:pt x="1290548" y="964323"/>
                </a:lnTo>
                <a:lnTo>
                  <a:pt x="1298448" y="961656"/>
                </a:lnTo>
                <a:lnTo>
                  <a:pt x="1353286" y="933881"/>
                </a:lnTo>
                <a:lnTo>
                  <a:pt x="0" y="3031248"/>
                </a:lnTo>
                <a:lnTo>
                  <a:pt x="32004" y="3052584"/>
                </a:lnTo>
                <a:lnTo>
                  <a:pt x="1385074" y="955548"/>
                </a:lnTo>
                <a:lnTo>
                  <a:pt x="1382268" y="1016520"/>
                </a:lnTo>
                <a:lnTo>
                  <a:pt x="1383626" y="1024115"/>
                </a:lnTo>
                <a:lnTo>
                  <a:pt x="1387411" y="1030427"/>
                </a:lnTo>
                <a:lnTo>
                  <a:pt x="1393202" y="1034732"/>
                </a:lnTo>
                <a:lnTo>
                  <a:pt x="1400556" y="1036332"/>
                </a:lnTo>
                <a:lnTo>
                  <a:pt x="1408163" y="1035608"/>
                </a:lnTo>
                <a:lnTo>
                  <a:pt x="1414462" y="1031760"/>
                </a:lnTo>
                <a:lnTo>
                  <a:pt x="1418780" y="1025613"/>
                </a:lnTo>
                <a:lnTo>
                  <a:pt x="1420368" y="1018044"/>
                </a:lnTo>
                <a:lnTo>
                  <a:pt x="1424368" y="931595"/>
                </a:lnTo>
                <a:lnTo>
                  <a:pt x="1432572" y="941832"/>
                </a:lnTo>
                <a:lnTo>
                  <a:pt x="1461528" y="973848"/>
                </a:lnTo>
                <a:lnTo>
                  <a:pt x="1492008" y="1001280"/>
                </a:lnTo>
                <a:lnTo>
                  <a:pt x="1525536" y="1027188"/>
                </a:lnTo>
                <a:lnTo>
                  <a:pt x="1562112" y="1048524"/>
                </a:lnTo>
                <a:lnTo>
                  <a:pt x="1600212" y="1066812"/>
                </a:lnTo>
                <a:lnTo>
                  <a:pt x="1641360" y="1082040"/>
                </a:lnTo>
                <a:lnTo>
                  <a:pt x="1682508" y="1092720"/>
                </a:lnTo>
                <a:lnTo>
                  <a:pt x="1726704" y="1098816"/>
                </a:lnTo>
                <a:lnTo>
                  <a:pt x="1770900" y="1101864"/>
                </a:lnTo>
                <a:lnTo>
                  <a:pt x="1815096" y="1098816"/>
                </a:lnTo>
                <a:lnTo>
                  <a:pt x="1859292" y="1092720"/>
                </a:lnTo>
                <a:lnTo>
                  <a:pt x="1901964" y="1082040"/>
                </a:lnTo>
                <a:lnTo>
                  <a:pt x="1941588" y="1066812"/>
                </a:lnTo>
                <a:lnTo>
                  <a:pt x="1979688" y="1048524"/>
                </a:lnTo>
                <a:lnTo>
                  <a:pt x="2016264" y="1025664"/>
                </a:lnTo>
                <a:lnTo>
                  <a:pt x="2049792" y="1001280"/>
                </a:lnTo>
                <a:lnTo>
                  <a:pt x="2095512" y="957072"/>
                </a:lnTo>
                <a:lnTo>
                  <a:pt x="2133612" y="908316"/>
                </a:lnTo>
                <a:lnTo>
                  <a:pt x="2156472" y="871740"/>
                </a:lnTo>
                <a:lnTo>
                  <a:pt x="2174760" y="833640"/>
                </a:lnTo>
                <a:lnTo>
                  <a:pt x="2188476" y="792492"/>
                </a:lnTo>
                <a:lnTo>
                  <a:pt x="2194572" y="772680"/>
                </a:lnTo>
                <a:lnTo>
                  <a:pt x="2200656" y="751332"/>
                </a:lnTo>
                <a:lnTo>
                  <a:pt x="2203716" y="730008"/>
                </a:lnTo>
                <a:lnTo>
                  <a:pt x="2206764" y="707148"/>
                </a:lnTo>
                <a:lnTo>
                  <a:pt x="2208288" y="685812"/>
                </a:lnTo>
                <a:lnTo>
                  <a:pt x="2208288" y="640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71991" y="164241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6507" y="466599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7888" y="2339339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0055" y="1840991"/>
            <a:ext cx="4258310" cy="3053080"/>
          </a:xfrm>
          <a:custGeom>
            <a:avLst/>
            <a:gdLst/>
            <a:ahLst/>
            <a:cxnLst/>
            <a:rect l="l" t="t" r="r" b="b"/>
            <a:pathLst>
              <a:path w="4258309" h="3053079">
                <a:moveTo>
                  <a:pt x="4258056" y="1551432"/>
                </a:moveTo>
                <a:lnTo>
                  <a:pt x="4224566" y="1531620"/>
                </a:lnTo>
                <a:lnTo>
                  <a:pt x="4116324" y="1467612"/>
                </a:lnTo>
                <a:lnTo>
                  <a:pt x="4109072" y="1465592"/>
                </a:lnTo>
                <a:lnTo>
                  <a:pt x="4101655" y="1466278"/>
                </a:lnTo>
                <a:lnTo>
                  <a:pt x="4095115" y="1469542"/>
                </a:lnTo>
                <a:lnTo>
                  <a:pt x="4090416" y="1475232"/>
                </a:lnTo>
                <a:lnTo>
                  <a:pt x="4087520" y="1482280"/>
                </a:lnTo>
                <a:lnTo>
                  <a:pt x="4087749" y="1489329"/>
                </a:lnTo>
                <a:lnTo>
                  <a:pt x="4090847" y="1495806"/>
                </a:lnTo>
                <a:lnTo>
                  <a:pt x="4096512" y="1501140"/>
                </a:lnTo>
                <a:lnTo>
                  <a:pt x="4148455" y="1531620"/>
                </a:lnTo>
                <a:lnTo>
                  <a:pt x="3819753" y="1531620"/>
                </a:lnTo>
                <a:lnTo>
                  <a:pt x="3814572" y="1478292"/>
                </a:lnTo>
                <a:lnTo>
                  <a:pt x="3806964" y="1435620"/>
                </a:lnTo>
                <a:lnTo>
                  <a:pt x="3793248" y="1394472"/>
                </a:lnTo>
                <a:lnTo>
                  <a:pt x="3782580" y="1368577"/>
                </a:lnTo>
                <a:lnTo>
                  <a:pt x="3782580" y="1546872"/>
                </a:lnTo>
                <a:lnTo>
                  <a:pt x="3781056" y="1566684"/>
                </a:lnTo>
                <a:lnTo>
                  <a:pt x="3779634" y="1586496"/>
                </a:lnTo>
                <a:lnTo>
                  <a:pt x="3778008" y="1607820"/>
                </a:lnTo>
                <a:lnTo>
                  <a:pt x="3773436" y="1627644"/>
                </a:lnTo>
                <a:lnTo>
                  <a:pt x="3768864" y="1645920"/>
                </a:lnTo>
                <a:lnTo>
                  <a:pt x="3764292" y="1665744"/>
                </a:lnTo>
                <a:lnTo>
                  <a:pt x="3742956" y="1720608"/>
                </a:lnTo>
                <a:lnTo>
                  <a:pt x="3724656" y="1754136"/>
                </a:lnTo>
                <a:lnTo>
                  <a:pt x="3701808" y="1786128"/>
                </a:lnTo>
                <a:lnTo>
                  <a:pt x="3691140" y="1801380"/>
                </a:lnTo>
                <a:lnTo>
                  <a:pt x="3677424" y="1815096"/>
                </a:lnTo>
                <a:lnTo>
                  <a:pt x="3665232" y="1828812"/>
                </a:lnTo>
                <a:lnTo>
                  <a:pt x="3651516" y="1842528"/>
                </a:lnTo>
                <a:lnTo>
                  <a:pt x="3621036" y="1866912"/>
                </a:lnTo>
                <a:lnTo>
                  <a:pt x="3605796" y="1877580"/>
                </a:lnTo>
                <a:lnTo>
                  <a:pt x="3572256" y="1898916"/>
                </a:lnTo>
                <a:lnTo>
                  <a:pt x="3555504" y="1906536"/>
                </a:lnTo>
                <a:lnTo>
                  <a:pt x="3537204" y="1915680"/>
                </a:lnTo>
                <a:lnTo>
                  <a:pt x="3482340" y="1933968"/>
                </a:lnTo>
                <a:lnTo>
                  <a:pt x="3462540" y="1938528"/>
                </a:lnTo>
                <a:lnTo>
                  <a:pt x="3422904" y="1944636"/>
                </a:lnTo>
                <a:lnTo>
                  <a:pt x="3401580" y="1946160"/>
                </a:lnTo>
                <a:lnTo>
                  <a:pt x="3360432" y="1946160"/>
                </a:lnTo>
                <a:lnTo>
                  <a:pt x="3300996" y="1938528"/>
                </a:lnTo>
                <a:lnTo>
                  <a:pt x="3244608" y="1921776"/>
                </a:lnTo>
                <a:lnTo>
                  <a:pt x="3208032" y="1906536"/>
                </a:lnTo>
                <a:lnTo>
                  <a:pt x="3174504" y="1888248"/>
                </a:lnTo>
                <a:lnTo>
                  <a:pt x="3142488" y="1866912"/>
                </a:lnTo>
                <a:lnTo>
                  <a:pt x="3098304" y="1828812"/>
                </a:lnTo>
                <a:lnTo>
                  <a:pt x="3049536" y="1769376"/>
                </a:lnTo>
                <a:lnTo>
                  <a:pt x="3040392" y="1752612"/>
                </a:lnTo>
                <a:lnTo>
                  <a:pt x="3029724" y="1735848"/>
                </a:lnTo>
                <a:lnTo>
                  <a:pt x="3022104" y="1719084"/>
                </a:lnTo>
                <a:lnTo>
                  <a:pt x="3012960" y="1700796"/>
                </a:lnTo>
                <a:lnTo>
                  <a:pt x="3006864" y="1684020"/>
                </a:lnTo>
                <a:lnTo>
                  <a:pt x="2994672" y="1645920"/>
                </a:lnTo>
                <a:lnTo>
                  <a:pt x="2984004" y="1586496"/>
                </a:lnTo>
                <a:lnTo>
                  <a:pt x="2982480" y="1566684"/>
                </a:lnTo>
                <a:lnTo>
                  <a:pt x="2982582" y="1524012"/>
                </a:lnTo>
                <a:lnTo>
                  <a:pt x="2990088" y="1464576"/>
                </a:lnTo>
                <a:lnTo>
                  <a:pt x="3000756" y="1426476"/>
                </a:lnTo>
                <a:lnTo>
                  <a:pt x="3022104" y="1371612"/>
                </a:lnTo>
                <a:lnTo>
                  <a:pt x="3040392" y="1338084"/>
                </a:lnTo>
                <a:lnTo>
                  <a:pt x="3051060" y="1322844"/>
                </a:lnTo>
                <a:lnTo>
                  <a:pt x="3061728" y="1306080"/>
                </a:lnTo>
                <a:lnTo>
                  <a:pt x="3073920" y="1290828"/>
                </a:lnTo>
                <a:lnTo>
                  <a:pt x="3086112" y="1277112"/>
                </a:lnTo>
                <a:lnTo>
                  <a:pt x="3113544" y="1249692"/>
                </a:lnTo>
                <a:lnTo>
                  <a:pt x="3128772" y="1237500"/>
                </a:lnTo>
                <a:lnTo>
                  <a:pt x="3142488" y="1225308"/>
                </a:lnTo>
                <a:lnTo>
                  <a:pt x="3159264" y="1214628"/>
                </a:lnTo>
                <a:lnTo>
                  <a:pt x="3174504" y="1203972"/>
                </a:lnTo>
                <a:lnTo>
                  <a:pt x="3191256" y="1194828"/>
                </a:lnTo>
                <a:lnTo>
                  <a:pt x="3209556" y="1185684"/>
                </a:lnTo>
                <a:lnTo>
                  <a:pt x="3226320" y="1178064"/>
                </a:lnTo>
                <a:lnTo>
                  <a:pt x="3244608" y="1170444"/>
                </a:lnTo>
                <a:lnTo>
                  <a:pt x="3264420" y="1164336"/>
                </a:lnTo>
                <a:lnTo>
                  <a:pt x="3282708" y="1158252"/>
                </a:lnTo>
                <a:lnTo>
                  <a:pt x="3302520" y="1153680"/>
                </a:lnTo>
                <a:lnTo>
                  <a:pt x="3342144" y="1147584"/>
                </a:lnTo>
                <a:lnTo>
                  <a:pt x="3361956" y="1146060"/>
                </a:lnTo>
                <a:lnTo>
                  <a:pt x="3403104" y="1146060"/>
                </a:lnTo>
                <a:lnTo>
                  <a:pt x="3444240" y="1150620"/>
                </a:lnTo>
                <a:lnTo>
                  <a:pt x="3482340" y="1158252"/>
                </a:lnTo>
                <a:lnTo>
                  <a:pt x="3520440" y="1170444"/>
                </a:lnTo>
                <a:lnTo>
                  <a:pt x="3555504" y="1185684"/>
                </a:lnTo>
                <a:lnTo>
                  <a:pt x="3590556" y="1203972"/>
                </a:lnTo>
                <a:lnTo>
                  <a:pt x="3605796" y="1214628"/>
                </a:lnTo>
                <a:lnTo>
                  <a:pt x="3622560" y="1225308"/>
                </a:lnTo>
                <a:lnTo>
                  <a:pt x="3636276" y="1237500"/>
                </a:lnTo>
                <a:lnTo>
                  <a:pt x="3651516" y="1249692"/>
                </a:lnTo>
                <a:lnTo>
                  <a:pt x="3678948" y="1277112"/>
                </a:lnTo>
                <a:lnTo>
                  <a:pt x="3703332" y="1307604"/>
                </a:lnTo>
                <a:lnTo>
                  <a:pt x="3724656" y="1339608"/>
                </a:lnTo>
                <a:lnTo>
                  <a:pt x="3742956" y="1373136"/>
                </a:lnTo>
                <a:lnTo>
                  <a:pt x="3758196" y="1409712"/>
                </a:lnTo>
                <a:lnTo>
                  <a:pt x="3770388" y="1446288"/>
                </a:lnTo>
                <a:lnTo>
                  <a:pt x="3773436" y="1466100"/>
                </a:lnTo>
                <a:lnTo>
                  <a:pt x="3778008" y="1485912"/>
                </a:lnTo>
                <a:lnTo>
                  <a:pt x="3780815" y="1522488"/>
                </a:lnTo>
                <a:lnTo>
                  <a:pt x="3782580" y="1546872"/>
                </a:lnTo>
                <a:lnTo>
                  <a:pt x="3782580" y="1368577"/>
                </a:lnTo>
                <a:lnTo>
                  <a:pt x="3776472" y="1356372"/>
                </a:lnTo>
                <a:lnTo>
                  <a:pt x="3767340" y="1336560"/>
                </a:lnTo>
                <a:lnTo>
                  <a:pt x="3756672" y="1318272"/>
                </a:lnTo>
                <a:lnTo>
                  <a:pt x="3746004" y="1301508"/>
                </a:lnTo>
                <a:lnTo>
                  <a:pt x="3732288" y="1283220"/>
                </a:lnTo>
                <a:lnTo>
                  <a:pt x="3720096" y="1266444"/>
                </a:lnTo>
                <a:lnTo>
                  <a:pt x="3691140" y="1235976"/>
                </a:lnTo>
                <a:lnTo>
                  <a:pt x="3660660" y="1208544"/>
                </a:lnTo>
                <a:lnTo>
                  <a:pt x="3627132" y="1182636"/>
                </a:lnTo>
                <a:lnTo>
                  <a:pt x="3572256" y="1150620"/>
                </a:lnTo>
                <a:lnTo>
                  <a:pt x="3560381" y="1146060"/>
                </a:lnTo>
                <a:lnTo>
                  <a:pt x="3552456" y="1143012"/>
                </a:lnTo>
                <a:lnTo>
                  <a:pt x="3532644" y="1133868"/>
                </a:lnTo>
                <a:lnTo>
                  <a:pt x="3511308" y="1127772"/>
                </a:lnTo>
                <a:lnTo>
                  <a:pt x="3491496" y="1121676"/>
                </a:lnTo>
                <a:lnTo>
                  <a:pt x="3448824" y="1112520"/>
                </a:lnTo>
                <a:lnTo>
                  <a:pt x="3425964" y="1111008"/>
                </a:lnTo>
                <a:lnTo>
                  <a:pt x="3404628" y="1107960"/>
                </a:lnTo>
                <a:lnTo>
                  <a:pt x="3358908" y="1107960"/>
                </a:lnTo>
                <a:lnTo>
                  <a:pt x="3337572" y="1111008"/>
                </a:lnTo>
                <a:lnTo>
                  <a:pt x="3314712" y="1112520"/>
                </a:lnTo>
                <a:lnTo>
                  <a:pt x="3272040" y="1121676"/>
                </a:lnTo>
                <a:lnTo>
                  <a:pt x="3230892" y="1135392"/>
                </a:lnTo>
                <a:lnTo>
                  <a:pt x="3191256" y="1152144"/>
                </a:lnTo>
                <a:lnTo>
                  <a:pt x="3136404" y="1182636"/>
                </a:lnTo>
                <a:lnTo>
                  <a:pt x="3102876" y="1208544"/>
                </a:lnTo>
                <a:lnTo>
                  <a:pt x="3077172" y="1231671"/>
                </a:lnTo>
                <a:lnTo>
                  <a:pt x="3012948" y="1101864"/>
                </a:lnTo>
                <a:lnTo>
                  <a:pt x="3007614" y="1096162"/>
                </a:lnTo>
                <a:lnTo>
                  <a:pt x="3001137" y="1092911"/>
                </a:lnTo>
                <a:lnTo>
                  <a:pt x="2994088" y="1092212"/>
                </a:lnTo>
                <a:lnTo>
                  <a:pt x="2987040" y="1094244"/>
                </a:lnTo>
                <a:lnTo>
                  <a:pt x="2981121" y="1098689"/>
                </a:lnTo>
                <a:lnTo>
                  <a:pt x="2977324" y="1104722"/>
                </a:lnTo>
                <a:lnTo>
                  <a:pt x="2976118" y="1111592"/>
                </a:lnTo>
                <a:lnTo>
                  <a:pt x="2977896" y="1118628"/>
                </a:lnTo>
                <a:lnTo>
                  <a:pt x="3005848" y="1174508"/>
                </a:lnTo>
                <a:lnTo>
                  <a:pt x="2189988" y="640092"/>
                </a:lnTo>
                <a:lnTo>
                  <a:pt x="2168652" y="672096"/>
                </a:lnTo>
                <a:lnTo>
                  <a:pt x="2984970" y="1206817"/>
                </a:lnTo>
                <a:lnTo>
                  <a:pt x="2923032" y="1203972"/>
                </a:lnTo>
                <a:lnTo>
                  <a:pt x="2915437" y="1204442"/>
                </a:lnTo>
                <a:lnTo>
                  <a:pt x="2909125" y="1207782"/>
                </a:lnTo>
                <a:lnTo>
                  <a:pt x="2904820" y="1213396"/>
                </a:lnTo>
                <a:lnTo>
                  <a:pt x="2903220" y="1220736"/>
                </a:lnTo>
                <a:lnTo>
                  <a:pt x="2904579" y="1228331"/>
                </a:lnTo>
                <a:lnTo>
                  <a:pt x="2908363" y="1234643"/>
                </a:lnTo>
                <a:lnTo>
                  <a:pt x="2914154" y="1238948"/>
                </a:lnTo>
                <a:lnTo>
                  <a:pt x="2921508" y="1240548"/>
                </a:lnTo>
                <a:lnTo>
                  <a:pt x="3060115" y="1248257"/>
                </a:lnTo>
                <a:lnTo>
                  <a:pt x="3057156" y="1251216"/>
                </a:lnTo>
                <a:lnTo>
                  <a:pt x="3019056" y="1301508"/>
                </a:lnTo>
                <a:lnTo>
                  <a:pt x="2996196" y="1338084"/>
                </a:lnTo>
                <a:lnTo>
                  <a:pt x="2977908" y="1376184"/>
                </a:lnTo>
                <a:lnTo>
                  <a:pt x="2964192" y="1415808"/>
                </a:lnTo>
                <a:lnTo>
                  <a:pt x="2948940" y="1479816"/>
                </a:lnTo>
                <a:lnTo>
                  <a:pt x="2944482" y="1522488"/>
                </a:lnTo>
                <a:lnTo>
                  <a:pt x="2944380" y="1569720"/>
                </a:lnTo>
                <a:lnTo>
                  <a:pt x="2945904" y="1591068"/>
                </a:lnTo>
                <a:lnTo>
                  <a:pt x="2948940" y="1613928"/>
                </a:lnTo>
                <a:lnTo>
                  <a:pt x="2958096" y="1656600"/>
                </a:lnTo>
                <a:lnTo>
                  <a:pt x="2964192" y="1676412"/>
                </a:lnTo>
                <a:lnTo>
                  <a:pt x="2970288" y="1697748"/>
                </a:lnTo>
                <a:lnTo>
                  <a:pt x="2979432" y="1717560"/>
                </a:lnTo>
                <a:lnTo>
                  <a:pt x="2987040" y="1735848"/>
                </a:lnTo>
                <a:lnTo>
                  <a:pt x="2997720" y="1755660"/>
                </a:lnTo>
                <a:lnTo>
                  <a:pt x="3019056" y="1792236"/>
                </a:lnTo>
                <a:lnTo>
                  <a:pt x="3031248" y="1809000"/>
                </a:lnTo>
                <a:lnTo>
                  <a:pt x="3044964" y="1825764"/>
                </a:lnTo>
                <a:lnTo>
                  <a:pt x="3060255" y="1842757"/>
                </a:lnTo>
                <a:lnTo>
                  <a:pt x="2921520" y="1844040"/>
                </a:lnTo>
                <a:lnTo>
                  <a:pt x="2913913" y="1845640"/>
                </a:lnTo>
                <a:lnTo>
                  <a:pt x="2907614" y="1849945"/>
                </a:lnTo>
                <a:lnTo>
                  <a:pt x="2903296" y="1856257"/>
                </a:lnTo>
                <a:lnTo>
                  <a:pt x="2901708" y="1863852"/>
                </a:lnTo>
                <a:lnTo>
                  <a:pt x="2903296" y="1871218"/>
                </a:lnTo>
                <a:lnTo>
                  <a:pt x="2907614" y="1876996"/>
                </a:lnTo>
                <a:lnTo>
                  <a:pt x="2913913" y="1880793"/>
                </a:lnTo>
                <a:lnTo>
                  <a:pt x="2921520" y="1882140"/>
                </a:lnTo>
                <a:lnTo>
                  <a:pt x="2983420" y="1881428"/>
                </a:lnTo>
                <a:lnTo>
                  <a:pt x="2196947" y="2351392"/>
                </a:lnTo>
                <a:lnTo>
                  <a:pt x="2196096" y="2339352"/>
                </a:lnTo>
                <a:lnTo>
                  <a:pt x="2193048" y="2316492"/>
                </a:lnTo>
                <a:lnTo>
                  <a:pt x="2183904" y="2273820"/>
                </a:lnTo>
                <a:lnTo>
                  <a:pt x="2177808" y="2254008"/>
                </a:lnTo>
                <a:lnTo>
                  <a:pt x="2171712" y="2232672"/>
                </a:lnTo>
                <a:lnTo>
                  <a:pt x="2164092" y="2212860"/>
                </a:lnTo>
                <a:lnTo>
                  <a:pt x="2159520" y="2203716"/>
                </a:lnTo>
                <a:lnTo>
                  <a:pt x="2159520" y="2363736"/>
                </a:lnTo>
                <a:lnTo>
                  <a:pt x="2159406" y="2406408"/>
                </a:lnTo>
                <a:lnTo>
                  <a:pt x="2151888" y="2465844"/>
                </a:lnTo>
                <a:lnTo>
                  <a:pt x="2141220" y="2503944"/>
                </a:lnTo>
                <a:lnTo>
                  <a:pt x="2129040" y="2540520"/>
                </a:lnTo>
                <a:lnTo>
                  <a:pt x="2101608" y="2592336"/>
                </a:lnTo>
                <a:lnTo>
                  <a:pt x="2080272" y="2624340"/>
                </a:lnTo>
                <a:lnTo>
                  <a:pt x="2028456" y="2680728"/>
                </a:lnTo>
                <a:lnTo>
                  <a:pt x="1982736" y="2715780"/>
                </a:lnTo>
                <a:lnTo>
                  <a:pt x="1967496" y="2726448"/>
                </a:lnTo>
                <a:lnTo>
                  <a:pt x="1950732" y="2737116"/>
                </a:lnTo>
                <a:lnTo>
                  <a:pt x="1932444" y="2744736"/>
                </a:lnTo>
                <a:lnTo>
                  <a:pt x="1915680" y="2753880"/>
                </a:lnTo>
                <a:lnTo>
                  <a:pt x="1879104" y="2766072"/>
                </a:lnTo>
                <a:lnTo>
                  <a:pt x="1839480" y="2776740"/>
                </a:lnTo>
                <a:lnTo>
                  <a:pt x="1799856" y="2782836"/>
                </a:lnTo>
                <a:lnTo>
                  <a:pt x="1780044" y="2784360"/>
                </a:lnTo>
                <a:lnTo>
                  <a:pt x="1738896" y="2784360"/>
                </a:lnTo>
                <a:lnTo>
                  <a:pt x="1697736" y="2779788"/>
                </a:lnTo>
                <a:lnTo>
                  <a:pt x="1659636" y="2772168"/>
                </a:lnTo>
                <a:lnTo>
                  <a:pt x="1641360" y="2766072"/>
                </a:lnTo>
                <a:lnTo>
                  <a:pt x="1621536" y="2759976"/>
                </a:lnTo>
                <a:lnTo>
                  <a:pt x="1586496" y="2744736"/>
                </a:lnTo>
                <a:lnTo>
                  <a:pt x="1551444" y="2726448"/>
                </a:lnTo>
                <a:lnTo>
                  <a:pt x="1536204" y="2715780"/>
                </a:lnTo>
                <a:lnTo>
                  <a:pt x="1519440" y="2705112"/>
                </a:lnTo>
                <a:lnTo>
                  <a:pt x="1505724" y="2692920"/>
                </a:lnTo>
                <a:lnTo>
                  <a:pt x="1490484" y="2680728"/>
                </a:lnTo>
                <a:lnTo>
                  <a:pt x="1463052" y="2653296"/>
                </a:lnTo>
                <a:lnTo>
                  <a:pt x="1438668" y="2622816"/>
                </a:lnTo>
                <a:lnTo>
                  <a:pt x="1417332" y="2590812"/>
                </a:lnTo>
                <a:lnTo>
                  <a:pt x="1399044" y="2557284"/>
                </a:lnTo>
                <a:lnTo>
                  <a:pt x="1391424" y="2538996"/>
                </a:lnTo>
                <a:lnTo>
                  <a:pt x="1383804" y="2522232"/>
                </a:lnTo>
                <a:lnTo>
                  <a:pt x="1373136" y="2484132"/>
                </a:lnTo>
                <a:lnTo>
                  <a:pt x="1363992" y="2444508"/>
                </a:lnTo>
                <a:lnTo>
                  <a:pt x="1359420" y="2383548"/>
                </a:lnTo>
                <a:lnTo>
                  <a:pt x="1360944" y="2363736"/>
                </a:lnTo>
                <a:lnTo>
                  <a:pt x="1362354" y="2343912"/>
                </a:lnTo>
                <a:lnTo>
                  <a:pt x="1363992" y="2322588"/>
                </a:lnTo>
                <a:lnTo>
                  <a:pt x="1368564" y="2302776"/>
                </a:lnTo>
                <a:lnTo>
                  <a:pt x="1373136" y="2284488"/>
                </a:lnTo>
                <a:lnTo>
                  <a:pt x="1377708" y="2264676"/>
                </a:lnTo>
                <a:lnTo>
                  <a:pt x="1399044" y="2209812"/>
                </a:lnTo>
                <a:lnTo>
                  <a:pt x="1417332" y="2176284"/>
                </a:lnTo>
                <a:lnTo>
                  <a:pt x="1440192" y="2144280"/>
                </a:lnTo>
                <a:lnTo>
                  <a:pt x="1450860" y="2129040"/>
                </a:lnTo>
                <a:lnTo>
                  <a:pt x="1464576" y="2115312"/>
                </a:lnTo>
                <a:lnTo>
                  <a:pt x="1476768" y="2101608"/>
                </a:lnTo>
                <a:lnTo>
                  <a:pt x="1492008" y="2087892"/>
                </a:lnTo>
                <a:lnTo>
                  <a:pt x="1536204" y="2052840"/>
                </a:lnTo>
                <a:lnTo>
                  <a:pt x="1586496" y="2023884"/>
                </a:lnTo>
                <a:lnTo>
                  <a:pt x="1623072" y="2008644"/>
                </a:lnTo>
                <a:lnTo>
                  <a:pt x="1659636" y="1996452"/>
                </a:lnTo>
                <a:lnTo>
                  <a:pt x="1719084" y="1985784"/>
                </a:lnTo>
                <a:lnTo>
                  <a:pt x="1740420" y="1984260"/>
                </a:lnTo>
                <a:lnTo>
                  <a:pt x="1781568" y="1984260"/>
                </a:lnTo>
                <a:lnTo>
                  <a:pt x="1841004" y="1991880"/>
                </a:lnTo>
                <a:lnTo>
                  <a:pt x="1897392" y="2008644"/>
                </a:lnTo>
                <a:lnTo>
                  <a:pt x="1933968" y="2023884"/>
                </a:lnTo>
                <a:lnTo>
                  <a:pt x="1967496" y="2042172"/>
                </a:lnTo>
                <a:lnTo>
                  <a:pt x="1999500" y="2063508"/>
                </a:lnTo>
                <a:lnTo>
                  <a:pt x="2029980" y="2087892"/>
                </a:lnTo>
                <a:lnTo>
                  <a:pt x="2055888" y="2115312"/>
                </a:lnTo>
                <a:lnTo>
                  <a:pt x="2069604" y="2130564"/>
                </a:lnTo>
                <a:lnTo>
                  <a:pt x="2080272" y="2145804"/>
                </a:lnTo>
                <a:lnTo>
                  <a:pt x="2092464" y="2161044"/>
                </a:lnTo>
                <a:lnTo>
                  <a:pt x="2101608" y="2177808"/>
                </a:lnTo>
                <a:lnTo>
                  <a:pt x="2112276" y="2194572"/>
                </a:lnTo>
                <a:lnTo>
                  <a:pt x="2121420" y="2211336"/>
                </a:lnTo>
                <a:lnTo>
                  <a:pt x="2129040" y="2229612"/>
                </a:lnTo>
                <a:lnTo>
                  <a:pt x="2135136" y="2247912"/>
                </a:lnTo>
                <a:lnTo>
                  <a:pt x="2142756" y="2266200"/>
                </a:lnTo>
                <a:lnTo>
                  <a:pt x="2147328" y="2284488"/>
                </a:lnTo>
                <a:lnTo>
                  <a:pt x="2151888" y="2304300"/>
                </a:lnTo>
                <a:lnTo>
                  <a:pt x="2157996" y="2343912"/>
                </a:lnTo>
                <a:lnTo>
                  <a:pt x="2159520" y="2363736"/>
                </a:lnTo>
                <a:lnTo>
                  <a:pt x="2159520" y="2203716"/>
                </a:lnTo>
                <a:lnTo>
                  <a:pt x="2154948" y="2194572"/>
                </a:lnTo>
                <a:lnTo>
                  <a:pt x="2144280" y="2174760"/>
                </a:lnTo>
                <a:lnTo>
                  <a:pt x="2135136" y="2156472"/>
                </a:lnTo>
                <a:lnTo>
                  <a:pt x="2122944" y="2139708"/>
                </a:lnTo>
                <a:lnTo>
                  <a:pt x="2110740" y="2121420"/>
                </a:lnTo>
                <a:lnTo>
                  <a:pt x="2097036" y="2104656"/>
                </a:lnTo>
                <a:lnTo>
                  <a:pt x="2069604" y="2074176"/>
                </a:lnTo>
                <a:lnTo>
                  <a:pt x="2054364" y="2060460"/>
                </a:lnTo>
                <a:lnTo>
                  <a:pt x="2037600" y="2046744"/>
                </a:lnTo>
                <a:lnTo>
                  <a:pt x="2022360" y="2033028"/>
                </a:lnTo>
                <a:lnTo>
                  <a:pt x="1987308" y="2010168"/>
                </a:lnTo>
                <a:lnTo>
                  <a:pt x="1949208" y="1988820"/>
                </a:lnTo>
                <a:lnTo>
                  <a:pt x="1937321" y="1984260"/>
                </a:lnTo>
                <a:lnTo>
                  <a:pt x="1929396" y="1981212"/>
                </a:lnTo>
                <a:lnTo>
                  <a:pt x="1889772" y="1965972"/>
                </a:lnTo>
                <a:lnTo>
                  <a:pt x="1825764" y="1950720"/>
                </a:lnTo>
                <a:lnTo>
                  <a:pt x="1804428" y="1949208"/>
                </a:lnTo>
                <a:lnTo>
                  <a:pt x="1781568" y="1946160"/>
                </a:lnTo>
                <a:lnTo>
                  <a:pt x="1737372" y="1946160"/>
                </a:lnTo>
                <a:lnTo>
                  <a:pt x="1714512" y="1949208"/>
                </a:lnTo>
                <a:lnTo>
                  <a:pt x="1693176" y="1950720"/>
                </a:lnTo>
                <a:lnTo>
                  <a:pt x="1650504" y="1959876"/>
                </a:lnTo>
                <a:lnTo>
                  <a:pt x="1589544" y="1981212"/>
                </a:lnTo>
                <a:lnTo>
                  <a:pt x="1551444" y="1999500"/>
                </a:lnTo>
                <a:lnTo>
                  <a:pt x="1514868" y="2020836"/>
                </a:lnTo>
                <a:lnTo>
                  <a:pt x="1481340" y="2046744"/>
                </a:lnTo>
                <a:lnTo>
                  <a:pt x="1464576" y="2060460"/>
                </a:lnTo>
                <a:lnTo>
                  <a:pt x="1435620" y="2089416"/>
                </a:lnTo>
                <a:lnTo>
                  <a:pt x="1408188" y="2122944"/>
                </a:lnTo>
                <a:lnTo>
                  <a:pt x="1375981" y="2174011"/>
                </a:lnTo>
                <a:lnTo>
                  <a:pt x="1375968" y="2171712"/>
                </a:lnTo>
                <a:lnTo>
                  <a:pt x="1374648" y="2028456"/>
                </a:lnTo>
                <a:lnTo>
                  <a:pt x="1354848" y="2010156"/>
                </a:lnTo>
                <a:lnTo>
                  <a:pt x="1347482" y="2011756"/>
                </a:lnTo>
                <a:lnTo>
                  <a:pt x="1341691" y="2016074"/>
                </a:lnTo>
                <a:lnTo>
                  <a:pt x="1337906" y="2022373"/>
                </a:lnTo>
                <a:lnTo>
                  <a:pt x="1336548" y="2029980"/>
                </a:lnTo>
                <a:lnTo>
                  <a:pt x="1337271" y="2091829"/>
                </a:lnTo>
                <a:lnTo>
                  <a:pt x="88392" y="0"/>
                </a:lnTo>
                <a:lnTo>
                  <a:pt x="54864" y="19812"/>
                </a:lnTo>
                <a:lnTo>
                  <a:pt x="1302397" y="2109393"/>
                </a:lnTo>
                <a:lnTo>
                  <a:pt x="1249680" y="2080260"/>
                </a:lnTo>
                <a:lnTo>
                  <a:pt x="1242428" y="2078240"/>
                </a:lnTo>
                <a:lnTo>
                  <a:pt x="1235011" y="2078939"/>
                </a:lnTo>
                <a:lnTo>
                  <a:pt x="1228471" y="2082190"/>
                </a:lnTo>
                <a:lnTo>
                  <a:pt x="1223772" y="2087892"/>
                </a:lnTo>
                <a:lnTo>
                  <a:pt x="1221752" y="2095144"/>
                </a:lnTo>
                <a:lnTo>
                  <a:pt x="1222438" y="2102561"/>
                </a:lnTo>
                <a:lnTo>
                  <a:pt x="1225702" y="2109101"/>
                </a:lnTo>
                <a:lnTo>
                  <a:pt x="1231392" y="2113800"/>
                </a:lnTo>
                <a:lnTo>
                  <a:pt x="1367840" y="2189924"/>
                </a:lnTo>
                <a:lnTo>
                  <a:pt x="1365516" y="2194572"/>
                </a:lnTo>
                <a:lnTo>
                  <a:pt x="1341132" y="2254008"/>
                </a:lnTo>
                <a:lnTo>
                  <a:pt x="1330464" y="2296680"/>
                </a:lnTo>
                <a:lnTo>
                  <a:pt x="1324368" y="2339352"/>
                </a:lnTo>
                <a:lnTo>
                  <a:pt x="1321320" y="2385072"/>
                </a:lnTo>
                <a:lnTo>
                  <a:pt x="1322641" y="2404884"/>
                </a:lnTo>
                <a:lnTo>
                  <a:pt x="1327416" y="2452128"/>
                </a:lnTo>
                <a:lnTo>
                  <a:pt x="1335036" y="2494800"/>
                </a:lnTo>
                <a:lnTo>
                  <a:pt x="1348752" y="2535948"/>
                </a:lnTo>
                <a:lnTo>
                  <a:pt x="1365123" y="2573286"/>
                </a:lnTo>
                <a:lnTo>
                  <a:pt x="1346809" y="2569476"/>
                </a:lnTo>
                <a:lnTo>
                  <a:pt x="1214628" y="2542044"/>
                </a:lnTo>
                <a:lnTo>
                  <a:pt x="1206779" y="2541397"/>
                </a:lnTo>
                <a:lnTo>
                  <a:pt x="1199769" y="2543759"/>
                </a:lnTo>
                <a:lnTo>
                  <a:pt x="1194485" y="2548686"/>
                </a:lnTo>
                <a:lnTo>
                  <a:pt x="1191768" y="2555760"/>
                </a:lnTo>
                <a:lnTo>
                  <a:pt x="1192009" y="2563609"/>
                </a:lnTo>
                <a:lnTo>
                  <a:pt x="1194816" y="2570619"/>
                </a:lnTo>
                <a:lnTo>
                  <a:pt x="1199921" y="2575903"/>
                </a:lnTo>
                <a:lnTo>
                  <a:pt x="1207008" y="2578620"/>
                </a:lnTo>
                <a:lnTo>
                  <a:pt x="1267777" y="2591485"/>
                </a:lnTo>
                <a:lnTo>
                  <a:pt x="0" y="3016008"/>
                </a:lnTo>
                <a:lnTo>
                  <a:pt x="10668" y="3052584"/>
                </a:lnTo>
                <a:lnTo>
                  <a:pt x="1279753" y="2626652"/>
                </a:lnTo>
                <a:lnTo>
                  <a:pt x="1239024" y="2673108"/>
                </a:lnTo>
                <a:lnTo>
                  <a:pt x="1234973" y="2680385"/>
                </a:lnTo>
                <a:lnTo>
                  <a:pt x="1234059" y="2687967"/>
                </a:lnTo>
                <a:lnTo>
                  <a:pt x="1236014" y="2694965"/>
                </a:lnTo>
                <a:lnTo>
                  <a:pt x="1240536" y="2700540"/>
                </a:lnTo>
                <a:lnTo>
                  <a:pt x="1246949" y="2704579"/>
                </a:lnTo>
                <a:lnTo>
                  <a:pt x="1254061" y="2705493"/>
                </a:lnTo>
                <a:lnTo>
                  <a:pt x="1260906" y="2703538"/>
                </a:lnTo>
                <a:lnTo>
                  <a:pt x="1266444" y="2699016"/>
                </a:lnTo>
                <a:lnTo>
                  <a:pt x="1369618" y="2582951"/>
                </a:lnTo>
                <a:lnTo>
                  <a:pt x="1374660" y="2593860"/>
                </a:lnTo>
                <a:lnTo>
                  <a:pt x="1397520" y="2630436"/>
                </a:lnTo>
                <a:lnTo>
                  <a:pt x="1421904" y="2663964"/>
                </a:lnTo>
                <a:lnTo>
                  <a:pt x="1466100" y="2709684"/>
                </a:lnTo>
                <a:lnTo>
                  <a:pt x="1514868" y="2747784"/>
                </a:lnTo>
                <a:lnTo>
                  <a:pt x="1551444" y="2769120"/>
                </a:lnTo>
                <a:lnTo>
                  <a:pt x="1569732" y="2779788"/>
                </a:lnTo>
                <a:lnTo>
                  <a:pt x="1589544" y="2788932"/>
                </a:lnTo>
                <a:lnTo>
                  <a:pt x="1609356" y="2796552"/>
                </a:lnTo>
                <a:lnTo>
                  <a:pt x="1630692" y="2802648"/>
                </a:lnTo>
                <a:lnTo>
                  <a:pt x="1650504" y="2808744"/>
                </a:lnTo>
                <a:lnTo>
                  <a:pt x="1693176" y="2817888"/>
                </a:lnTo>
                <a:lnTo>
                  <a:pt x="1716036" y="2820936"/>
                </a:lnTo>
                <a:lnTo>
                  <a:pt x="1737372" y="2822460"/>
                </a:lnTo>
                <a:lnTo>
                  <a:pt x="1783092" y="2822460"/>
                </a:lnTo>
                <a:lnTo>
                  <a:pt x="1827288" y="2817888"/>
                </a:lnTo>
                <a:lnTo>
                  <a:pt x="1869960" y="2808744"/>
                </a:lnTo>
                <a:lnTo>
                  <a:pt x="1938832" y="2784360"/>
                </a:lnTo>
                <a:lnTo>
                  <a:pt x="1950732" y="2779788"/>
                </a:lnTo>
                <a:lnTo>
                  <a:pt x="2005596" y="2747784"/>
                </a:lnTo>
                <a:lnTo>
                  <a:pt x="2039124" y="2721876"/>
                </a:lnTo>
                <a:lnTo>
                  <a:pt x="2069604" y="2694444"/>
                </a:lnTo>
                <a:lnTo>
                  <a:pt x="2098560" y="2662440"/>
                </a:lnTo>
                <a:lnTo>
                  <a:pt x="2122944" y="2628912"/>
                </a:lnTo>
                <a:lnTo>
                  <a:pt x="2145804" y="2592336"/>
                </a:lnTo>
                <a:lnTo>
                  <a:pt x="2164092" y="2554236"/>
                </a:lnTo>
                <a:lnTo>
                  <a:pt x="2177808" y="2514612"/>
                </a:lnTo>
                <a:lnTo>
                  <a:pt x="2189988" y="2471940"/>
                </a:lnTo>
                <a:lnTo>
                  <a:pt x="2196096" y="2429268"/>
                </a:lnTo>
                <a:lnTo>
                  <a:pt x="2197544" y="2394889"/>
                </a:lnTo>
                <a:lnTo>
                  <a:pt x="3004439" y="1912708"/>
                </a:lnTo>
                <a:lnTo>
                  <a:pt x="2973336" y="1969008"/>
                </a:lnTo>
                <a:lnTo>
                  <a:pt x="2970669" y="1976056"/>
                </a:lnTo>
                <a:lnTo>
                  <a:pt x="2971431" y="1983105"/>
                </a:lnTo>
                <a:lnTo>
                  <a:pt x="2975051" y="1989582"/>
                </a:lnTo>
                <a:lnTo>
                  <a:pt x="2980956" y="1994916"/>
                </a:lnTo>
                <a:lnTo>
                  <a:pt x="2988005" y="1996948"/>
                </a:lnTo>
                <a:lnTo>
                  <a:pt x="2995053" y="1996249"/>
                </a:lnTo>
                <a:lnTo>
                  <a:pt x="3001530" y="1992998"/>
                </a:lnTo>
                <a:lnTo>
                  <a:pt x="3006864" y="1987296"/>
                </a:lnTo>
                <a:lnTo>
                  <a:pt x="3076397" y="1860257"/>
                </a:lnTo>
                <a:lnTo>
                  <a:pt x="3087636" y="1871484"/>
                </a:lnTo>
                <a:lnTo>
                  <a:pt x="3104388" y="1885200"/>
                </a:lnTo>
                <a:lnTo>
                  <a:pt x="3119640" y="1897392"/>
                </a:lnTo>
                <a:lnTo>
                  <a:pt x="3137928" y="1909584"/>
                </a:lnTo>
                <a:lnTo>
                  <a:pt x="3154692" y="1921776"/>
                </a:lnTo>
                <a:lnTo>
                  <a:pt x="3174504" y="1930920"/>
                </a:lnTo>
                <a:lnTo>
                  <a:pt x="3192792" y="1941588"/>
                </a:lnTo>
                <a:lnTo>
                  <a:pt x="3212604" y="1950720"/>
                </a:lnTo>
                <a:lnTo>
                  <a:pt x="3252228" y="1964448"/>
                </a:lnTo>
                <a:lnTo>
                  <a:pt x="3316236" y="1979688"/>
                </a:lnTo>
                <a:lnTo>
                  <a:pt x="3360432" y="1984260"/>
                </a:lnTo>
                <a:lnTo>
                  <a:pt x="3404628" y="1984260"/>
                </a:lnTo>
                <a:lnTo>
                  <a:pt x="3448824" y="1979688"/>
                </a:lnTo>
                <a:lnTo>
                  <a:pt x="3491496" y="1970544"/>
                </a:lnTo>
                <a:lnTo>
                  <a:pt x="3560368" y="1946160"/>
                </a:lnTo>
                <a:lnTo>
                  <a:pt x="3572256" y="1941588"/>
                </a:lnTo>
                <a:lnTo>
                  <a:pt x="3610356" y="1920252"/>
                </a:lnTo>
                <a:lnTo>
                  <a:pt x="3645420" y="1897392"/>
                </a:lnTo>
                <a:lnTo>
                  <a:pt x="3660660" y="1883676"/>
                </a:lnTo>
                <a:lnTo>
                  <a:pt x="3677424" y="1869960"/>
                </a:lnTo>
                <a:lnTo>
                  <a:pt x="3706380" y="1841004"/>
                </a:lnTo>
                <a:lnTo>
                  <a:pt x="3733812" y="1807476"/>
                </a:lnTo>
                <a:lnTo>
                  <a:pt x="3778008" y="1735848"/>
                </a:lnTo>
                <a:lnTo>
                  <a:pt x="3800856" y="1676412"/>
                </a:lnTo>
                <a:lnTo>
                  <a:pt x="3811536" y="1633728"/>
                </a:lnTo>
                <a:lnTo>
                  <a:pt x="3817632" y="1591068"/>
                </a:lnTo>
                <a:lnTo>
                  <a:pt x="3819055" y="1569720"/>
                </a:lnTo>
                <a:lnTo>
                  <a:pt x="4151058" y="1569720"/>
                </a:lnTo>
                <a:lnTo>
                  <a:pt x="4096512" y="1601724"/>
                </a:lnTo>
                <a:lnTo>
                  <a:pt x="4090847" y="1606423"/>
                </a:lnTo>
                <a:lnTo>
                  <a:pt x="4087749" y="1612963"/>
                </a:lnTo>
                <a:lnTo>
                  <a:pt x="4087520" y="1620380"/>
                </a:lnTo>
                <a:lnTo>
                  <a:pt x="4090416" y="1627632"/>
                </a:lnTo>
                <a:lnTo>
                  <a:pt x="4095115" y="1633308"/>
                </a:lnTo>
                <a:lnTo>
                  <a:pt x="4101655" y="1636395"/>
                </a:lnTo>
                <a:lnTo>
                  <a:pt x="4109072" y="1636636"/>
                </a:lnTo>
                <a:lnTo>
                  <a:pt x="4116324" y="1633728"/>
                </a:lnTo>
                <a:lnTo>
                  <a:pt x="4226560" y="1569720"/>
                </a:lnTo>
                <a:lnTo>
                  <a:pt x="4258056" y="1551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228331" y="3265932"/>
            <a:ext cx="706120" cy="273050"/>
            <a:chOff x="7228331" y="3265932"/>
            <a:chExt cx="706120" cy="2730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331" y="3267456"/>
              <a:ext cx="196596" cy="2362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46263" y="3265932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540" y="272795"/>
                  </a:moveTo>
                  <a:lnTo>
                    <a:pt x="82324" y="262951"/>
                  </a:lnTo>
                  <a:lnTo>
                    <a:pt x="38266" y="234303"/>
                  </a:lnTo>
                  <a:lnTo>
                    <a:pt x="9764" y="190351"/>
                  </a:lnTo>
                  <a:lnTo>
                    <a:pt x="0" y="136398"/>
                  </a:lnTo>
                  <a:lnTo>
                    <a:pt x="1117" y="117306"/>
                  </a:lnTo>
                  <a:lnTo>
                    <a:pt x="17707" y="65930"/>
                  </a:lnTo>
                  <a:lnTo>
                    <a:pt x="51845" y="26854"/>
                  </a:lnTo>
                  <a:lnTo>
                    <a:pt x="99452" y="4417"/>
                  </a:lnTo>
                  <a:lnTo>
                    <a:pt x="135540" y="0"/>
                  </a:lnTo>
                  <a:lnTo>
                    <a:pt x="153892" y="1141"/>
                  </a:lnTo>
                  <a:lnTo>
                    <a:pt x="171342" y="4369"/>
                  </a:lnTo>
                  <a:lnTo>
                    <a:pt x="188141" y="9737"/>
                  </a:lnTo>
                  <a:lnTo>
                    <a:pt x="204216" y="17240"/>
                  </a:lnTo>
                  <a:lnTo>
                    <a:pt x="215441" y="24384"/>
                  </a:lnTo>
                  <a:lnTo>
                    <a:pt x="123444" y="24384"/>
                  </a:lnTo>
                  <a:lnTo>
                    <a:pt x="112281" y="26152"/>
                  </a:lnTo>
                  <a:lnTo>
                    <a:pt x="69526" y="45975"/>
                  </a:lnTo>
                  <a:lnTo>
                    <a:pt x="42576" y="78390"/>
                  </a:lnTo>
                  <a:lnTo>
                    <a:pt x="28956" y="124968"/>
                  </a:lnTo>
                  <a:lnTo>
                    <a:pt x="270608" y="124968"/>
                  </a:lnTo>
                  <a:lnTo>
                    <a:pt x="271272" y="136398"/>
                  </a:lnTo>
                  <a:lnTo>
                    <a:pt x="270617" y="147828"/>
                  </a:lnTo>
                  <a:lnTo>
                    <a:pt x="28956" y="147828"/>
                  </a:lnTo>
                  <a:lnTo>
                    <a:pt x="30582" y="160329"/>
                  </a:lnTo>
                  <a:lnTo>
                    <a:pt x="49820" y="206619"/>
                  </a:lnTo>
                  <a:lnTo>
                    <a:pt x="80962" y="234600"/>
                  </a:lnTo>
                  <a:lnTo>
                    <a:pt x="123444" y="248412"/>
                  </a:lnTo>
                  <a:lnTo>
                    <a:pt x="215289" y="248412"/>
                  </a:lnTo>
                  <a:lnTo>
                    <a:pt x="205073" y="255079"/>
                  </a:lnTo>
                  <a:lnTo>
                    <a:pt x="188931" y="262830"/>
                  </a:lnTo>
                  <a:lnTo>
                    <a:pt x="171950" y="268366"/>
                  </a:lnTo>
                  <a:lnTo>
                    <a:pt x="154147" y="271688"/>
                  </a:lnTo>
                  <a:lnTo>
                    <a:pt x="135540" y="272795"/>
                  </a:lnTo>
                  <a:close/>
                </a:path>
                <a:path w="271779" h="273050">
                  <a:moveTo>
                    <a:pt x="147828" y="124968"/>
                  </a:moveTo>
                  <a:lnTo>
                    <a:pt x="123444" y="124968"/>
                  </a:lnTo>
                  <a:lnTo>
                    <a:pt x="123444" y="24384"/>
                  </a:lnTo>
                  <a:lnTo>
                    <a:pt x="147828" y="24384"/>
                  </a:lnTo>
                  <a:lnTo>
                    <a:pt x="147828" y="124968"/>
                  </a:lnTo>
                  <a:close/>
                </a:path>
                <a:path w="271779" h="273050">
                  <a:moveTo>
                    <a:pt x="270608" y="124968"/>
                  </a:moveTo>
                  <a:lnTo>
                    <a:pt x="242316" y="124968"/>
                  </a:lnTo>
                  <a:lnTo>
                    <a:pt x="240726" y="112517"/>
                  </a:lnTo>
                  <a:lnTo>
                    <a:pt x="237958" y="100584"/>
                  </a:lnTo>
                  <a:lnTo>
                    <a:pt x="221346" y="65930"/>
                  </a:lnTo>
                  <a:lnTo>
                    <a:pt x="190404" y="37909"/>
                  </a:lnTo>
                  <a:lnTo>
                    <a:pt x="147828" y="24384"/>
                  </a:lnTo>
                  <a:lnTo>
                    <a:pt x="215441" y="24384"/>
                  </a:lnTo>
                  <a:lnTo>
                    <a:pt x="243729" y="50994"/>
                  </a:lnTo>
                  <a:lnTo>
                    <a:pt x="266846" y="99262"/>
                  </a:lnTo>
                  <a:lnTo>
                    <a:pt x="270166" y="117361"/>
                  </a:lnTo>
                  <a:lnTo>
                    <a:pt x="270608" y="124968"/>
                  </a:lnTo>
                  <a:close/>
                </a:path>
                <a:path w="271779" h="273050">
                  <a:moveTo>
                    <a:pt x="147828" y="248412"/>
                  </a:moveTo>
                  <a:lnTo>
                    <a:pt x="123444" y="248412"/>
                  </a:lnTo>
                  <a:lnTo>
                    <a:pt x="123444" y="147828"/>
                  </a:lnTo>
                  <a:lnTo>
                    <a:pt x="147828" y="147828"/>
                  </a:lnTo>
                  <a:lnTo>
                    <a:pt x="147828" y="248412"/>
                  </a:lnTo>
                  <a:close/>
                </a:path>
                <a:path w="271779" h="273050">
                  <a:moveTo>
                    <a:pt x="215289" y="248412"/>
                  </a:moveTo>
                  <a:lnTo>
                    <a:pt x="147828" y="248412"/>
                  </a:lnTo>
                  <a:lnTo>
                    <a:pt x="159311" y="246749"/>
                  </a:lnTo>
                  <a:lnTo>
                    <a:pt x="170330" y="243899"/>
                  </a:lnTo>
                  <a:lnTo>
                    <a:pt x="212979" y="217336"/>
                  </a:lnTo>
                  <a:lnTo>
                    <a:pt x="234265" y="183444"/>
                  </a:lnTo>
                  <a:lnTo>
                    <a:pt x="242316" y="147828"/>
                  </a:lnTo>
                  <a:lnTo>
                    <a:pt x="270617" y="147828"/>
                  </a:lnTo>
                  <a:lnTo>
                    <a:pt x="261547" y="190029"/>
                  </a:lnTo>
                  <a:lnTo>
                    <a:pt x="233005" y="234029"/>
                  </a:lnTo>
                  <a:lnTo>
                    <a:pt x="219914" y="245393"/>
                  </a:lnTo>
                  <a:lnTo>
                    <a:pt x="215289" y="24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0395" y="3267456"/>
              <a:ext cx="193548" cy="2362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69308" y="4070603"/>
            <a:ext cx="37211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-1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8023" y="4088360"/>
            <a:ext cx="85407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0510" algn="l"/>
                <a:tab pos="582295" algn="l"/>
                <a:tab pos="840740" algn="l"/>
              </a:tabLst>
            </a:pP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dirty="0">
                <a:solidFill>
                  <a:srgbClr val="BF0000"/>
                </a:solidFill>
                <a:latin typeface="Times New Roman"/>
                <a:cs typeface="Times New Roman"/>
              </a:rPr>
              <a:t>	</a:t>
            </a:r>
            <a:r>
              <a:rPr sz="1800" u="heavy" dirty="0">
                <a:solidFill>
                  <a:srgbClr val="B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0947" y="3197351"/>
            <a:ext cx="3022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30374" y="2013289"/>
            <a:ext cx="1915795" cy="3328670"/>
            <a:chOff x="3881627" y="2087879"/>
            <a:chExt cx="1915795" cy="332867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5483" y="2087879"/>
              <a:ext cx="196596" cy="2362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4662" y="2119883"/>
              <a:ext cx="191262" cy="2042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3" y="2087880"/>
              <a:ext cx="193548" cy="2362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772" y="4399788"/>
              <a:ext cx="196596" cy="2362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427" y="4431791"/>
              <a:ext cx="191262" cy="204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3747" y="4399788"/>
              <a:ext cx="193548" cy="2362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32375" y="4724400"/>
              <a:ext cx="114300" cy="327660"/>
            </a:xfrm>
            <a:custGeom>
              <a:avLst/>
              <a:gdLst/>
              <a:ahLst/>
              <a:cxnLst/>
              <a:rect l="l" t="t" r="r" b="b"/>
              <a:pathLst>
                <a:path w="114300" h="327660">
                  <a:moveTo>
                    <a:pt x="0" y="115824"/>
                  </a:moveTo>
                  <a:lnTo>
                    <a:pt x="56388" y="0"/>
                  </a:lnTo>
                  <a:lnTo>
                    <a:pt x="105034" y="96012"/>
                  </a:lnTo>
                  <a:lnTo>
                    <a:pt x="38100" y="96012"/>
                  </a:lnTo>
                  <a:lnTo>
                    <a:pt x="38100" y="115316"/>
                  </a:lnTo>
                  <a:lnTo>
                    <a:pt x="0" y="115824"/>
                  </a:lnTo>
                  <a:close/>
                </a:path>
                <a:path w="114300" h="327660">
                  <a:moveTo>
                    <a:pt x="38100" y="115316"/>
                  </a:moveTo>
                  <a:lnTo>
                    <a:pt x="38100" y="96012"/>
                  </a:lnTo>
                  <a:lnTo>
                    <a:pt x="76200" y="96012"/>
                  </a:lnTo>
                  <a:lnTo>
                    <a:pt x="76200" y="114808"/>
                  </a:lnTo>
                  <a:lnTo>
                    <a:pt x="38100" y="115316"/>
                  </a:lnTo>
                  <a:close/>
                </a:path>
                <a:path w="114300" h="327660">
                  <a:moveTo>
                    <a:pt x="76200" y="114808"/>
                  </a:moveTo>
                  <a:lnTo>
                    <a:pt x="76200" y="96012"/>
                  </a:lnTo>
                  <a:lnTo>
                    <a:pt x="105034" y="96012"/>
                  </a:lnTo>
                  <a:lnTo>
                    <a:pt x="114300" y="114300"/>
                  </a:lnTo>
                  <a:lnTo>
                    <a:pt x="76200" y="114808"/>
                  </a:lnTo>
                  <a:close/>
                </a:path>
                <a:path w="114300" h="327660">
                  <a:moveTo>
                    <a:pt x="76200" y="327660"/>
                  </a:moveTo>
                  <a:lnTo>
                    <a:pt x="38100" y="327660"/>
                  </a:lnTo>
                  <a:lnTo>
                    <a:pt x="38100" y="115316"/>
                  </a:lnTo>
                  <a:lnTo>
                    <a:pt x="76200" y="114808"/>
                  </a:lnTo>
                  <a:lnTo>
                    <a:pt x="76200" y="32766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6199" y="5041392"/>
              <a:ext cx="1417320" cy="368935"/>
            </a:xfrm>
            <a:custGeom>
              <a:avLst/>
              <a:gdLst/>
              <a:ahLst/>
              <a:cxnLst/>
              <a:rect l="l" t="t" r="r" b="b"/>
              <a:pathLst>
                <a:path w="1417320" h="368935">
                  <a:moveTo>
                    <a:pt x="1417319" y="368807"/>
                  </a:moveTo>
                  <a:lnTo>
                    <a:pt x="0" y="368807"/>
                  </a:lnTo>
                  <a:lnTo>
                    <a:pt x="0" y="0"/>
                  </a:lnTo>
                  <a:lnTo>
                    <a:pt x="1417319" y="0"/>
                  </a:lnTo>
                  <a:lnTo>
                    <a:pt x="1417319" y="368807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1627" y="5036820"/>
              <a:ext cx="1426845" cy="379730"/>
            </a:xfrm>
            <a:custGeom>
              <a:avLst/>
              <a:gdLst/>
              <a:ahLst/>
              <a:cxnLst/>
              <a:rect l="l" t="t" r="r" b="b"/>
              <a:pathLst>
                <a:path w="1426845" h="379729">
                  <a:moveTo>
                    <a:pt x="1424940" y="379476"/>
                  </a:moveTo>
                  <a:lnTo>
                    <a:pt x="3048" y="379476"/>
                  </a:lnTo>
                  <a:lnTo>
                    <a:pt x="0" y="3764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1424940" y="0"/>
                  </a:lnTo>
                  <a:lnTo>
                    <a:pt x="1426463" y="1524"/>
                  </a:lnTo>
                  <a:lnTo>
                    <a:pt x="1426463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368808"/>
                  </a:lnTo>
                  <a:lnTo>
                    <a:pt x="4572" y="368808"/>
                  </a:lnTo>
                  <a:lnTo>
                    <a:pt x="10668" y="373380"/>
                  </a:lnTo>
                  <a:lnTo>
                    <a:pt x="1426463" y="373380"/>
                  </a:lnTo>
                  <a:lnTo>
                    <a:pt x="1426463" y="376428"/>
                  </a:lnTo>
                  <a:lnTo>
                    <a:pt x="1424940" y="379476"/>
                  </a:lnTo>
                  <a:close/>
                </a:path>
                <a:path w="1426845" h="379729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426845" h="379729">
                  <a:moveTo>
                    <a:pt x="141732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417320" y="4572"/>
                  </a:lnTo>
                  <a:lnTo>
                    <a:pt x="1417320" y="9144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417320" y="4572"/>
                  </a:lnTo>
                  <a:lnTo>
                    <a:pt x="1421892" y="9144"/>
                  </a:lnTo>
                  <a:lnTo>
                    <a:pt x="1426463" y="9144"/>
                  </a:lnTo>
                  <a:lnTo>
                    <a:pt x="1426463" y="368808"/>
                  </a:lnTo>
                  <a:lnTo>
                    <a:pt x="1421892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9144"/>
                  </a:moveTo>
                  <a:lnTo>
                    <a:pt x="1421892" y="9144"/>
                  </a:lnTo>
                  <a:lnTo>
                    <a:pt x="1417320" y="4572"/>
                  </a:lnTo>
                  <a:lnTo>
                    <a:pt x="1426463" y="4572"/>
                  </a:lnTo>
                  <a:lnTo>
                    <a:pt x="1426463" y="9144"/>
                  </a:lnTo>
                  <a:close/>
                </a:path>
                <a:path w="1426845" h="379729">
                  <a:moveTo>
                    <a:pt x="10668" y="373380"/>
                  </a:moveTo>
                  <a:lnTo>
                    <a:pt x="4572" y="368808"/>
                  </a:lnTo>
                  <a:lnTo>
                    <a:pt x="10668" y="368808"/>
                  </a:lnTo>
                  <a:lnTo>
                    <a:pt x="10668" y="373380"/>
                  </a:lnTo>
                  <a:close/>
                </a:path>
                <a:path w="1426845" h="379729">
                  <a:moveTo>
                    <a:pt x="1417320" y="373380"/>
                  </a:moveTo>
                  <a:lnTo>
                    <a:pt x="10668" y="373380"/>
                  </a:lnTo>
                  <a:lnTo>
                    <a:pt x="10668" y="368808"/>
                  </a:lnTo>
                  <a:lnTo>
                    <a:pt x="1417320" y="368808"/>
                  </a:lnTo>
                  <a:lnTo>
                    <a:pt x="1417320" y="373380"/>
                  </a:lnTo>
                  <a:close/>
                </a:path>
                <a:path w="1426845" h="379729">
                  <a:moveTo>
                    <a:pt x="1426463" y="373380"/>
                  </a:moveTo>
                  <a:lnTo>
                    <a:pt x="1417320" y="373380"/>
                  </a:lnTo>
                  <a:lnTo>
                    <a:pt x="1421892" y="368808"/>
                  </a:lnTo>
                  <a:lnTo>
                    <a:pt x="1426463" y="368808"/>
                  </a:lnTo>
                  <a:lnTo>
                    <a:pt x="1426463" y="37338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86200" y="5041392"/>
            <a:ext cx="1417320" cy="368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Hidden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94E45C2-900B-BDBA-E820-C378F112B1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89" y="5586496"/>
            <a:ext cx="7345045" cy="12147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needs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 </a:t>
            </a:r>
            <a:r>
              <a:rPr sz="3000" spc="-5" dirty="0">
                <a:latin typeface="Calibri"/>
                <a:cs typeface="Calibri"/>
              </a:rPr>
              <a:t>3x3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=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9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perceptrons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4" y="1493519"/>
            <a:ext cx="2357627" cy="2357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8803" y="1682012"/>
            <a:ext cx="15944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205" algn="l"/>
                <a:tab pos="960755" algn="l"/>
                <a:tab pos="1401445" algn="l"/>
              </a:tabLst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	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5146" y="2041676"/>
            <a:ext cx="205104" cy="739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0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146" y="297431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5146" y="3468142"/>
            <a:ext cx="2051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</a:t>
            </a: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2572" y="1476278"/>
            <a:ext cx="194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5010" y="1637783"/>
            <a:ext cx="274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607" y="4213859"/>
            <a:ext cx="165924" cy="20878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337297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5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5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1729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80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8" y="41147"/>
                </a:lnTo>
                <a:lnTo>
                  <a:pt x="127634" y="41147"/>
                </a:lnTo>
                <a:lnTo>
                  <a:pt x="48005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2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6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1" y="9429"/>
                </a:lnTo>
                <a:lnTo>
                  <a:pt x="49053" y="14096"/>
                </a:lnTo>
                <a:lnTo>
                  <a:pt x="47243" y="17240"/>
                </a:lnTo>
                <a:lnTo>
                  <a:pt x="45338" y="25241"/>
                </a:lnTo>
                <a:lnTo>
                  <a:pt x="44767" y="30956"/>
                </a:lnTo>
                <a:lnTo>
                  <a:pt x="44957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8" y="53244"/>
                </a:lnTo>
                <a:lnTo>
                  <a:pt x="215264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2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9300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3628" y="4216908"/>
            <a:ext cx="197453" cy="20269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66242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5330" y="4216908"/>
            <a:ext cx="165925" cy="2026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29336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0740" y="4216908"/>
            <a:ext cx="174593" cy="20269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788408" y="1505712"/>
            <a:ext cx="2540635" cy="3232785"/>
            <a:chOff x="4788408" y="1505712"/>
            <a:chExt cx="2540635" cy="323278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8408" y="1505712"/>
              <a:ext cx="2540507" cy="32324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12395" y="2264676"/>
              <a:ext cx="932815" cy="2310765"/>
            </a:xfrm>
            <a:custGeom>
              <a:avLst/>
              <a:gdLst/>
              <a:ahLst/>
              <a:cxnLst/>
              <a:rect l="l" t="t" r="r" b="b"/>
              <a:pathLst>
                <a:path w="932815" h="2310765">
                  <a:moveTo>
                    <a:pt x="932700" y="2307336"/>
                  </a:moveTo>
                  <a:lnTo>
                    <a:pt x="632599" y="74777"/>
                  </a:lnTo>
                  <a:lnTo>
                    <a:pt x="666000" y="70104"/>
                  </a:lnTo>
                  <a:lnTo>
                    <a:pt x="660692" y="62484"/>
                  </a:lnTo>
                  <a:lnTo>
                    <a:pt x="617232" y="0"/>
                  </a:lnTo>
                  <a:lnTo>
                    <a:pt x="589800" y="80759"/>
                  </a:lnTo>
                  <a:lnTo>
                    <a:pt x="623404" y="76060"/>
                  </a:lnTo>
                  <a:lnTo>
                    <a:pt x="916800" y="2269769"/>
                  </a:lnTo>
                  <a:lnTo>
                    <a:pt x="40132" y="69113"/>
                  </a:lnTo>
                  <a:lnTo>
                    <a:pt x="71628" y="56388"/>
                  </a:lnTo>
                  <a:lnTo>
                    <a:pt x="7620" y="0"/>
                  </a:lnTo>
                  <a:lnTo>
                    <a:pt x="0" y="85331"/>
                  </a:lnTo>
                  <a:lnTo>
                    <a:pt x="32004" y="72402"/>
                  </a:lnTo>
                  <a:lnTo>
                    <a:pt x="921575" y="2305443"/>
                  </a:lnTo>
                  <a:lnTo>
                    <a:pt x="922032" y="2308860"/>
                  </a:lnTo>
                  <a:lnTo>
                    <a:pt x="922883" y="2308745"/>
                  </a:lnTo>
                  <a:lnTo>
                    <a:pt x="923544" y="2310384"/>
                  </a:lnTo>
                  <a:lnTo>
                    <a:pt x="927341" y="2308110"/>
                  </a:lnTo>
                  <a:lnTo>
                    <a:pt x="932700" y="23073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37546" y="4742123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6506" y="4742123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66341" y="4742123"/>
            <a:ext cx="13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3842" y="4742123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82255" y="2734055"/>
            <a:ext cx="1706880" cy="379730"/>
            <a:chOff x="7382255" y="2734055"/>
            <a:chExt cx="1706880" cy="379730"/>
          </a:xfrm>
        </p:grpSpPr>
        <p:sp>
          <p:nvSpPr>
            <p:cNvPr id="28" name="object 28"/>
            <p:cNvSpPr/>
            <p:nvPr/>
          </p:nvSpPr>
          <p:spPr>
            <a:xfrm>
              <a:off x="7386827" y="2738627"/>
              <a:ext cx="1697989" cy="368935"/>
            </a:xfrm>
            <a:custGeom>
              <a:avLst/>
              <a:gdLst/>
              <a:ahLst/>
              <a:cxnLst/>
              <a:rect l="l" t="t" r="r" b="b"/>
              <a:pathLst>
                <a:path w="1697990" h="368935">
                  <a:moveTo>
                    <a:pt x="1697735" y="368808"/>
                  </a:moveTo>
                  <a:lnTo>
                    <a:pt x="0" y="368808"/>
                  </a:lnTo>
                  <a:lnTo>
                    <a:pt x="0" y="0"/>
                  </a:lnTo>
                  <a:lnTo>
                    <a:pt x="1697735" y="0"/>
                  </a:lnTo>
                  <a:lnTo>
                    <a:pt x="1697735" y="3688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82255" y="2734055"/>
              <a:ext cx="1706880" cy="379730"/>
            </a:xfrm>
            <a:custGeom>
              <a:avLst/>
              <a:gdLst/>
              <a:ahLst/>
              <a:cxnLst/>
              <a:rect l="l" t="t" r="r" b="b"/>
              <a:pathLst>
                <a:path w="1706879" h="379730">
                  <a:moveTo>
                    <a:pt x="1705355" y="379476"/>
                  </a:moveTo>
                  <a:lnTo>
                    <a:pt x="1524" y="379476"/>
                  </a:lnTo>
                  <a:lnTo>
                    <a:pt x="0" y="37642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705355" y="0"/>
                  </a:lnTo>
                  <a:lnTo>
                    <a:pt x="1706880" y="1524"/>
                  </a:lnTo>
                  <a:lnTo>
                    <a:pt x="1706880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68808"/>
                  </a:lnTo>
                  <a:lnTo>
                    <a:pt x="4572" y="368808"/>
                  </a:lnTo>
                  <a:lnTo>
                    <a:pt x="9144" y="373380"/>
                  </a:lnTo>
                  <a:lnTo>
                    <a:pt x="1706880" y="373380"/>
                  </a:lnTo>
                  <a:lnTo>
                    <a:pt x="1706880" y="376428"/>
                  </a:lnTo>
                  <a:lnTo>
                    <a:pt x="1705355" y="379476"/>
                  </a:lnTo>
                  <a:close/>
                </a:path>
                <a:path w="1706879" h="37973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706879" h="379730">
                  <a:moveTo>
                    <a:pt x="169773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697736" y="4572"/>
                  </a:lnTo>
                  <a:lnTo>
                    <a:pt x="1697736" y="9144"/>
                  </a:lnTo>
                  <a:close/>
                </a:path>
                <a:path w="1706879" h="379730">
                  <a:moveTo>
                    <a:pt x="1697736" y="373380"/>
                  </a:moveTo>
                  <a:lnTo>
                    <a:pt x="1697736" y="4572"/>
                  </a:lnTo>
                  <a:lnTo>
                    <a:pt x="1702308" y="9144"/>
                  </a:lnTo>
                  <a:lnTo>
                    <a:pt x="1706880" y="9144"/>
                  </a:lnTo>
                  <a:lnTo>
                    <a:pt x="1706880" y="368808"/>
                  </a:lnTo>
                  <a:lnTo>
                    <a:pt x="1702308" y="368808"/>
                  </a:lnTo>
                  <a:lnTo>
                    <a:pt x="1697736" y="373380"/>
                  </a:lnTo>
                  <a:close/>
                </a:path>
                <a:path w="1706879" h="379730">
                  <a:moveTo>
                    <a:pt x="1706880" y="9144"/>
                  </a:moveTo>
                  <a:lnTo>
                    <a:pt x="1702308" y="9144"/>
                  </a:lnTo>
                  <a:lnTo>
                    <a:pt x="1697736" y="4572"/>
                  </a:lnTo>
                  <a:lnTo>
                    <a:pt x="1706880" y="4572"/>
                  </a:lnTo>
                  <a:lnTo>
                    <a:pt x="1706880" y="9144"/>
                  </a:lnTo>
                  <a:close/>
                </a:path>
                <a:path w="1706879" h="379730">
                  <a:moveTo>
                    <a:pt x="9144" y="373380"/>
                  </a:moveTo>
                  <a:lnTo>
                    <a:pt x="4572" y="368808"/>
                  </a:lnTo>
                  <a:lnTo>
                    <a:pt x="9144" y="368808"/>
                  </a:lnTo>
                  <a:lnTo>
                    <a:pt x="9144" y="373380"/>
                  </a:lnTo>
                  <a:close/>
                </a:path>
                <a:path w="1706879" h="379730">
                  <a:moveTo>
                    <a:pt x="1697736" y="373380"/>
                  </a:moveTo>
                  <a:lnTo>
                    <a:pt x="9144" y="373380"/>
                  </a:lnTo>
                  <a:lnTo>
                    <a:pt x="9144" y="368808"/>
                  </a:lnTo>
                  <a:lnTo>
                    <a:pt x="1697736" y="368808"/>
                  </a:lnTo>
                  <a:lnTo>
                    <a:pt x="1697736" y="373380"/>
                  </a:lnTo>
                  <a:close/>
                </a:path>
                <a:path w="1706879" h="379730">
                  <a:moveTo>
                    <a:pt x="1706880" y="373380"/>
                  </a:moveTo>
                  <a:lnTo>
                    <a:pt x="1697736" y="373380"/>
                  </a:lnTo>
                  <a:lnTo>
                    <a:pt x="1702308" y="368808"/>
                  </a:lnTo>
                  <a:lnTo>
                    <a:pt x="1706880" y="368808"/>
                  </a:lnTo>
                  <a:lnTo>
                    <a:pt x="1706880" y="3733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86828" y="2738627"/>
            <a:ext cx="1697989" cy="3689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latin typeface="Comic Sans MS"/>
                <a:cs typeface="Comic Sans MS"/>
              </a:rPr>
              <a:t>9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perceptrons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B72CF5E-EFA9-03A8-4860-3D3025DD0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487424" y="1741932"/>
            <a:ext cx="2356485" cy="3133725"/>
            <a:chOff x="1487424" y="1741932"/>
            <a:chExt cx="2356485" cy="3133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907791"/>
              <a:ext cx="1511807" cy="19217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611" y="4759452"/>
              <a:ext cx="115824" cy="115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9296" y="2577083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2720" y="168306"/>
                  </a:lnTo>
                  <a:lnTo>
                    <a:pt x="25145" y="149351"/>
                  </a:lnTo>
                  <a:lnTo>
                    <a:pt x="6715" y="121253"/>
                  </a:lnTo>
                  <a:lnTo>
                    <a:pt x="0" y="86867"/>
                  </a:lnTo>
                  <a:lnTo>
                    <a:pt x="6715" y="53363"/>
                  </a:lnTo>
                  <a:lnTo>
                    <a:pt x="25146" y="25717"/>
                  </a:lnTo>
                  <a:lnTo>
                    <a:pt x="52720" y="6929"/>
                  </a:lnTo>
                  <a:lnTo>
                    <a:pt x="86868" y="0"/>
                  </a:lnTo>
                  <a:lnTo>
                    <a:pt x="120372" y="6929"/>
                  </a:lnTo>
                  <a:lnTo>
                    <a:pt x="148018" y="25717"/>
                  </a:lnTo>
                  <a:lnTo>
                    <a:pt x="166806" y="53363"/>
                  </a:lnTo>
                  <a:lnTo>
                    <a:pt x="173736" y="86867"/>
                  </a:lnTo>
                  <a:lnTo>
                    <a:pt x="166806" y="121253"/>
                  </a:lnTo>
                  <a:lnTo>
                    <a:pt x="148018" y="149351"/>
                  </a:lnTo>
                  <a:lnTo>
                    <a:pt x="120372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5580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45720" y="182880"/>
                  </a:lnTo>
                  <a:lnTo>
                    <a:pt x="12192" y="147828"/>
                  </a:lnTo>
                  <a:lnTo>
                    <a:pt x="9144" y="138684"/>
                  </a:lnTo>
                  <a:lnTo>
                    <a:pt x="4572" y="129540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3048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44196" y="16764"/>
                  </a:lnTo>
                  <a:lnTo>
                    <a:pt x="79248" y="1524"/>
                  </a:lnTo>
                  <a:lnTo>
                    <a:pt x="89916" y="0"/>
                  </a:lnTo>
                  <a:lnTo>
                    <a:pt x="109728" y="0"/>
                  </a:lnTo>
                  <a:lnTo>
                    <a:pt x="147828" y="12192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79248" y="28956"/>
                  </a:lnTo>
                  <a:lnTo>
                    <a:pt x="71628" y="30480"/>
                  </a:lnTo>
                  <a:lnTo>
                    <a:pt x="65532" y="33528"/>
                  </a:lnTo>
                  <a:lnTo>
                    <a:pt x="59436" y="38100"/>
                  </a:lnTo>
                  <a:lnTo>
                    <a:pt x="53340" y="41148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7244" y="152400"/>
                  </a:lnTo>
                  <a:lnTo>
                    <a:pt x="85344" y="172212"/>
                  </a:lnTo>
                  <a:lnTo>
                    <a:pt x="91440" y="173736"/>
                  </a:lnTo>
                  <a:lnTo>
                    <a:pt x="167030" y="173736"/>
                  </a:lnTo>
                  <a:lnTo>
                    <a:pt x="164592" y="176784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7030" y="173736"/>
                  </a:moveTo>
                  <a:lnTo>
                    <a:pt x="106680" y="173736"/>
                  </a:lnTo>
                  <a:lnTo>
                    <a:pt x="121920" y="170688"/>
                  </a:lnTo>
                  <a:lnTo>
                    <a:pt x="128016" y="169164"/>
                  </a:lnTo>
                  <a:lnTo>
                    <a:pt x="166116" y="135636"/>
                  </a:lnTo>
                  <a:lnTo>
                    <a:pt x="170688" y="121920"/>
                  </a:lnTo>
                  <a:lnTo>
                    <a:pt x="173736" y="115824"/>
                  </a:lnTo>
                  <a:lnTo>
                    <a:pt x="173736" y="108204"/>
                  </a:lnTo>
                  <a:lnTo>
                    <a:pt x="175260" y="100584"/>
                  </a:lnTo>
                  <a:lnTo>
                    <a:pt x="173736" y="92964"/>
                  </a:lnTo>
                  <a:lnTo>
                    <a:pt x="173736" y="85344"/>
                  </a:lnTo>
                  <a:lnTo>
                    <a:pt x="172212" y="77724"/>
                  </a:lnTo>
                  <a:lnTo>
                    <a:pt x="169164" y="71628"/>
                  </a:lnTo>
                  <a:lnTo>
                    <a:pt x="166116" y="64008"/>
                  </a:lnTo>
                  <a:lnTo>
                    <a:pt x="163068" y="57912"/>
                  </a:lnTo>
                  <a:lnTo>
                    <a:pt x="158495" y="53340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5636" y="35052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8392"/>
                  </a:lnTo>
                  <a:lnTo>
                    <a:pt x="199643" y="109728"/>
                  </a:lnTo>
                  <a:lnTo>
                    <a:pt x="196595" y="128016"/>
                  </a:lnTo>
                  <a:lnTo>
                    <a:pt x="192024" y="138684"/>
                  </a:lnTo>
                  <a:lnTo>
                    <a:pt x="188976" y="146304"/>
                  </a:lnTo>
                  <a:lnTo>
                    <a:pt x="182880" y="155448"/>
                  </a:lnTo>
                  <a:lnTo>
                    <a:pt x="178307" y="163068"/>
                  </a:lnTo>
                  <a:lnTo>
                    <a:pt x="170688" y="169164"/>
                  </a:lnTo>
                  <a:lnTo>
                    <a:pt x="167030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3032" y="231038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3363" y="167020"/>
                  </a:lnTo>
                  <a:lnTo>
                    <a:pt x="25717" y="148589"/>
                  </a:lnTo>
                  <a:lnTo>
                    <a:pt x="6929" y="121015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015"/>
                  </a:lnTo>
                  <a:lnTo>
                    <a:pt x="148590" y="148589"/>
                  </a:lnTo>
                  <a:lnTo>
                    <a:pt x="121015" y="167020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840" y="22981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0584" y="199644"/>
                  </a:moveTo>
                  <a:lnTo>
                    <a:pt x="60960" y="192024"/>
                  </a:lnTo>
                  <a:lnTo>
                    <a:pt x="28956" y="170688"/>
                  </a:lnTo>
                  <a:lnTo>
                    <a:pt x="7620" y="138684"/>
                  </a:lnTo>
                  <a:lnTo>
                    <a:pt x="0" y="109728"/>
                  </a:lnTo>
                  <a:lnTo>
                    <a:pt x="0" y="89916"/>
                  </a:lnTo>
                  <a:lnTo>
                    <a:pt x="1524" y="79248"/>
                  </a:lnTo>
                  <a:lnTo>
                    <a:pt x="3048" y="70104"/>
                  </a:lnTo>
                  <a:lnTo>
                    <a:pt x="7620" y="60960"/>
                  </a:lnTo>
                  <a:lnTo>
                    <a:pt x="10668" y="51816"/>
                  </a:lnTo>
                  <a:lnTo>
                    <a:pt x="16764" y="44196"/>
                  </a:lnTo>
                  <a:lnTo>
                    <a:pt x="21336" y="3657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8204" y="0"/>
                  </a:lnTo>
                  <a:lnTo>
                    <a:pt x="118872" y="1524"/>
                  </a:lnTo>
                  <a:lnTo>
                    <a:pt x="128016" y="3048"/>
                  </a:lnTo>
                  <a:lnTo>
                    <a:pt x="137160" y="7620"/>
                  </a:lnTo>
                  <a:lnTo>
                    <a:pt x="146304" y="10668"/>
                  </a:lnTo>
                  <a:lnTo>
                    <a:pt x="153924" y="16764"/>
                  </a:lnTo>
                  <a:lnTo>
                    <a:pt x="163068" y="21336"/>
                  </a:lnTo>
                  <a:lnTo>
                    <a:pt x="165506" y="24384"/>
                  </a:lnTo>
                  <a:lnTo>
                    <a:pt x="92964" y="24384"/>
                  </a:lnTo>
                  <a:lnTo>
                    <a:pt x="77724" y="27432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6576"/>
                  </a:lnTo>
                  <a:lnTo>
                    <a:pt x="51816" y="41148"/>
                  </a:lnTo>
                  <a:lnTo>
                    <a:pt x="47244" y="45720"/>
                  </a:lnTo>
                  <a:lnTo>
                    <a:pt x="42672" y="51816"/>
                  </a:lnTo>
                  <a:lnTo>
                    <a:pt x="38100" y="56388"/>
                  </a:lnTo>
                  <a:lnTo>
                    <a:pt x="33528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5908" y="83820"/>
                  </a:lnTo>
                  <a:lnTo>
                    <a:pt x="25908" y="9144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0396"/>
                  </a:lnTo>
                  <a:lnTo>
                    <a:pt x="51816" y="156972"/>
                  </a:lnTo>
                  <a:lnTo>
                    <a:pt x="57912" y="160020"/>
                  </a:lnTo>
                  <a:lnTo>
                    <a:pt x="64008" y="164592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4973" y="173736"/>
                  </a:lnTo>
                  <a:lnTo>
                    <a:pt x="147828" y="187452"/>
                  </a:lnTo>
                  <a:lnTo>
                    <a:pt x="138684" y="190500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8120"/>
                  </a:lnTo>
                  <a:lnTo>
                    <a:pt x="100584" y="199644"/>
                  </a:lnTo>
                  <a:close/>
                </a:path>
                <a:path w="200025" h="200025">
                  <a:moveTo>
                    <a:pt x="164973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28016" y="167640"/>
                  </a:lnTo>
                  <a:lnTo>
                    <a:pt x="140208" y="161544"/>
                  </a:lnTo>
                  <a:lnTo>
                    <a:pt x="146304" y="156972"/>
                  </a:lnTo>
                  <a:lnTo>
                    <a:pt x="150876" y="152400"/>
                  </a:lnTo>
                  <a:lnTo>
                    <a:pt x="156972" y="147828"/>
                  </a:lnTo>
                  <a:lnTo>
                    <a:pt x="160019" y="141732"/>
                  </a:lnTo>
                  <a:lnTo>
                    <a:pt x="164592" y="135636"/>
                  </a:lnTo>
                  <a:lnTo>
                    <a:pt x="167640" y="128016"/>
                  </a:lnTo>
                  <a:lnTo>
                    <a:pt x="170688" y="121920"/>
                  </a:lnTo>
                  <a:lnTo>
                    <a:pt x="173736" y="106680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35636" y="33528"/>
                  </a:lnTo>
                  <a:lnTo>
                    <a:pt x="121920" y="28956"/>
                  </a:lnTo>
                  <a:lnTo>
                    <a:pt x="114300" y="25908"/>
                  </a:lnTo>
                  <a:lnTo>
                    <a:pt x="108204" y="25908"/>
                  </a:lnTo>
                  <a:lnTo>
                    <a:pt x="100584" y="24384"/>
                  </a:lnTo>
                  <a:lnTo>
                    <a:pt x="165506" y="24384"/>
                  </a:lnTo>
                  <a:lnTo>
                    <a:pt x="169164" y="28956"/>
                  </a:lnTo>
                  <a:lnTo>
                    <a:pt x="175260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68580"/>
                  </a:lnTo>
                  <a:lnTo>
                    <a:pt x="196595" y="79248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8204"/>
                  </a:lnTo>
                  <a:lnTo>
                    <a:pt x="196595" y="118872"/>
                  </a:lnTo>
                  <a:lnTo>
                    <a:pt x="195072" y="128016"/>
                  </a:lnTo>
                  <a:lnTo>
                    <a:pt x="192024" y="137160"/>
                  </a:lnTo>
                  <a:lnTo>
                    <a:pt x="187452" y="146304"/>
                  </a:lnTo>
                  <a:lnTo>
                    <a:pt x="182880" y="153924"/>
                  </a:lnTo>
                  <a:lnTo>
                    <a:pt x="170688" y="169164"/>
                  </a:lnTo>
                  <a:lnTo>
                    <a:pt x="164973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3116" y="2484120"/>
              <a:ext cx="177165" cy="97790"/>
            </a:xfrm>
            <a:custGeom>
              <a:avLst/>
              <a:gdLst/>
              <a:ahLst/>
              <a:cxnLst/>
              <a:rect l="l" t="t" r="r" b="b"/>
              <a:pathLst>
                <a:path w="177164" h="97789">
                  <a:moveTo>
                    <a:pt x="107243" y="32020"/>
                  </a:moveTo>
                  <a:lnTo>
                    <a:pt x="91440" y="3048"/>
                  </a:lnTo>
                  <a:lnTo>
                    <a:pt x="176784" y="0"/>
                  </a:lnTo>
                  <a:lnTo>
                    <a:pt x="158761" y="25908"/>
                  </a:lnTo>
                  <a:lnTo>
                    <a:pt x="118872" y="25908"/>
                  </a:lnTo>
                  <a:lnTo>
                    <a:pt x="107243" y="32020"/>
                  </a:lnTo>
                  <a:close/>
                </a:path>
                <a:path w="177164" h="97789">
                  <a:moveTo>
                    <a:pt x="112138" y="40994"/>
                  </a:moveTo>
                  <a:lnTo>
                    <a:pt x="107243" y="32020"/>
                  </a:lnTo>
                  <a:lnTo>
                    <a:pt x="118872" y="25908"/>
                  </a:lnTo>
                  <a:lnTo>
                    <a:pt x="123444" y="35052"/>
                  </a:lnTo>
                  <a:lnTo>
                    <a:pt x="112138" y="40994"/>
                  </a:lnTo>
                  <a:close/>
                </a:path>
                <a:path w="177164" h="97789">
                  <a:moveTo>
                    <a:pt x="128016" y="70104"/>
                  </a:moveTo>
                  <a:lnTo>
                    <a:pt x="112138" y="40994"/>
                  </a:lnTo>
                  <a:lnTo>
                    <a:pt x="123444" y="35052"/>
                  </a:lnTo>
                  <a:lnTo>
                    <a:pt x="118872" y="25908"/>
                  </a:lnTo>
                  <a:lnTo>
                    <a:pt x="158761" y="25908"/>
                  </a:lnTo>
                  <a:lnTo>
                    <a:pt x="128016" y="70104"/>
                  </a:lnTo>
                  <a:close/>
                </a:path>
                <a:path w="177164" h="97789">
                  <a:moveTo>
                    <a:pt x="4572" y="97536"/>
                  </a:moveTo>
                  <a:lnTo>
                    <a:pt x="0" y="88392"/>
                  </a:lnTo>
                  <a:lnTo>
                    <a:pt x="107243" y="32020"/>
                  </a:lnTo>
                  <a:lnTo>
                    <a:pt x="112138" y="40994"/>
                  </a:lnTo>
                  <a:lnTo>
                    <a:pt x="4572" y="975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8959" y="2577083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253" y="6929"/>
                  </a:lnTo>
                  <a:lnTo>
                    <a:pt x="149351" y="25717"/>
                  </a:lnTo>
                  <a:lnTo>
                    <a:pt x="168306" y="53363"/>
                  </a:lnTo>
                  <a:lnTo>
                    <a:pt x="175260" y="86867"/>
                  </a:lnTo>
                  <a:lnTo>
                    <a:pt x="168306" y="121253"/>
                  </a:lnTo>
                  <a:lnTo>
                    <a:pt x="149352" y="149351"/>
                  </a:lnTo>
                  <a:lnTo>
                    <a:pt x="121253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6767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524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28956" y="2895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3068" y="22860"/>
                  </a:lnTo>
                  <a:lnTo>
                    <a:pt x="166116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14300"/>
                  </a:lnTo>
                  <a:lnTo>
                    <a:pt x="28956" y="121920"/>
                  </a:lnTo>
                  <a:lnTo>
                    <a:pt x="30480" y="128016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9164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47828" y="4267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4196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0911" y="2484132"/>
              <a:ext cx="614680" cy="2291080"/>
            </a:xfrm>
            <a:custGeom>
              <a:avLst/>
              <a:gdLst/>
              <a:ahLst/>
              <a:cxnLst/>
              <a:rect l="l" t="t" r="r" b="b"/>
              <a:pathLst>
                <a:path w="614679" h="2291079">
                  <a:moveTo>
                    <a:pt x="377952" y="88392"/>
                  </a:moveTo>
                  <a:lnTo>
                    <a:pt x="259689" y="29946"/>
                  </a:lnTo>
                  <a:lnTo>
                    <a:pt x="262407" y="24384"/>
                  </a:lnTo>
                  <a:lnTo>
                    <a:pt x="274320" y="0"/>
                  </a:lnTo>
                  <a:lnTo>
                    <a:pt x="188976" y="0"/>
                  </a:lnTo>
                  <a:lnTo>
                    <a:pt x="240792" y="68580"/>
                  </a:lnTo>
                  <a:lnTo>
                    <a:pt x="255193" y="39128"/>
                  </a:lnTo>
                  <a:lnTo>
                    <a:pt x="373380" y="97536"/>
                  </a:lnTo>
                  <a:lnTo>
                    <a:pt x="377952" y="88392"/>
                  </a:lnTo>
                  <a:close/>
                </a:path>
                <a:path w="614679" h="2291079">
                  <a:moveTo>
                    <a:pt x="614172" y="2287511"/>
                  </a:moveTo>
                  <a:lnTo>
                    <a:pt x="388454" y="342366"/>
                  </a:lnTo>
                  <a:lnTo>
                    <a:pt x="422148" y="338315"/>
                  </a:lnTo>
                  <a:lnTo>
                    <a:pt x="417017" y="330695"/>
                  </a:lnTo>
                  <a:lnTo>
                    <a:pt x="374904" y="268211"/>
                  </a:lnTo>
                  <a:lnTo>
                    <a:pt x="345948" y="347459"/>
                  </a:lnTo>
                  <a:lnTo>
                    <a:pt x="379437" y="343446"/>
                  </a:lnTo>
                  <a:lnTo>
                    <a:pt x="598766" y="2235149"/>
                  </a:lnTo>
                  <a:lnTo>
                    <a:pt x="41694" y="339877"/>
                  </a:lnTo>
                  <a:lnTo>
                    <a:pt x="73152" y="330695"/>
                  </a:lnTo>
                  <a:lnTo>
                    <a:pt x="70332" y="327647"/>
                  </a:lnTo>
                  <a:lnTo>
                    <a:pt x="15240" y="268211"/>
                  </a:lnTo>
                  <a:lnTo>
                    <a:pt x="0" y="352031"/>
                  </a:lnTo>
                  <a:lnTo>
                    <a:pt x="32867" y="342455"/>
                  </a:lnTo>
                  <a:lnTo>
                    <a:pt x="605028" y="2290559"/>
                  </a:lnTo>
                  <a:lnTo>
                    <a:pt x="614172" y="228751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4680" y="202234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2720" y="166806"/>
                  </a:lnTo>
                  <a:lnTo>
                    <a:pt x="25145" y="148018"/>
                  </a:lnTo>
                  <a:lnTo>
                    <a:pt x="6715" y="120372"/>
                  </a:lnTo>
                  <a:lnTo>
                    <a:pt x="0" y="86867"/>
                  </a:lnTo>
                  <a:lnTo>
                    <a:pt x="6715" y="52720"/>
                  </a:lnTo>
                  <a:lnTo>
                    <a:pt x="25146" y="25145"/>
                  </a:lnTo>
                  <a:lnTo>
                    <a:pt x="52720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40963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38100" y="178308"/>
                  </a:lnTo>
                  <a:lnTo>
                    <a:pt x="13716" y="147828"/>
                  </a:lnTo>
                  <a:lnTo>
                    <a:pt x="9144" y="140208"/>
                  </a:lnTo>
                  <a:lnTo>
                    <a:pt x="6096" y="131064"/>
                  </a:lnTo>
                  <a:lnTo>
                    <a:pt x="3048" y="120396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16764" y="44196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79248" y="3048"/>
                  </a:lnTo>
                  <a:lnTo>
                    <a:pt x="100584" y="0"/>
                  </a:lnTo>
                  <a:lnTo>
                    <a:pt x="109728" y="1524"/>
                  </a:lnTo>
                  <a:lnTo>
                    <a:pt x="120396" y="1524"/>
                  </a:lnTo>
                  <a:lnTo>
                    <a:pt x="138684" y="7620"/>
                  </a:lnTo>
                  <a:lnTo>
                    <a:pt x="147828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32004" y="70104"/>
                  </a:lnTo>
                  <a:lnTo>
                    <a:pt x="28956" y="77724"/>
                  </a:lnTo>
                  <a:lnTo>
                    <a:pt x="27432" y="8382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28956" y="121920"/>
                  </a:lnTo>
                  <a:lnTo>
                    <a:pt x="32004" y="128016"/>
                  </a:lnTo>
                  <a:lnTo>
                    <a:pt x="35052" y="135636"/>
                  </a:lnTo>
                  <a:lnTo>
                    <a:pt x="38100" y="141732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3340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1628" y="169164"/>
                  </a:lnTo>
                  <a:lnTo>
                    <a:pt x="77724" y="170688"/>
                  </a:lnTo>
                  <a:lnTo>
                    <a:pt x="100584" y="175260"/>
                  </a:lnTo>
                  <a:lnTo>
                    <a:pt x="166497" y="175260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497" y="175260"/>
                  </a:moveTo>
                  <a:lnTo>
                    <a:pt x="100584" y="175260"/>
                  </a:lnTo>
                  <a:lnTo>
                    <a:pt x="108204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29540" y="169164"/>
                  </a:lnTo>
                  <a:lnTo>
                    <a:pt x="135636" y="166116"/>
                  </a:lnTo>
                  <a:lnTo>
                    <a:pt x="141732" y="161544"/>
                  </a:lnTo>
                  <a:lnTo>
                    <a:pt x="147828" y="158496"/>
                  </a:lnTo>
                  <a:lnTo>
                    <a:pt x="152400" y="153924"/>
                  </a:lnTo>
                  <a:lnTo>
                    <a:pt x="166116" y="135636"/>
                  </a:lnTo>
                  <a:lnTo>
                    <a:pt x="169164" y="129540"/>
                  </a:lnTo>
                  <a:lnTo>
                    <a:pt x="170688" y="123444"/>
                  </a:lnTo>
                  <a:lnTo>
                    <a:pt x="173736" y="115824"/>
                  </a:lnTo>
                  <a:lnTo>
                    <a:pt x="175260" y="108204"/>
                  </a:lnTo>
                  <a:lnTo>
                    <a:pt x="175260" y="92964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7160" y="35052"/>
                  </a:lnTo>
                  <a:lnTo>
                    <a:pt x="129540" y="32004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6595" y="129540"/>
                  </a:lnTo>
                  <a:lnTo>
                    <a:pt x="192024" y="138684"/>
                  </a:lnTo>
                  <a:lnTo>
                    <a:pt x="188976" y="147828"/>
                  </a:lnTo>
                  <a:lnTo>
                    <a:pt x="184404" y="155448"/>
                  </a:lnTo>
                  <a:lnTo>
                    <a:pt x="172212" y="170688"/>
                  </a:lnTo>
                  <a:lnTo>
                    <a:pt x="166497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8415" y="1754124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253"/>
                  </a:lnTo>
                  <a:lnTo>
                    <a:pt x="148590" y="149351"/>
                  </a:lnTo>
                  <a:lnTo>
                    <a:pt x="121015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6224" y="17419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9728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2192" y="51816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55448" y="16764"/>
                  </a:lnTo>
                  <a:lnTo>
                    <a:pt x="166116" y="25908"/>
                  </a:lnTo>
                  <a:lnTo>
                    <a:pt x="8534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35052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1920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45720" y="152400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15824" y="2743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70104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500" y="1929384"/>
              <a:ext cx="177165" cy="96520"/>
            </a:xfrm>
            <a:custGeom>
              <a:avLst/>
              <a:gdLst/>
              <a:ahLst/>
              <a:cxnLst/>
              <a:rect l="l" t="t" r="r" b="b"/>
              <a:pathLst>
                <a:path w="177164" h="96519">
                  <a:moveTo>
                    <a:pt x="107306" y="30611"/>
                  </a:moveTo>
                  <a:lnTo>
                    <a:pt x="91440" y="1524"/>
                  </a:lnTo>
                  <a:lnTo>
                    <a:pt x="176784" y="0"/>
                  </a:lnTo>
                  <a:lnTo>
                    <a:pt x="159444" y="24384"/>
                  </a:lnTo>
                  <a:lnTo>
                    <a:pt x="118872" y="24384"/>
                  </a:lnTo>
                  <a:lnTo>
                    <a:pt x="107306" y="30611"/>
                  </a:lnTo>
                  <a:close/>
                </a:path>
                <a:path w="177164" h="96519">
                  <a:moveTo>
                    <a:pt x="112138" y="39470"/>
                  </a:moveTo>
                  <a:lnTo>
                    <a:pt x="107306" y="30611"/>
                  </a:lnTo>
                  <a:lnTo>
                    <a:pt x="118872" y="24384"/>
                  </a:lnTo>
                  <a:lnTo>
                    <a:pt x="123444" y="33528"/>
                  </a:lnTo>
                  <a:lnTo>
                    <a:pt x="112138" y="39470"/>
                  </a:lnTo>
                  <a:close/>
                </a:path>
                <a:path w="177164" h="96519">
                  <a:moveTo>
                    <a:pt x="128016" y="68580"/>
                  </a:moveTo>
                  <a:lnTo>
                    <a:pt x="112138" y="39470"/>
                  </a:lnTo>
                  <a:lnTo>
                    <a:pt x="123444" y="33528"/>
                  </a:lnTo>
                  <a:lnTo>
                    <a:pt x="118872" y="24384"/>
                  </a:lnTo>
                  <a:lnTo>
                    <a:pt x="159444" y="24384"/>
                  </a:lnTo>
                  <a:lnTo>
                    <a:pt x="128016" y="68580"/>
                  </a:lnTo>
                  <a:close/>
                </a:path>
                <a:path w="177164" h="96519">
                  <a:moveTo>
                    <a:pt x="4572" y="96012"/>
                  </a:moveTo>
                  <a:lnTo>
                    <a:pt x="0" y="88392"/>
                  </a:lnTo>
                  <a:lnTo>
                    <a:pt x="107306" y="30611"/>
                  </a:lnTo>
                  <a:lnTo>
                    <a:pt x="112138" y="39470"/>
                  </a:lnTo>
                  <a:lnTo>
                    <a:pt x="4572" y="9601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4343" y="2022348"/>
              <a:ext cx="175260" cy="173990"/>
            </a:xfrm>
            <a:custGeom>
              <a:avLst/>
              <a:gdLst/>
              <a:ahLst/>
              <a:cxnLst/>
              <a:rect l="l" t="t" r="r" b="b"/>
              <a:pathLst>
                <a:path w="17526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253" y="6715"/>
                  </a:lnTo>
                  <a:lnTo>
                    <a:pt x="149351" y="25145"/>
                  </a:lnTo>
                  <a:lnTo>
                    <a:pt x="168306" y="52720"/>
                  </a:lnTo>
                  <a:lnTo>
                    <a:pt x="175260" y="86867"/>
                  </a:lnTo>
                  <a:lnTo>
                    <a:pt x="168306" y="120372"/>
                  </a:lnTo>
                  <a:lnTo>
                    <a:pt x="149352" y="148018"/>
                  </a:lnTo>
                  <a:lnTo>
                    <a:pt x="121253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2151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70104" y="195072"/>
                  </a:lnTo>
                  <a:lnTo>
                    <a:pt x="60960" y="192024"/>
                  </a:lnTo>
                  <a:lnTo>
                    <a:pt x="53340" y="187452"/>
                  </a:lnTo>
                  <a:lnTo>
                    <a:pt x="44196" y="182880"/>
                  </a:lnTo>
                  <a:lnTo>
                    <a:pt x="36576" y="178308"/>
                  </a:lnTo>
                  <a:lnTo>
                    <a:pt x="22860" y="164592"/>
                  </a:lnTo>
                  <a:lnTo>
                    <a:pt x="16764" y="156972"/>
                  </a:lnTo>
                  <a:lnTo>
                    <a:pt x="12192" y="147828"/>
                  </a:lnTo>
                  <a:lnTo>
                    <a:pt x="7620" y="140208"/>
                  </a:lnTo>
                  <a:lnTo>
                    <a:pt x="4572" y="131064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6764" y="44196"/>
                  </a:lnTo>
                  <a:lnTo>
                    <a:pt x="28956" y="30480"/>
                  </a:lnTo>
                  <a:lnTo>
                    <a:pt x="35052" y="22860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88392" y="1524"/>
                  </a:lnTo>
                  <a:lnTo>
                    <a:pt x="99060" y="0"/>
                  </a:lnTo>
                  <a:lnTo>
                    <a:pt x="109728" y="1524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42672" y="51816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0104" y="169164"/>
                  </a:lnTo>
                  <a:lnTo>
                    <a:pt x="76200" y="170688"/>
                  </a:lnTo>
                  <a:lnTo>
                    <a:pt x="99060" y="175260"/>
                  </a:lnTo>
                  <a:lnTo>
                    <a:pt x="164973" y="175260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4973" y="175260"/>
                  </a:moveTo>
                  <a:lnTo>
                    <a:pt x="99060" y="175260"/>
                  </a:lnTo>
                  <a:lnTo>
                    <a:pt x="106680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34112" y="166116"/>
                  </a:lnTo>
                  <a:lnTo>
                    <a:pt x="140208" y="161544"/>
                  </a:lnTo>
                  <a:lnTo>
                    <a:pt x="146304" y="158496"/>
                  </a:lnTo>
                  <a:lnTo>
                    <a:pt x="152400" y="153924"/>
                  </a:lnTo>
                  <a:lnTo>
                    <a:pt x="161543" y="141732"/>
                  </a:lnTo>
                  <a:lnTo>
                    <a:pt x="170688" y="123444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2212" y="85344"/>
                  </a:lnTo>
                  <a:lnTo>
                    <a:pt x="170688" y="79248"/>
                  </a:lnTo>
                  <a:lnTo>
                    <a:pt x="169164" y="71628"/>
                  </a:lnTo>
                  <a:lnTo>
                    <a:pt x="141732" y="38100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87452" y="147828"/>
                  </a:lnTo>
                  <a:lnTo>
                    <a:pt x="170688" y="170688"/>
                  </a:lnTo>
                  <a:lnTo>
                    <a:pt x="164973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8376" y="1929383"/>
              <a:ext cx="596265" cy="386080"/>
            </a:xfrm>
            <a:custGeom>
              <a:avLst/>
              <a:gdLst/>
              <a:ahLst/>
              <a:cxnLst/>
              <a:rect l="l" t="t" r="r" b="b"/>
              <a:pathLst>
                <a:path w="596264" h="386080">
                  <a:moveTo>
                    <a:pt x="592836" y="266700"/>
                  </a:moveTo>
                  <a:lnTo>
                    <a:pt x="512064" y="243840"/>
                  </a:lnTo>
                  <a:lnTo>
                    <a:pt x="518096" y="276694"/>
                  </a:lnTo>
                  <a:lnTo>
                    <a:pt x="9779" y="374840"/>
                  </a:lnTo>
                  <a:lnTo>
                    <a:pt x="165519" y="302425"/>
                  </a:lnTo>
                  <a:lnTo>
                    <a:pt x="179832" y="333768"/>
                  </a:lnTo>
                  <a:lnTo>
                    <a:pt x="214985" y="289572"/>
                  </a:lnTo>
                  <a:lnTo>
                    <a:pt x="233172" y="266712"/>
                  </a:lnTo>
                  <a:lnTo>
                    <a:pt x="147828" y="263664"/>
                  </a:lnTo>
                  <a:lnTo>
                    <a:pt x="162115" y="294970"/>
                  </a:lnTo>
                  <a:lnTo>
                    <a:pt x="0" y="370344"/>
                  </a:lnTo>
                  <a:lnTo>
                    <a:pt x="2362" y="376275"/>
                  </a:lnTo>
                  <a:lnTo>
                    <a:pt x="1524" y="376428"/>
                  </a:lnTo>
                  <a:lnTo>
                    <a:pt x="3048" y="385572"/>
                  </a:lnTo>
                  <a:lnTo>
                    <a:pt x="519760" y="285813"/>
                  </a:lnTo>
                  <a:lnTo>
                    <a:pt x="525780" y="318516"/>
                  </a:lnTo>
                  <a:lnTo>
                    <a:pt x="582968" y="274320"/>
                  </a:lnTo>
                  <a:lnTo>
                    <a:pt x="592836" y="266700"/>
                  </a:lnTo>
                  <a:close/>
                </a:path>
                <a:path w="596264" h="386080">
                  <a:moveTo>
                    <a:pt x="595884" y="88392"/>
                  </a:moveTo>
                  <a:lnTo>
                    <a:pt x="477888" y="28714"/>
                  </a:lnTo>
                  <a:lnTo>
                    <a:pt x="480822" y="22860"/>
                  </a:lnTo>
                  <a:lnTo>
                    <a:pt x="492252" y="0"/>
                  </a:lnTo>
                  <a:lnTo>
                    <a:pt x="406908" y="0"/>
                  </a:lnTo>
                  <a:lnTo>
                    <a:pt x="458724" y="67056"/>
                  </a:lnTo>
                  <a:lnTo>
                    <a:pt x="473379" y="37744"/>
                  </a:lnTo>
                  <a:lnTo>
                    <a:pt x="591312" y="96012"/>
                  </a:lnTo>
                  <a:lnTo>
                    <a:pt x="595884" y="8839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7703" y="4759452"/>
              <a:ext cx="115824" cy="115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69451" y="2196083"/>
              <a:ext cx="1221105" cy="2577465"/>
            </a:xfrm>
            <a:custGeom>
              <a:avLst/>
              <a:gdLst/>
              <a:ahLst/>
              <a:cxnLst/>
              <a:rect l="l" t="t" r="r" b="b"/>
              <a:pathLst>
                <a:path w="1221104" h="2577465">
                  <a:moveTo>
                    <a:pt x="626364" y="556272"/>
                  </a:moveTo>
                  <a:lnTo>
                    <a:pt x="544068" y="539508"/>
                  </a:lnTo>
                  <a:lnTo>
                    <a:pt x="552361" y="570090"/>
                  </a:lnTo>
                  <a:lnTo>
                    <a:pt x="27800" y="713676"/>
                  </a:lnTo>
                  <a:lnTo>
                    <a:pt x="204317" y="601116"/>
                  </a:lnTo>
                  <a:lnTo>
                    <a:pt x="222504" y="629424"/>
                  </a:lnTo>
                  <a:lnTo>
                    <a:pt x="249212" y="585228"/>
                  </a:lnTo>
                  <a:lnTo>
                    <a:pt x="266700" y="556272"/>
                  </a:lnTo>
                  <a:lnTo>
                    <a:pt x="181356" y="565416"/>
                  </a:lnTo>
                  <a:lnTo>
                    <a:pt x="198856" y="592620"/>
                  </a:lnTo>
                  <a:lnTo>
                    <a:pt x="0" y="720864"/>
                  </a:lnTo>
                  <a:lnTo>
                    <a:pt x="3429" y="726579"/>
                  </a:lnTo>
                  <a:lnTo>
                    <a:pt x="4572" y="730008"/>
                  </a:lnTo>
                  <a:lnTo>
                    <a:pt x="555256" y="580771"/>
                  </a:lnTo>
                  <a:lnTo>
                    <a:pt x="563880" y="612660"/>
                  </a:lnTo>
                  <a:lnTo>
                    <a:pt x="614553" y="566940"/>
                  </a:lnTo>
                  <a:lnTo>
                    <a:pt x="626364" y="556272"/>
                  </a:lnTo>
                  <a:close/>
                </a:path>
                <a:path w="1221104" h="2577465">
                  <a:moveTo>
                    <a:pt x="1220724" y="2575560"/>
                  </a:moveTo>
                  <a:lnTo>
                    <a:pt x="1220558" y="2574798"/>
                  </a:lnTo>
                  <a:lnTo>
                    <a:pt x="1043368" y="75768"/>
                  </a:lnTo>
                  <a:lnTo>
                    <a:pt x="1075944" y="73152"/>
                  </a:lnTo>
                  <a:lnTo>
                    <a:pt x="1069505" y="62484"/>
                  </a:lnTo>
                  <a:lnTo>
                    <a:pt x="1031748" y="0"/>
                  </a:lnTo>
                  <a:lnTo>
                    <a:pt x="999744" y="79248"/>
                  </a:lnTo>
                  <a:lnTo>
                    <a:pt x="1032662" y="76619"/>
                  </a:lnTo>
                  <a:lnTo>
                    <a:pt x="1206715" y="2509164"/>
                  </a:lnTo>
                  <a:lnTo>
                    <a:pt x="693051" y="73672"/>
                  </a:lnTo>
                  <a:lnTo>
                    <a:pt x="725424" y="67056"/>
                  </a:lnTo>
                  <a:lnTo>
                    <a:pt x="720585" y="60960"/>
                  </a:lnTo>
                  <a:lnTo>
                    <a:pt x="672084" y="0"/>
                  </a:lnTo>
                  <a:lnTo>
                    <a:pt x="650748" y="82296"/>
                  </a:lnTo>
                  <a:lnTo>
                    <a:pt x="682523" y="75819"/>
                  </a:lnTo>
                  <a:lnTo>
                    <a:pt x="1211580" y="2577084"/>
                  </a:lnTo>
                  <a:lnTo>
                    <a:pt x="1220724" y="2577084"/>
                  </a:lnTo>
                  <a:lnTo>
                    <a:pt x="1220609" y="2575585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57904" y="4891471"/>
            <a:ext cx="58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sz="1800" dirty="0">
                <a:latin typeface="Calibri"/>
                <a:cs typeface="Calibri"/>
              </a:rPr>
              <a:t>U	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8031" y="4891471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  <a:tab pos="862965" algn="l"/>
                <a:tab pos="1194435" algn="l"/>
              </a:tabLst>
            </a:pPr>
            <a:r>
              <a:rPr sz="1800" dirty="0">
                <a:latin typeface="Calibri"/>
                <a:cs typeface="Calibri"/>
              </a:rPr>
              <a:t>W	X	Y	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7636" y="3617428"/>
            <a:ext cx="1457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40080" algn="l"/>
                <a:tab pos="974090" algn="l"/>
                <a:tab pos="1290320" algn="l"/>
              </a:tabLst>
            </a:pPr>
            <a:r>
              <a:rPr sz="1500" spc="-7" baseline="-19444" dirty="0">
                <a:latin typeface="Calibri"/>
                <a:cs typeface="Calibri"/>
              </a:rPr>
              <a:t>UV</a:t>
            </a:r>
            <a:r>
              <a:rPr sz="1500" spc="705" baseline="-1944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00	01	</a:t>
            </a:r>
            <a:r>
              <a:rPr sz="1000" spc="-10" dirty="0">
                <a:latin typeface="Calibri"/>
                <a:cs typeface="Calibri"/>
              </a:rPr>
              <a:t>11	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6335" y="1740407"/>
            <a:ext cx="2563368" cy="186385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921696" y="3335480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41291" y="1902946"/>
            <a:ext cx="445770" cy="1254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>
              <a:lnSpc>
                <a:spcPts val="1055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55"/>
              </a:lnSpc>
            </a:pPr>
            <a:r>
              <a:rPr sz="1000" spc="-5" dirty="0">
                <a:latin typeface="Calibri"/>
                <a:cs typeface="Calibri"/>
              </a:rPr>
              <a:t>WX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9565" y="313283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29507" y="352904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58107" y="3262352"/>
            <a:ext cx="326390" cy="494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ts val="1105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05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285"/>
              </a:spcBef>
            </a:pPr>
            <a:r>
              <a:rPr sz="1000" spc="-10" dirty="0">
                <a:latin typeface="Calibri"/>
                <a:cs typeface="Calibri"/>
              </a:rPr>
              <a:t>YZ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1699" y="4213859"/>
            <a:ext cx="165924" cy="20878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02389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4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5869" y="4216907"/>
            <a:ext cx="177450" cy="20573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09904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0616" y="4216908"/>
            <a:ext cx="174307" cy="20573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73760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00697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79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9" y="41147"/>
                </a:lnTo>
                <a:lnTo>
                  <a:pt x="127635" y="41147"/>
                </a:lnTo>
                <a:lnTo>
                  <a:pt x="48006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3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7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2" y="9429"/>
                </a:lnTo>
                <a:lnTo>
                  <a:pt x="49053" y="14096"/>
                </a:lnTo>
                <a:lnTo>
                  <a:pt x="47244" y="17240"/>
                </a:lnTo>
                <a:lnTo>
                  <a:pt x="45339" y="25241"/>
                </a:lnTo>
                <a:lnTo>
                  <a:pt x="44767" y="30956"/>
                </a:lnTo>
                <a:lnTo>
                  <a:pt x="44958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9" y="53244"/>
                </a:lnTo>
                <a:lnTo>
                  <a:pt x="215265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3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78268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21072" y="4216908"/>
            <a:ext cx="197453" cy="202692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121395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2774" y="4216908"/>
            <a:ext cx="165925" cy="2026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8752331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9708" y="4216908"/>
            <a:ext cx="174593" cy="20269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5221223" y="4829555"/>
            <a:ext cx="1812289" cy="379730"/>
            <a:chOff x="5221223" y="4829555"/>
            <a:chExt cx="1812289" cy="379730"/>
          </a:xfrm>
        </p:grpSpPr>
        <p:sp>
          <p:nvSpPr>
            <p:cNvPr id="47" name="object 47"/>
            <p:cNvSpPr/>
            <p:nvPr/>
          </p:nvSpPr>
          <p:spPr>
            <a:xfrm>
              <a:off x="5225795" y="4834127"/>
              <a:ext cx="1803400" cy="370840"/>
            </a:xfrm>
            <a:custGeom>
              <a:avLst/>
              <a:gdLst/>
              <a:ahLst/>
              <a:cxnLst/>
              <a:rect l="l" t="t" r="r" b="b"/>
              <a:pathLst>
                <a:path w="1803400" h="370839">
                  <a:moveTo>
                    <a:pt x="1802891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1802891" y="0"/>
                  </a:lnTo>
                  <a:lnTo>
                    <a:pt x="1802891" y="37033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21223" y="4829555"/>
              <a:ext cx="1812289" cy="379730"/>
            </a:xfrm>
            <a:custGeom>
              <a:avLst/>
              <a:gdLst/>
              <a:ahLst/>
              <a:cxnLst/>
              <a:rect l="l" t="t" r="r" b="b"/>
              <a:pathLst>
                <a:path w="1812290" h="379729">
                  <a:moveTo>
                    <a:pt x="1810512" y="379476"/>
                  </a:moveTo>
                  <a:lnTo>
                    <a:pt x="3048" y="379476"/>
                  </a:lnTo>
                  <a:lnTo>
                    <a:pt x="0" y="3764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10512" y="0"/>
                  </a:lnTo>
                  <a:lnTo>
                    <a:pt x="1812036" y="3048"/>
                  </a:lnTo>
                  <a:lnTo>
                    <a:pt x="1812036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370332"/>
                  </a:lnTo>
                  <a:lnTo>
                    <a:pt x="4572" y="370332"/>
                  </a:lnTo>
                  <a:lnTo>
                    <a:pt x="10668" y="374904"/>
                  </a:lnTo>
                  <a:lnTo>
                    <a:pt x="1812036" y="374904"/>
                  </a:lnTo>
                  <a:lnTo>
                    <a:pt x="1812036" y="376428"/>
                  </a:lnTo>
                  <a:lnTo>
                    <a:pt x="1810512" y="379476"/>
                  </a:lnTo>
                  <a:close/>
                </a:path>
                <a:path w="1812290" h="379729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1812290" h="379729">
                  <a:moveTo>
                    <a:pt x="1802892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1802892" y="4572"/>
                  </a:lnTo>
                  <a:lnTo>
                    <a:pt x="1802892" y="10668"/>
                  </a:lnTo>
                  <a:close/>
                </a:path>
                <a:path w="1812290" h="379729">
                  <a:moveTo>
                    <a:pt x="1802892" y="374904"/>
                  </a:moveTo>
                  <a:lnTo>
                    <a:pt x="1802892" y="4572"/>
                  </a:lnTo>
                  <a:lnTo>
                    <a:pt x="1807464" y="10668"/>
                  </a:lnTo>
                  <a:lnTo>
                    <a:pt x="1812036" y="10668"/>
                  </a:lnTo>
                  <a:lnTo>
                    <a:pt x="1812036" y="370332"/>
                  </a:lnTo>
                  <a:lnTo>
                    <a:pt x="1807464" y="370332"/>
                  </a:lnTo>
                  <a:lnTo>
                    <a:pt x="1802892" y="374904"/>
                  </a:lnTo>
                  <a:close/>
                </a:path>
                <a:path w="1812290" h="379729">
                  <a:moveTo>
                    <a:pt x="1812036" y="10668"/>
                  </a:moveTo>
                  <a:lnTo>
                    <a:pt x="1807464" y="10668"/>
                  </a:lnTo>
                  <a:lnTo>
                    <a:pt x="1802892" y="4572"/>
                  </a:lnTo>
                  <a:lnTo>
                    <a:pt x="1812036" y="4572"/>
                  </a:lnTo>
                  <a:lnTo>
                    <a:pt x="1812036" y="10668"/>
                  </a:lnTo>
                  <a:close/>
                </a:path>
                <a:path w="1812290" h="379729">
                  <a:moveTo>
                    <a:pt x="10668" y="374904"/>
                  </a:moveTo>
                  <a:lnTo>
                    <a:pt x="4572" y="370332"/>
                  </a:lnTo>
                  <a:lnTo>
                    <a:pt x="10668" y="370332"/>
                  </a:lnTo>
                  <a:lnTo>
                    <a:pt x="10668" y="374904"/>
                  </a:lnTo>
                  <a:close/>
                </a:path>
                <a:path w="1812290" h="379729">
                  <a:moveTo>
                    <a:pt x="1802892" y="374904"/>
                  </a:moveTo>
                  <a:lnTo>
                    <a:pt x="10668" y="374904"/>
                  </a:lnTo>
                  <a:lnTo>
                    <a:pt x="10668" y="370332"/>
                  </a:lnTo>
                  <a:lnTo>
                    <a:pt x="1802892" y="370332"/>
                  </a:lnTo>
                  <a:lnTo>
                    <a:pt x="1802892" y="374904"/>
                  </a:lnTo>
                  <a:close/>
                </a:path>
                <a:path w="1812290" h="379729">
                  <a:moveTo>
                    <a:pt x="1812036" y="374904"/>
                  </a:moveTo>
                  <a:lnTo>
                    <a:pt x="1802892" y="374904"/>
                  </a:lnTo>
                  <a:lnTo>
                    <a:pt x="1807464" y="370332"/>
                  </a:lnTo>
                  <a:lnTo>
                    <a:pt x="1812036" y="370332"/>
                  </a:lnTo>
                  <a:lnTo>
                    <a:pt x="1812036" y="3749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225796" y="4834127"/>
            <a:ext cx="1803400" cy="3708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Comic Sans MS"/>
                <a:cs typeface="Comic Sans MS"/>
              </a:rPr>
              <a:t>15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perceptrons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3189" y="5759769"/>
            <a:ext cx="159385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36051" y="5818928"/>
            <a:ext cx="719264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needs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3x5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=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15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019A8F3-90C4-2905-5EA3-60D91F7D0E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915" y="567909"/>
            <a:ext cx="4909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Width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of</a:t>
            </a:r>
            <a:r>
              <a:rPr sz="4400" spc="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6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deep</a:t>
            </a:r>
            <a:r>
              <a:rPr sz="4400" spc="-3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487424" y="1741932"/>
            <a:ext cx="2356485" cy="3133725"/>
            <a:chOff x="1487424" y="1741932"/>
            <a:chExt cx="2356485" cy="3133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907791"/>
              <a:ext cx="1511807" cy="19217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611" y="4759452"/>
              <a:ext cx="115824" cy="115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9296" y="2577083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2720" y="168306"/>
                  </a:lnTo>
                  <a:lnTo>
                    <a:pt x="25145" y="149351"/>
                  </a:lnTo>
                  <a:lnTo>
                    <a:pt x="6715" y="121253"/>
                  </a:lnTo>
                  <a:lnTo>
                    <a:pt x="0" y="86867"/>
                  </a:lnTo>
                  <a:lnTo>
                    <a:pt x="6715" y="53363"/>
                  </a:lnTo>
                  <a:lnTo>
                    <a:pt x="25146" y="25717"/>
                  </a:lnTo>
                  <a:lnTo>
                    <a:pt x="52720" y="6929"/>
                  </a:lnTo>
                  <a:lnTo>
                    <a:pt x="86868" y="0"/>
                  </a:lnTo>
                  <a:lnTo>
                    <a:pt x="120372" y="6929"/>
                  </a:lnTo>
                  <a:lnTo>
                    <a:pt x="148018" y="25717"/>
                  </a:lnTo>
                  <a:lnTo>
                    <a:pt x="166806" y="53363"/>
                  </a:lnTo>
                  <a:lnTo>
                    <a:pt x="173736" y="86867"/>
                  </a:lnTo>
                  <a:lnTo>
                    <a:pt x="166806" y="121253"/>
                  </a:lnTo>
                  <a:lnTo>
                    <a:pt x="148018" y="149351"/>
                  </a:lnTo>
                  <a:lnTo>
                    <a:pt x="120372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5580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45720" y="182880"/>
                  </a:lnTo>
                  <a:lnTo>
                    <a:pt x="12192" y="147828"/>
                  </a:lnTo>
                  <a:lnTo>
                    <a:pt x="9144" y="138684"/>
                  </a:lnTo>
                  <a:lnTo>
                    <a:pt x="4572" y="129540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3048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44196" y="16764"/>
                  </a:lnTo>
                  <a:lnTo>
                    <a:pt x="79248" y="1524"/>
                  </a:lnTo>
                  <a:lnTo>
                    <a:pt x="89916" y="0"/>
                  </a:lnTo>
                  <a:lnTo>
                    <a:pt x="109728" y="0"/>
                  </a:lnTo>
                  <a:lnTo>
                    <a:pt x="147828" y="12192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79248" y="28956"/>
                  </a:lnTo>
                  <a:lnTo>
                    <a:pt x="71628" y="30480"/>
                  </a:lnTo>
                  <a:lnTo>
                    <a:pt x="65532" y="33528"/>
                  </a:lnTo>
                  <a:lnTo>
                    <a:pt x="59436" y="38100"/>
                  </a:lnTo>
                  <a:lnTo>
                    <a:pt x="53340" y="41148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7244" y="152400"/>
                  </a:lnTo>
                  <a:lnTo>
                    <a:pt x="85344" y="172212"/>
                  </a:lnTo>
                  <a:lnTo>
                    <a:pt x="91440" y="173736"/>
                  </a:lnTo>
                  <a:lnTo>
                    <a:pt x="167030" y="173736"/>
                  </a:lnTo>
                  <a:lnTo>
                    <a:pt x="164592" y="176784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7030" y="173736"/>
                  </a:moveTo>
                  <a:lnTo>
                    <a:pt x="106680" y="173736"/>
                  </a:lnTo>
                  <a:lnTo>
                    <a:pt x="121920" y="170688"/>
                  </a:lnTo>
                  <a:lnTo>
                    <a:pt x="128016" y="169164"/>
                  </a:lnTo>
                  <a:lnTo>
                    <a:pt x="166116" y="135636"/>
                  </a:lnTo>
                  <a:lnTo>
                    <a:pt x="170688" y="121920"/>
                  </a:lnTo>
                  <a:lnTo>
                    <a:pt x="173736" y="115824"/>
                  </a:lnTo>
                  <a:lnTo>
                    <a:pt x="173736" y="108204"/>
                  </a:lnTo>
                  <a:lnTo>
                    <a:pt x="175260" y="100584"/>
                  </a:lnTo>
                  <a:lnTo>
                    <a:pt x="173736" y="92964"/>
                  </a:lnTo>
                  <a:lnTo>
                    <a:pt x="173736" y="85344"/>
                  </a:lnTo>
                  <a:lnTo>
                    <a:pt x="172212" y="77724"/>
                  </a:lnTo>
                  <a:lnTo>
                    <a:pt x="169164" y="71628"/>
                  </a:lnTo>
                  <a:lnTo>
                    <a:pt x="166116" y="64008"/>
                  </a:lnTo>
                  <a:lnTo>
                    <a:pt x="163068" y="57912"/>
                  </a:lnTo>
                  <a:lnTo>
                    <a:pt x="158495" y="53340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5636" y="35052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8392"/>
                  </a:lnTo>
                  <a:lnTo>
                    <a:pt x="199643" y="109728"/>
                  </a:lnTo>
                  <a:lnTo>
                    <a:pt x="196595" y="128016"/>
                  </a:lnTo>
                  <a:lnTo>
                    <a:pt x="192024" y="138684"/>
                  </a:lnTo>
                  <a:lnTo>
                    <a:pt x="188976" y="146304"/>
                  </a:lnTo>
                  <a:lnTo>
                    <a:pt x="182880" y="155448"/>
                  </a:lnTo>
                  <a:lnTo>
                    <a:pt x="178307" y="163068"/>
                  </a:lnTo>
                  <a:lnTo>
                    <a:pt x="170688" y="169164"/>
                  </a:lnTo>
                  <a:lnTo>
                    <a:pt x="167030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3032" y="231038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3363" y="167020"/>
                  </a:lnTo>
                  <a:lnTo>
                    <a:pt x="25717" y="148589"/>
                  </a:lnTo>
                  <a:lnTo>
                    <a:pt x="6929" y="121015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015"/>
                  </a:lnTo>
                  <a:lnTo>
                    <a:pt x="148590" y="148589"/>
                  </a:lnTo>
                  <a:lnTo>
                    <a:pt x="121015" y="167020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840" y="22981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0584" y="199644"/>
                  </a:moveTo>
                  <a:lnTo>
                    <a:pt x="60960" y="192024"/>
                  </a:lnTo>
                  <a:lnTo>
                    <a:pt x="28956" y="170688"/>
                  </a:lnTo>
                  <a:lnTo>
                    <a:pt x="7620" y="138684"/>
                  </a:lnTo>
                  <a:lnTo>
                    <a:pt x="0" y="109728"/>
                  </a:lnTo>
                  <a:lnTo>
                    <a:pt x="0" y="89916"/>
                  </a:lnTo>
                  <a:lnTo>
                    <a:pt x="1524" y="79248"/>
                  </a:lnTo>
                  <a:lnTo>
                    <a:pt x="3048" y="70104"/>
                  </a:lnTo>
                  <a:lnTo>
                    <a:pt x="7620" y="60960"/>
                  </a:lnTo>
                  <a:lnTo>
                    <a:pt x="10668" y="51816"/>
                  </a:lnTo>
                  <a:lnTo>
                    <a:pt x="16764" y="44196"/>
                  </a:lnTo>
                  <a:lnTo>
                    <a:pt x="21336" y="3657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8204" y="0"/>
                  </a:lnTo>
                  <a:lnTo>
                    <a:pt x="118872" y="1524"/>
                  </a:lnTo>
                  <a:lnTo>
                    <a:pt x="128016" y="3048"/>
                  </a:lnTo>
                  <a:lnTo>
                    <a:pt x="137160" y="7620"/>
                  </a:lnTo>
                  <a:lnTo>
                    <a:pt x="146304" y="10668"/>
                  </a:lnTo>
                  <a:lnTo>
                    <a:pt x="153924" y="16764"/>
                  </a:lnTo>
                  <a:lnTo>
                    <a:pt x="163068" y="21336"/>
                  </a:lnTo>
                  <a:lnTo>
                    <a:pt x="165506" y="24384"/>
                  </a:lnTo>
                  <a:lnTo>
                    <a:pt x="92964" y="24384"/>
                  </a:lnTo>
                  <a:lnTo>
                    <a:pt x="77724" y="27432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6576"/>
                  </a:lnTo>
                  <a:lnTo>
                    <a:pt x="51816" y="41148"/>
                  </a:lnTo>
                  <a:lnTo>
                    <a:pt x="47244" y="45720"/>
                  </a:lnTo>
                  <a:lnTo>
                    <a:pt x="42672" y="51816"/>
                  </a:lnTo>
                  <a:lnTo>
                    <a:pt x="38100" y="56388"/>
                  </a:lnTo>
                  <a:lnTo>
                    <a:pt x="33528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5908" y="83820"/>
                  </a:lnTo>
                  <a:lnTo>
                    <a:pt x="25908" y="9144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0396"/>
                  </a:lnTo>
                  <a:lnTo>
                    <a:pt x="51816" y="156972"/>
                  </a:lnTo>
                  <a:lnTo>
                    <a:pt x="57912" y="160020"/>
                  </a:lnTo>
                  <a:lnTo>
                    <a:pt x="64008" y="164592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4973" y="173736"/>
                  </a:lnTo>
                  <a:lnTo>
                    <a:pt x="147828" y="187452"/>
                  </a:lnTo>
                  <a:lnTo>
                    <a:pt x="138684" y="190500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8120"/>
                  </a:lnTo>
                  <a:lnTo>
                    <a:pt x="100584" y="199644"/>
                  </a:lnTo>
                  <a:close/>
                </a:path>
                <a:path w="200025" h="200025">
                  <a:moveTo>
                    <a:pt x="164973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28016" y="167640"/>
                  </a:lnTo>
                  <a:lnTo>
                    <a:pt x="140208" y="161544"/>
                  </a:lnTo>
                  <a:lnTo>
                    <a:pt x="146304" y="156972"/>
                  </a:lnTo>
                  <a:lnTo>
                    <a:pt x="150876" y="152400"/>
                  </a:lnTo>
                  <a:lnTo>
                    <a:pt x="156972" y="147828"/>
                  </a:lnTo>
                  <a:lnTo>
                    <a:pt x="160019" y="141732"/>
                  </a:lnTo>
                  <a:lnTo>
                    <a:pt x="164592" y="135636"/>
                  </a:lnTo>
                  <a:lnTo>
                    <a:pt x="167640" y="128016"/>
                  </a:lnTo>
                  <a:lnTo>
                    <a:pt x="170688" y="121920"/>
                  </a:lnTo>
                  <a:lnTo>
                    <a:pt x="173736" y="106680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35636" y="33528"/>
                  </a:lnTo>
                  <a:lnTo>
                    <a:pt x="121920" y="28956"/>
                  </a:lnTo>
                  <a:lnTo>
                    <a:pt x="114300" y="25908"/>
                  </a:lnTo>
                  <a:lnTo>
                    <a:pt x="108204" y="25908"/>
                  </a:lnTo>
                  <a:lnTo>
                    <a:pt x="100584" y="24384"/>
                  </a:lnTo>
                  <a:lnTo>
                    <a:pt x="165506" y="24384"/>
                  </a:lnTo>
                  <a:lnTo>
                    <a:pt x="169164" y="28956"/>
                  </a:lnTo>
                  <a:lnTo>
                    <a:pt x="175260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68580"/>
                  </a:lnTo>
                  <a:lnTo>
                    <a:pt x="196595" y="79248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8204"/>
                  </a:lnTo>
                  <a:lnTo>
                    <a:pt x="196595" y="118872"/>
                  </a:lnTo>
                  <a:lnTo>
                    <a:pt x="195072" y="128016"/>
                  </a:lnTo>
                  <a:lnTo>
                    <a:pt x="192024" y="137160"/>
                  </a:lnTo>
                  <a:lnTo>
                    <a:pt x="187452" y="146304"/>
                  </a:lnTo>
                  <a:lnTo>
                    <a:pt x="182880" y="153924"/>
                  </a:lnTo>
                  <a:lnTo>
                    <a:pt x="170688" y="169164"/>
                  </a:lnTo>
                  <a:lnTo>
                    <a:pt x="164973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3116" y="2484120"/>
              <a:ext cx="177165" cy="97790"/>
            </a:xfrm>
            <a:custGeom>
              <a:avLst/>
              <a:gdLst/>
              <a:ahLst/>
              <a:cxnLst/>
              <a:rect l="l" t="t" r="r" b="b"/>
              <a:pathLst>
                <a:path w="177164" h="97789">
                  <a:moveTo>
                    <a:pt x="107243" y="32020"/>
                  </a:moveTo>
                  <a:lnTo>
                    <a:pt x="91440" y="3048"/>
                  </a:lnTo>
                  <a:lnTo>
                    <a:pt x="176784" y="0"/>
                  </a:lnTo>
                  <a:lnTo>
                    <a:pt x="158761" y="25908"/>
                  </a:lnTo>
                  <a:lnTo>
                    <a:pt x="118872" y="25908"/>
                  </a:lnTo>
                  <a:lnTo>
                    <a:pt x="107243" y="32020"/>
                  </a:lnTo>
                  <a:close/>
                </a:path>
                <a:path w="177164" h="97789">
                  <a:moveTo>
                    <a:pt x="112138" y="40994"/>
                  </a:moveTo>
                  <a:lnTo>
                    <a:pt x="107243" y="32020"/>
                  </a:lnTo>
                  <a:lnTo>
                    <a:pt x="118872" y="25908"/>
                  </a:lnTo>
                  <a:lnTo>
                    <a:pt x="123444" y="35052"/>
                  </a:lnTo>
                  <a:lnTo>
                    <a:pt x="112138" y="40994"/>
                  </a:lnTo>
                  <a:close/>
                </a:path>
                <a:path w="177164" h="97789">
                  <a:moveTo>
                    <a:pt x="128016" y="70104"/>
                  </a:moveTo>
                  <a:lnTo>
                    <a:pt x="112138" y="40994"/>
                  </a:lnTo>
                  <a:lnTo>
                    <a:pt x="123444" y="35052"/>
                  </a:lnTo>
                  <a:lnTo>
                    <a:pt x="118872" y="25908"/>
                  </a:lnTo>
                  <a:lnTo>
                    <a:pt x="158761" y="25908"/>
                  </a:lnTo>
                  <a:lnTo>
                    <a:pt x="128016" y="70104"/>
                  </a:lnTo>
                  <a:close/>
                </a:path>
                <a:path w="177164" h="97789">
                  <a:moveTo>
                    <a:pt x="4572" y="97536"/>
                  </a:moveTo>
                  <a:lnTo>
                    <a:pt x="0" y="88392"/>
                  </a:lnTo>
                  <a:lnTo>
                    <a:pt x="107243" y="32020"/>
                  </a:lnTo>
                  <a:lnTo>
                    <a:pt x="112138" y="40994"/>
                  </a:lnTo>
                  <a:lnTo>
                    <a:pt x="4572" y="97536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8959" y="2577083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253" y="6929"/>
                  </a:lnTo>
                  <a:lnTo>
                    <a:pt x="149351" y="25717"/>
                  </a:lnTo>
                  <a:lnTo>
                    <a:pt x="168306" y="53363"/>
                  </a:lnTo>
                  <a:lnTo>
                    <a:pt x="175260" y="86867"/>
                  </a:lnTo>
                  <a:lnTo>
                    <a:pt x="168306" y="121253"/>
                  </a:lnTo>
                  <a:lnTo>
                    <a:pt x="149352" y="149351"/>
                  </a:lnTo>
                  <a:lnTo>
                    <a:pt x="121253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6767" y="2564891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524" y="80772"/>
                  </a:lnTo>
                  <a:lnTo>
                    <a:pt x="4572" y="70104"/>
                  </a:lnTo>
                  <a:lnTo>
                    <a:pt x="7620" y="60960"/>
                  </a:lnTo>
                  <a:lnTo>
                    <a:pt x="12192" y="53340"/>
                  </a:lnTo>
                  <a:lnTo>
                    <a:pt x="16764" y="44196"/>
                  </a:lnTo>
                  <a:lnTo>
                    <a:pt x="28956" y="28956"/>
                  </a:lnTo>
                  <a:lnTo>
                    <a:pt x="35052" y="22860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3068" y="22860"/>
                  </a:lnTo>
                  <a:lnTo>
                    <a:pt x="166116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28956" y="76200"/>
                  </a:lnTo>
                  <a:lnTo>
                    <a:pt x="25908" y="91440"/>
                  </a:lnTo>
                  <a:lnTo>
                    <a:pt x="25908" y="114300"/>
                  </a:lnTo>
                  <a:lnTo>
                    <a:pt x="28956" y="121920"/>
                  </a:lnTo>
                  <a:lnTo>
                    <a:pt x="30480" y="128016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9164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47828" y="4267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4196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0911" y="2484132"/>
              <a:ext cx="614680" cy="2291080"/>
            </a:xfrm>
            <a:custGeom>
              <a:avLst/>
              <a:gdLst/>
              <a:ahLst/>
              <a:cxnLst/>
              <a:rect l="l" t="t" r="r" b="b"/>
              <a:pathLst>
                <a:path w="614679" h="2291079">
                  <a:moveTo>
                    <a:pt x="377952" y="88392"/>
                  </a:moveTo>
                  <a:lnTo>
                    <a:pt x="259689" y="29946"/>
                  </a:lnTo>
                  <a:lnTo>
                    <a:pt x="262407" y="24384"/>
                  </a:lnTo>
                  <a:lnTo>
                    <a:pt x="274320" y="0"/>
                  </a:lnTo>
                  <a:lnTo>
                    <a:pt x="188976" y="0"/>
                  </a:lnTo>
                  <a:lnTo>
                    <a:pt x="240792" y="68580"/>
                  </a:lnTo>
                  <a:lnTo>
                    <a:pt x="255193" y="39128"/>
                  </a:lnTo>
                  <a:lnTo>
                    <a:pt x="373380" y="97536"/>
                  </a:lnTo>
                  <a:lnTo>
                    <a:pt x="377952" y="88392"/>
                  </a:lnTo>
                  <a:close/>
                </a:path>
                <a:path w="614679" h="2291079">
                  <a:moveTo>
                    <a:pt x="614172" y="2287511"/>
                  </a:moveTo>
                  <a:lnTo>
                    <a:pt x="388454" y="342366"/>
                  </a:lnTo>
                  <a:lnTo>
                    <a:pt x="422148" y="338315"/>
                  </a:lnTo>
                  <a:lnTo>
                    <a:pt x="417017" y="330695"/>
                  </a:lnTo>
                  <a:lnTo>
                    <a:pt x="374904" y="268211"/>
                  </a:lnTo>
                  <a:lnTo>
                    <a:pt x="345948" y="347459"/>
                  </a:lnTo>
                  <a:lnTo>
                    <a:pt x="379437" y="343446"/>
                  </a:lnTo>
                  <a:lnTo>
                    <a:pt x="598766" y="2235149"/>
                  </a:lnTo>
                  <a:lnTo>
                    <a:pt x="41694" y="339877"/>
                  </a:lnTo>
                  <a:lnTo>
                    <a:pt x="73152" y="330695"/>
                  </a:lnTo>
                  <a:lnTo>
                    <a:pt x="70332" y="327647"/>
                  </a:lnTo>
                  <a:lnTo>
                    <a:pt x="15240" y="268211"/>
                  </a:lnTo>
                  <a:lnTo>
                    <a:pt x="0" y="352031"/>
                  </a:lnTo>
                  <a:lnTo>
                    <a:pt x="32867" y="342455"/>
                  </a:lnTo>
                  <a:lnTo>
                    <a:pt x="605028" y="2290559"/>
                  </a:lnTo>
                  <a:lnTo>
                    <a:pt x="614172" y="228751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4680" y="202234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86868" y="173735"/>
                  </a:moveTo>
                  <a:lnTo>
                    <a:pt x="52720" y="166806"/>
                  </a:lnTo>
                  <a:lnTo>
                    <a:pt x="25145" y="148018"/>
                  </a:lnTo>
                  <a:lnTo>
                    <a:pt x="6715" y="120372"/>
                  </a:lnTo>
                  <a:lnTo>
                    <a:pt x="0" y="86867"/>
                  </a:lnTo>
                  <a:lnTo>
                    <a:pt x="6715" y="52720"/>
                  </a:lnTo>
                  <a:lnTo>
                    <a:pt x="25146" y="25145"/>
                  </a:lnTo>
                  <a:lnTo>
                    <a:pt x="52720" y="6715"/>
                  </a:lnTo>
                  <a:lnTo>
                    <a:pt x="86868" y="0"/>
                  </a:lnTo>
                  <a:lnTo>
                    <a:pt x="121015" y="6715"/>
                  </a:lnTo>
                  <a:lnTo>
                    <a:pt x="148590" y="25145"/>
                  </a:lnTo>
                  <a:lnTo>
                    <a:pt x="167020" y="52720"/>
                  </a:lnTo>
                  <a:lnTo>
                    <a:pt x="173736" y="86867"/>
                  </a:lnTo>
                  <a:lnTo>
                    <a:pt x="167020" y="120372"/>
                  </a:lnTo>
                  <a:lnTo>
                    <a:pt x="148590" y="148018"/>
                  </a:lnTo>
                  <a:lnTo>
                    <a:pt x="121015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40963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91440" y="199644"/>
                  </a:lnTo>
                  <a:lnTo>
                    <a:pt x="80772" y="198120"/>
                  </a:lnTo>
                  <a:lnTo>
                    <a:pt x="38100" y="178308"/>
                  </a:lnTo>
                  <a:lnTo>
                    <a:pt x="13716" y="147828"/>
                  </a:lnTo>
                  <a:lnTo>
                    <a:pt x="9144" y="140208"/>
                  </a:lnTo>
                  <a:lnTo>
                    <a:pt x="6096" y="131064"/>
                  </a:lnTo>
                  <a:lnTo>
                    <a:pt x="3048" y="120396"/>
                  </a:lnTo>
                  <a:lnTo>
                    <a:pt x="1524" y="111252"/>
                  </a:lnTo>
                  <a:lnTo>
                    <a:pt x="0" y="100584"/>
                  </a:lnTo>
                  <a:lnTo>
                    <a:pt x="1524" y="89916"/>
                  </a:lnTo>
                  <a:lnTo>
                    <a:pt x="16764" y="44196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79248" y="3048"/>
                  </a:lnTo>
                  <a:lnTo>
                    <a:pt x="100584" y="0"/>
                  </a:lnTo>
                  <a:lnTo>
                    <a:pt x="109728" y="1524"/>
                  </a:lnTo>
                  <a:lnTo>
                    <a:pt x="120396" y="1524"/>
                  </a:lnTo>
                  <a:lnTo>
                    <a:pt x="138684" y="7620"/>
                  </a:lnTo>
                  <a:lnTo>
                    <a:pt x="147828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85344" y="27432"/>
                  </a:lnTo>
                  <a:lnTo>
                    <a:pt x="48768" y="47244"/>
                  </a:lnTo>
                  <a:lnTo>
                    <a:pt x="42672" y="51816"/>
                  </a:lnTo>
                  <a:lnTo>
                    <a:pt x="39624" y="57912"/>
                  </a:lnTo>
                  <a:lnTo>
                    <a:pt x="35052" y="64008"/>
                  </a:lnTo>
                  <a:lnTo>
                    <a:pt x="32004" y="70104"/>
                  </a:lnTo>
                  <a:lnTo>
                    <a:pt x="28956" y="77724"/>
                  </a:lnTo>
                  <a:lnTo>
                    <a:pt x="27432" y="83820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28956" y="121920"/>
                  </a:lnTo>
                  <a:lnTo>
                    <a:pt x="32004" y="128016"/>
                  </a:lnTo>
                  <a:lnTo>
                    <a:pt x="35052" y="135636"/>
                  </a:lnTo>
                  <a:lnTo>
                    <a:pt x="38100" y="141732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3340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1628" y="169164"/>
                  </a:lnTo>
                  <a:lnTo>
                    <a:pt x="77724" y="170688"/>
                  </a:lnTo>
                  <a:lnTo>
                    <a:pt x="100584" y="175260"/>
                  </a:lnTo>
                  <a:lnTo>
                    <a:pt x="166497" y="175260"/>
                  </a:lnTo>
                  <a:lnTo>
                    <a:pt x="156972" y="182880"/>
                  </a:lnTo>
                  <a:lnTo>
                    <a:pt x="147828" y="187452"/>
                  </a:lnTo>
                  <a:lnTo>
                    <a:pt x="140208" y="192024"/>
                  </a:lnTo>
                  <a:lnTo>
                    <a:pt x="131064" y="195072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6497" y="175260"/>
                  </a:moveTo>
                  <a:lnTo>
                    <a:pt x="100584" y="175260"/>
                  </a:lnTo>
                  <a:lnTo>
                    <a:pt x="108204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29540" y="169164"/>
                  </a:lnTo>
                  <a:lnTo>
                    <a:pt x="135636" y="166116"/>
                  </a:lnTo>
                  <a:lnTo>
                    <a:pt x="141732" y="161544"/>
                  </a:lnTo>
                  <a:lnTo>
                    <a:pt x="147828" y="158496"/>
                  </a:lnTo>
                  <a:lnTo>
                    <a:pt x="152400" y="153924"/>
                  </a:lnTo>
                  <a:lnTo>
                    <a:pt x="166116" y="135636"/>
                  </a:lnTo>
                  <a:lnTo>
                    <a:pt x="169164" y="129540"/>
                  </a:lnTo>
                  <a:lnTo>
                    <a:pt x="170688" y="123444"/>
                  </a:lnTo>
                  <a:lnTo>
                    <a:pt x="173736" y="115824"/>
                  </a:lnTo>
                  <a:lnTo>
                    <a:pt x="175260" y="108204"/>
                  </a:lnTo>
                  <a:lnTo>
                    <a:pt x="175260" y="92964"/>
                  </a:lnTo>
                  <a:lnTo>
                    <a:pt x="153924" y="47244"/>
                  </a:lnTo>
                  <a:lnTo>
                    <a:pt x="147828" y="42672"/>
                  </a:lnTo>
                  <a:lnTo>
                    <a:pt x="143256" y="38100"/>
                  </a:lnTo>
                  <a:lnTo>
                    <a:pt x="137160" y="35052"/>
                  </a:lnTo>
                  <a:lnTo>
                    <a:pt x="129540" y="32004"/>
                  </a:lnTo>
                  <a:lnTo>
                    <a:pt x="123444" y="28956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98119" y="118872"/>
                  </a:lnTo>
                  <a:lnTo>
                    <a:pt x="196595" y="129540"/>
                  </a:lnTo>
                  <a:lnTo>
                    <a:pt x="192024" y="138684"/>
                  </a:lnTo>
                  <a:lnTo>
                    <a:pt x="188976" y="147828"/>
                  </a:lnTo>
                  <a:lnTo>
                    <a:pt x="184404" y="155448"/>
                  </a:lnTo>
                  <a:lnTo>
                    <a:pt x="172212" y="170688"/>
                  </a:lnTo>
                  <a:lnTo>
                    <a:pt x="166497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8415" y="1754124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86868" y="175259"/>
                  </a:moveTo>
                  <a:lnTo>
                    <a:pt x="53363" y="168306"/>
                  </a:lnTo>
                  <a:lnTo>
                    <a:pt x="25717" y="149351"/>
                  </a:lnTo>
                  <a:lnTo>
                    <a:pt x="6929" y="121253"/>
                  </a:lnTo>
                  <a:lnTo>
                    <a:pt x="0" y="86867"/>
                  </a:lnTo>
                  <a:lnTo>
                    <a:pt x="6929" y="53363"/>
                  </a:lnTo>
                  <a:lnTo>
                    <a:pt x="25717" y="25717"/>
                  </a:lnTo>
                  <a:lnTo>
                    <a:pt x="53363" y="6929"/>
                  </a:lnTo>
                  <a:lnTo>
                    <a:pt x="86868" y="0"/>
                  </a:lnTo>
                  <a:lnTo>
                    <a:pt x="121015" y="6929"/>
                  </a:lnTo>
                  <a:lnTo>
                    <a:pt x="148590" y="25717"/>
                  </a:lnTo>
                  <a:lnTo>
                    <a:pt x="167020" y="53363"/>
                  </a:lnTo>
                  <a:lnTo>
                    <a:pt x="173736" y="86867"/>
                  </a:lnTo>
                  <a:lnTo>
                    <a:pt x="167020" y="121253"/>
                  </a:lnTo>
                  <a:lnTo>
                    <a:pt x="148590" y="149351"/>
                  </a:lnTo>
                  <a:lnTo>
                    <a:pt x="121015" y="168306"/>
                  </a:lnTo>
                  <a:lnTo>
                    <a:pt x="86868" y="17525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6224" y="17419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9728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44196" y="182880"/>
                  </a:lnTo>
                  <a:lnTo>
                    <a:pt x="16764" y="155448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2192" y="51816"/>
                  </a:lnTo>
                  <a:lnTo>
                    <a:pt x="42672" y="16764"/>
                  </a:lnTo>
                  <a:lnTo>
                    <a:pt x="51816" y="12192"/>
                  </a:lnTo>
                  <a:lnTo>
                    <a:pt x="59436" y="7620"/>
                  </a:lnTo>
                  <a:lnTo>
                    <a:pt x="68580" y="4572"/>
                  </a:lnTo>
                  <a:lnTo>
                    <a:pt x="79248" y="1524"/>
                  </a:lnTo>
                  <a:lnTo>
                    <a:pt x="88392" y="0"/>
                  </a:lnTo>
                  <a:lnTo>
                    <a:pt x="109728" y="0"/>
                  </a:lnTo>
                  <a:lnTo>
                    <a:pt x="155448" y="16764"/>
                  </a:lnTo>
                  <a:lnTo>
                    <a:pt x="166116" y="25908"/>
                  </a:lnTo>
                  <a:lnTo>
                    <a:pt x="85344" y="25908"/>
                  </a:lnTo>
                  <a:lnTo>
                    <a:pt x="77724" y="28956"/>
                  </a:lnTo>
                  <a:lnTo>
                    <a:pt x="71628" y="30480"/>
                  </a:lnTo>
                  <a:lnTo>
                    <a:pt x="64008" y="33528"/>
                  </a:lnTo>
                  <a:lnTo>
                    <a:pt x="57912" y="38100"/>
                  </a:lnTo>
                  <a:lnTo>
                    <a:pt x="53340" y="41148"/>
                  </a:lnTo>
                  <a:lnTo>
                    <a:pt x="42672" y="51816"/>
                  </a:lnTo>
                  <a:lnTo>
                    <a:pt x="38100" y="57912"/>
                  </a:lnTo>
                  <a:lnTo>
                    <a:pt x="35052" y="64008"/>
                  </a:lnTo>
                  <a:lnTo>
                    <a:pt x="30480" y="70104"/>
                  </a:lnTo>
                  <a:lnTo>
                    <a:pt x="28956" y="76200"/>
                  </a:lnTo>
                  <a:lnTo>
                    <a:pt x="24384" y="99060"/>
                  </a:lnTo>
                  <a:lnTo>
                    <a:pt x="25908" y="106680"/>
                  </a:lnTo>
                  <a:lnTo>
                    <a:pt x="25908" y="114300"/>
                  </a:lnTo>
                  <a:lnTo>
                    <a:pt x="27432" y="121920"/>
                  </a:lnTo>
                  <a:lnTo>
                    <a:pt x="33528" y="134112"/>
                  </a:lnTo>
                  <a:lnTo>
                    <a:pt x="38100" y="140208"/>
                  </a:lnTo>
                  <a:lnTo>
                    <a:pt x="41148" y="146304"/>
                  </a:lnTo>
                  <a:lnTo>
                    <a:pt x="45720" y="152400"/>
                  </a:lnTo>
                  <a:lnTo>
                    <a:pt x="57912" y="161544"/>
                  </a:lnTo>
                  <a:lnTo>
                    <a:pt x="76200" y="170688"/>
                  </a:lnTo>
                  <a:lnTo>
                    <a:pt x="91440" y="173736"/>
                  </a:lnTo>
                  <a:lnTo>
                    <a:pt x="166116" y="173736"/>
                  </a:lnTo>
                  <a:lnTo>
                    <a:pt x="163068" y="176784"/>
                  </a:lnTo>
                  <a:lnTo>
                    <a:pt x="129540" y="195072"/>
                  </a:lnTo>
                  <a:lnTo>
                    <a:pt x="120396" y="196596"/>
                  </a:lnTo>
                  <a:lnTo>
                    <a:pt x="109728" y="199644"/>
                  </a:lnTo>
                  <a:close/>
                </a:path>
                <a:path w="200025" h="200025">
                  <a:moveTo>
                    <a:pt x="166116" y="173736"/>
                  </a:moveTo>
                  <a:lnTo>
                    <a:pt x="106680" y="173736"/>
                  </a:lnTo>
                  <a:lnTo>
                    <a:pt x="114300" y="172212"/>
                  </a:lnTo>
                  <a:lnTo>
                    <a:pt x="120396" y="170688"/>
                  </a:lnTo>
                  <a:lnTo>
                    <a:pt x="156972" y="147828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0688" y="77724"/>
                  </a:lnTo>
                  <a:lnTo>
                    <a:pt x="167640" y="71628"/>
                  </a:lnTo>
                  <a:lnTo>
                    <a:pt x="164592" y="64008"/>
                  </a:lnTo>
                  <a:lnTo>
                    <a:pt x="161543" y="57912"/>
                  </a:lnTo>
                  <a:lnTo>
                    <a:pt x="156972" y="53340"/>
                  </a:lnTo>
                  <a:lnTo>
                    <a:pt x="152400" y="47244"/>
                  </a:lnTo>
                  <a:lnTo>
                    <a:pt x="115824" y="27432"/>
                  </a:lnTo>
                  <a:lnTo>
                    <a:pt x="108204" y="25908"/>
                  </a:lnTo>
                  <a:lnTo>
                    <a:pt x="166116" y="25908"/>
                  </a:lnTo>
                  <a:lnTo>
                    <a:pt x="169164" y="28956"/>
                  </a:lnTo>
                  <a:lnTo>
                    <a:pt x="176783" y="35052"/>
                  </a:lnTo>
                  <a:lnTo>
                    <a:pt x="181356" y="42672"/>
                  </a:lnTo>
                  <a:lnTo>
                    <a:pt x="187452" y="51816"/>
                  </a:lnTo>
                  <a:lnTo>
                    <a:pt x="190500" y="59436"/>
                  </a:lnTo>
                  <a:lnTo>
                    <a:pt x="195072" y="70104"/>
                  </a:lnTo>
                  <a:lnTo>
                    <a:pt x="198119" y="88392"/>
                  </a:lnTo>
                  <a:lnTo>
                    <a:pt x="199643" y="99060"/>
                  </a:lnTo>
                  <a:lnTo>
                    <a:pt x="198119" y="109728"/>
                  </a:lnTo>
                  <a:lnTo>
                    <a:pt x="198119" y="118872"/>
                  </a:lnTo>
                  <a:lnTo>
                    <a:pt x="195072" y="128016"/>
                  </a:lnTo>
                  <a:lnTo>
                    <a:pt x="192024" y="138684"/>
                  </a:lnTo>
                  <a:lnTo>
                    <a:pt x="187452" y="146304"/>
                  </a:lnTo>
                  <a:lnTo>
                    <a:pt x="182880" y="155448"/>
                  </a:lnTo>
                  <a:lnTo>
                    <a:pt x="176783" y="163068"/>
                  </a:lnTo>
                  <a:lnTo>
                    <a:pt x="166116" y="1737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500" y="1929384"/>
              <a:ext cx="177165" cy="96520"/>
            </a:xfrm>
            <a:custGeom>
              <a:avLst/>
              <a:gdLst/>
              <a:ahLst/>
              <a:cxnLst/>
              <a:rect l="l" t="t" r="r" b="b"/>
              <a:pathLst>
                <a:path w="177164" h="96519">
                  <a:moveTo>
                    <a:pt x="107306" y="30611"/>
                  </a:moveTo>
                  <a:lnTo>
                    <a:pt x="91440" y="1524"/>
                  </a:lnTo>
                  <a:lnTo>
                    <a:pt x="176784" y="0"/>
                  </a:lnTo>
                  <a:lnTo>
                    <a:pt x="159444" y="24384"/>
                  </a:lnTo>
                  <a:lnTo>
                    <a:pt x="118872" y="24384"/>
                  </a:lnTo>
                  <a:lnTo>
                    <a:pt x="107306" y="30611"/>
                  </a:lnTo>
                  <a:close/>
                </a:path>
                <a:path w="177164" h="96519">
                  <a:moveTo>
                    <a:pt x="112138" y="39470"/>
                  </a:moveTo>
                  <a:lnTo>
                    <a:pt x="107306" y="30611"/>
                  </a:lnTo>
                  <a:lnTo>
                    <a:pt x="118872" y="24384"/>
                  </a:lnTo>
                  <a:lnTo>
                    <a:pt x="123444" y="33528"/>
                  </a:lnTo>
                  <a:lnTo>
                    <a:pt x="112138" y="39470"/>
                  </a:lnTo>
                  <a:close/>
                </a:path>
                <a:path w="177164" h="96519">
                  <a:moveTo>
                    <a:pt x="128016" y="68580"/>
                  </a:moveTo>
                  <a:lnTo>
                    <a:pt x="112138" y="39470"/>
                  </a:lnTo>
                  <a:lnTo>
                    <a:pt x="123444" y="33528"/>
                  </a:lnTo>
                  <a:lnTo>
                    <a:pt x="118872" y="24384"/>
                  </a:lnTo>
                  <a:lnTo>
                    <a:pt x="159444" y="24384"/>
                  </a:lnTo>
                  <a:lnTo>
                    <a:pt x="128016" y="68580"/>
                  </a:lnTo>
                  <a:close/>
                </a:path>
                <a:path w="177164" h="96519">
                  <a:moveTo>
                    <a:pt x="4572" y="96012"/>
                  </a:moveTo>
                  <a:lnTo>
                    <a:pt x="0" y="88392"/>
                  </a:lnTo>
                  <a:lnTo>
                    <a:pt x="107306" y="30611"/>
                  </a:lnTo>
                  <a:lnTo>
                    <a:pt x="112138" y="39470"/>
                  </a:lnTo>
                  <a:lnTo>
                    <a:pt x="4572" y="9601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4343" y="2022348"/>
              <a:ext cx="175260" cy="173990"/>
            </a:xfrm>
            <a:custGeom>
              <a:avLst/>
              <a:gdLst/>
              <a:ahLst/>
              <a:cxnLst/>
              <a:rect l="l" t="t" r="r" b="b"/>
              <a:pathLst>
                <a:path w="175260" h="173989">
                  <a:moveTo>
                    <a:pt x="86868" y="173735"/>
                  </a:moveTo>
                  <a:lnTo>
                    <a:pt x="53363" y="166806"/>
                  </a:lnTo>
                  <a:lnTo>
                    <a:pt x="25717" y="148018"/>
                  </a:lnTo>
                  <a:lnTo>
                    <a:pt x="6929" y="120372"/>
                  </a:lnTo>
                  <a:lnTo>
                    <a:pt x="0" y="86867"/>
                  </a:lnTo>
                  <a:lnTo>
                    <a:pt x="6929" y="52720"/>
                  </a:lnTo>
                  <a:lnTo>
                    <a:pt x="25717" y="25145"/>
                  </a:lnTo>
                  <a:lnTo>
                    <a:pt x="53363" y="6715"/>
                  </a:lnTo>
                  <a:lnTo>
                    <a:pt x="86868" y="0"/>
                  </a:lnTo>
                  <a:lnTo>
                    <a:pt x="121253" y="6715"/>
                  </a:lnTo>
                  <a:lnTo>
                    <a:pt x="149351" y="25145"/>
                  </a:lnTo>
                  <a:lnTo>
                    <a:pt x="168306" y="52720"/>
                  </a:lnTo>
                  <a:lnTo>
                    <a:pt x="175260" y="86867"/>
                  </a:lnTo>
                  <a:lnTo>
                    <a:pt x="168306" y="120372"/>
                  </a:lnTo>
                  <a:lnTo>
                    <a:pt x="149352" y="148018"/>
                  </a:lnTo>
                  <a:lnTo>
                    <a:pt x="121253" y="166806"/>
                  </a:lnTo>
                  <a:lnTo>
                    <a:pt x="86868" y="1737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2151" y="200863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11252" y="199644"/>
                  </a:moveTo>
                  <a:lnTo>
                    <a:pt x="89916" y="199644"/>
                  </a:lnTo>
                  <a:lnTo>
                    <a:pt x="80772" y="198120"/>
                  </a:lnTo>
                  <a:lnTo>
                    <a:pt x="70104" y="195072"/>
                  </a:lnTo>
                  <a:lnTo>
                    <a:pt x="60960" y="192024"/>
                  </a:lnTo>
                  <a:lnTo>
                    <a:pt x="53340" y="187452"/>
                  </a:lnTo>
                  <a:lnTo>
                    <a:pt x="44196" y="182880"/>
                  </a:lnTo>
                  <a:lnTo>
                    <a:pt x="36576" y="178308"/>
                  </a:lnTo>
                  <a:lnTo>
                    <a:pt x="22860" y="164592"/>
                  </a:lnTo>
                  <a:lnTo>
                    <a:pt x="16764" y="156972"/>
                  </a:lnTo>
                  <a:lnTo>
                    <a:pt x="12192" y="147828"/>
                  </a:lnTo>
                  <a:lnTo>
                    <a:pt x="7620" y="140208"/>
                  </a:lnTo>
                  <a:lnTo>
                    <a:pt x="4572" y="131064"/>
                  </a:lnTo>
                  <a:lnTo>
                    <a:pt x="1524" y="120396"/>
                  </a:lnTo>
                  <a:lnTo>
                    <a:pt x="0" y="111252"/>
                  </a:lnTo>
                  <a:lnTo>
                    <a:pt x="0" y="89916"/>
                  </a:lnTo>
                  <a:lnTo>
                    <a:pt x="16764" y="44196"/>
                  </a:lnTo>
                  <a:lnTo>
                    <a:pt x="28956" y="30480"/>
                  </a:lnTo>
                  <a:lnTo>
                    <a:pt x="35052" y="22860"/>
                  </a:lnTo>
                  <a:lnTo>
                    <a:pt x="44196" y="18288"/>
                  </a:lnTo>
                  <a:lnTo>
                    <a:pt x="51816" y="12192"/>
                  </a:lnTo>
                  <a:lnTo>
                    <a:pt x="60960" y="9144"/>
                  </a:lnTo>
                  <a:lnTo>
                    <a:pt x="70104" y="4572"/>
                  </a:lnTo>
                  <a:lnTo>
                    <a:pt x="88392" y="1524"/>
                  </a:lnTo>
                  <a:lnTo>
                    <a:pt x="99060" y="0"/>
                  </a:lnTo>
                  <a:lnTo>
                    <a:pt x="109728" y="1524"/>
                  </a:lnTo>
                  <a:lnTo>
                    <a:pt x="118872" y="1524"/>
                  </a:lnTo>
                  <a:lnTo>
                    <a:pt x="128016" y="4572"/>
                  </a:lnTo>
                  <a:lnTo>
                    <a:pt x="138684" y="7620"/>
                  </a:lnTo>
                  <a:lnTo>
                    <a:pt x="146304" y="12192"/>
                  </a:lnTo>
                  <a:lnTo>
                    <a:pt x="155448" y="16764"/>
                  </a:lnTo>
                  <a:lnTo>
                    <a:pt x="166878" y="25908"/>
                  </a:lnTo>
                  <a:lnTo>
                    <a:pt x="92964" y="25908"/>
                  </a:lnTo>
                  <a:lnTo>
                    <a:pt x="77724" y="28956"/>
                  </a:lnTo>
                  <a:lnTo>
                    <a:pt x="42672" y="51816"/>
                  </a:lnTo>
                  <a:lnTo>
                    <a:pt x="25908" y="91440"/>
                  </a:lnTo>
                  <a:lnTo>
                    <a:pt x="25908" y="106680"/>
                  </a:lnTo>
                  <a:lnTo>
                    <a:pt x="42672" y="146304"/>
                  </a:lnTo>
                  <a:lnTo>
                    <a:pt x="47244" y="152400"/>
                  </a:lnTo>
                  <a:lnTo>
                    <a:pt x="51816" y="156972"/>
                  </a:lnTo>
                  <a:lnTo>
                    <a:pt x="57912" y="161544"/>
                  </a:lnTo>
                  <a:lnTo>
                    <a:pt x="64008" y="164592"/>
                  </a:lnTo>
                  <a:lnTo>
                    <a:pt x="70104" y="169164"/>
                  </a:lnTo>
                  <a:lnTo>
                    <a:pt x="76200" y="170688"/>
                  </a:lnTo>
                  <a:lnTo>
                    <a:pt x="99060" y="175260"/>
                  </a:lnTo>
                  <a:lnTo>
                    <a:pt x="164973" y="175260"/>
                  </a:lnTo>
                  <a:lnTo>
                    <a:pt x="155448" y="182880"/>
                  </a:lnTo>
                  <a:lnTo>
                    <a:pt x="147828" y="187452"/>
                  </a:lnTo>
                  <a:lnTo>
                    <a:pt x="138684" y="192024"/>
                  </a:lnTo>
                  <a:lnTo>
                    <a:pt x="120396" y="198120"/>
                  </a:lnTo>
                  <a:lnTo>
                    <a:pt x="111252" y="199644"/>
                  </a:lnTo>
                  <a:close/>
                </a:path>
                <a:path w="200025" h="200025">
                  <a:moveTo>
                    <a:pt x="164973" y="175260"/>
                  </a:moveTo>
                  <a:lnTo>
                    <a:pt x="99060" y="175260"/>
                  </a:lnTo>
                  <a:lnTo>
                    <a:pt x="106680" y="173736"/>
                  </a:lnTo>
                  <a:lnTo>
                    <a:pt x="114300" y="173736"/>
                  </a:lnTo>
                  <a:lnTo>
                    <a:pt x="121920" y="172212"/>
                  </a:lnTo>
                  <a:lnTo>
                    <a:pt x="134112" y="166116"/>
                  </a:lnTo>
                  <a:lnTo>
                    <a:pt x="140208" y="161544"/>
                  </a:lnTo>
                  <a:lnTo>
                    <a:pt x="146304" y="158496"/>
                  </a:lnTo>
                  <a:lnTo>
                    <a:pt x="152400" y="153924"/>
                  </a:lnTo>
                  <a:lnTo>
                    <a:pt x="161543" y="141732"/>
                  </a:lnTo>
                  <a:lnTo>
                    <a:pt x="170688" y="123444"/>
                  </a:lnTo>
                  <a:lnTo>
                    <a:pt x="173736" y="108204"/>
                  </a:lnTo>
                  <a:lnTo>
                    <a:pt x="173736" y="92964"/>
                  </a:lnTo>
                  <a:lnTo>
                    <a:pt x="172212" y="85344"/>
                  </a:lnTo>
                  <a:lnTo>
                    <a:pt x="170688" y="79248"/>
                  </a:lnTo>
                  <a:lnTo>
                    <a:pt x="169164" y="71628"/>
                  </a:lnTo>
                  <a:lnTo>
                    <a:pt x="141732" y="38100"/>
                  </a:lnTo>
                  <a:lnTo>
                    <a:pt x="108204" y="25908"/>
                  </a:lnTo>
                  <a:lnTo>
                    <a:pt x="166878" y="25908"/>
                  </a:lnTo>
                  <a:lnTo>
                    <a:pt x="192024" y="60960"/>
                  </a:lnTo>
                  <a:lnTo>
                    <a:pt x="199643" y="89916"/>
                  </a:lnTo>
                  <a:lnTo>
                    <a:pt x="199643" y="109728"/>
                  </a:lnTo>
                  <a:lnTo>
                    <a:pt x="187452" y="147828"/>
                  </a:lnTo>
                  <a:lnTo>
                    <a:pt x="170688" y="170688"/>
                  </a:lnTo>
                  <a:lnTo>
                    <a:pt x="164973" y="17526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8376" y="1929383"/>
              <a:ext cx="596265" cy="386080"/>
            </a:xfrm>
            <a:custGeom>
              <a:avLst/>
              <a:gdLst/>
              <a:ahLst/>
              <a:cxnLst/>
              <a:rect l="l" t="t" r="r" b="b"/>
              <a:pathLst>
                <a:path w="596264" h="386080">
                  <a:moveTo>
                    <a:pt x="592836" y="266700"/>
                  </a:moveTo>
                  <a:lnTo>
                    <a:pt x="512064" y="243840"/>
                  </a:lnTo>
                  <a:lnTo>
                    <a:pt x="518096" y="276694"/>
                  </a:lnTo>
                  <a:lnTo>
                    <a:pt x="9779" y="374840"/>
                  </a:lnTo>
                  <a:lnTo>
                    <a:pt x="165519" y="302425"/>
                  </a:lnTo>
                  <a:lnTo>
                    <a:pt x="179832" y="333768"/>
                  </a:lnTo>
                  <a:lnTo>
                    <a:pt x="214985" y="289572"/>
                  </a:lnTo>
                  <a:lnTo>
                    <a:pt x="233172" y="266712"/>
                  </a:lnTo>
                  <a:lnTo>
                    <a:pt x="147828" y="263664"/>
                  </a:lnTo>
                  <a:lnTo>
                    <a:pt x="162115" y="294970"/>
                  </a:lnTo>
                  <a:lnTo>
                    <a:pt x="0" y="370344"/>
                  </a:lnTo>
                  <a:lnTo>
                    <a:pt x="2362" y="376275"/>
                  </a:lnTo>
                  <a:lnTo>
                    <a:pt x="1524" y="376428"/>
                  </a:lnTo>
                  <a:lnTo>
                    <a:pt x="3048" y="385572"/>
                  </a:lnTo>
                  <a:lnTo>
                    <a:pt x="519760" y="285813"/>
                  </a:lnTo>
                  <a:lnTo>
                    <a:pt x="525780" y="318516"/>
                  </a:lnTo>
                  <a:lnTo>
                    <a:pt x="582968" y="274320"/>
                  </a:lnTo>
                  <a:lnTo>
                    <a:pt x="592836" y="266700"/>
                  </a:lnTo>
                  <a:close/>
                </a:path>
                <a:path w="596264" h="386080">
                  <a:moveTo>
                    <a:pt x="595884" y="88392"/>
                  </a:moveTo>
                  <a:lnTo>
                    <a:pt x="477888" y="28714"/>
                  </a:lnTo>
                  <a:lnTo>
                    <a:pt x="480822" y="22860"/>
                  </a:lnTo>
                  <a:lnTo>
                    <a:pt x="492252" y="0"/>
                  </a:lnTo>
                  <a:lnTo>
                    <a:pt x="406908" y="0"/>
                  </a:lnTo>
                  <a:lnTo>
                    <a:pt x="458724" y="67056"/>
                  </a:lnTo>
                  <a:lnTo>
                    <a:pt x="473379" y="37744"/>
                  </a:lnTo>
                  <a:lnTo>
                    <a:pt x="591312" y="96012"/>
                  </a:lnTo>
                  <a:lnTo>
                    <a:pt x="595884" y="8839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7703" y="4759452"/>
              <a:ext cx="115824" cy="115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69451" y="2196083"/>
              <a:ext cx="1221105" cy="2577465"/>
            </a:xfrm>
            <a:custGeom>
              <a:avLst/>
              <a:gdLst/>
              <a:ahLst/>
              <a:cxnLst/>
              <a:rect l="l" t="t" r="r" b="b"/>
              <a:pathLst>
                <a:path w="1221104" h="2577465">
                  <a:moveTo>
                    <a:pt x="626364" y="556272"/>
                  </a:moveTo>
                  <a:lnTo>
                    <a:pt x="544068" y="539508"/>
                  </a:lnTo>
                  <a:lnTo>
                    <a:pt x="552361" y="570090"/>
                  </a:lnTo>
                  <a:lnTo>
                    <a:pt x="27800" y="713676"/>
                  </a:lnTo>
                  <a:lnTo>
                    <a:pt x="204317" y="601116"/>
                  </a:lnTo>
                  <a:lnTo>
                    <a:pt x="222504" y="629424"/>
                  </a:lnTo>
                  <a:lnTo>
                    <a:pt x="249212" y="585228"/>
                  </a:lnTo>
                  <a:lnTo>
                    <a:pt x="266700" y="556272"/>
                  </a:lnTo>
                  <a:lnTo>
                    <a:pt x="181356" y="565416"/>
                  </a:lnTo>
                  <a:lnTo>
                    <a:pt x="198856" y="592620"/>
                  </a:lnTo>
                  <a:lnTo>
                    <a:pt x="0" y="720864"/>
                  </a:lnTo>
                  <a:lnTo>
                    <a:pt x="3429" y="726579"/>
                  </a:lnTo>
                  <a:lnTo>
                    <a:pt x="4572" y="730008"/>
                  </a:lnTo>
                  <a:lnTo>
                    <a:pt x="555256" y="580771"/>
                  </a:lnTo>
                  <a:lnTo>
                    <a:pt x="563880" y="612660"/>
                  </a:lnTo>
                  <a:lnTo>
                    <a:pt x="614553" y="566940"/>
                  </a:lnTo>
                  <a:lnTo>
                    <a:pt x="626364" y="556272"/>
                  </a:lnTo>
                  <a:close/>
                </a:path>
                <a:path w="1221104" h="2577465">
                  <a:moveTo>
                    <a:pt x="1220724" y="2575560"/>
                  </a:moveTo>
                  <a:lnTo>
                    <a:pt x="1220558" y="2574798"/>
                  </a:lnTo>
                  <a:lnTo>
                    <a:pt x="1043368" y="75768"/>
                  </a:lnTo>
                  <a:lnTo>
                    <a:pt x="1075944" y="73152"/>
                  </a:lnTo>
                  <a:lnTo>
                    <a:pt x="1069505" y="62484"/>
                  </a:lnTo>
                  <a:lnTo>
                    <a:pt x="1031748" y="0"/>
                  </a:lnTo>
                  <a:lnTo>
                    <a:pt x="999744" y="79248"/>
                  </a:lnTo>
                  <a:lnTo>
                    <a:pt x="1032662" y="76619"/>
                  </a:lnTo>
                  <a:lnTo>
                    <a:pt x="1206715" y="2509164"/>
                  </a:lnTo>
                  <a:lnTo>
                    <a:pt x="693051" y="73672"/>
                  </a:lnTo>
                  <a:lnTo>
                    <a:pt x="725424" y="67056"/>
                  </a:lnTo>
                  <a:lnTo>
                    <a:pt x="720585" y="60960"/>
                  </a:lnTo>
                  <a:lnTo>
                    <a:pt x="672084" y="0"/>
                  </a:lnTo>
                  <a:lnTo>
                    <a:pt x="650748" y="82296"/>
                  </a:lnTo>
                  <a:lnTo>
                    <a:pt x="682523" y="75819"/>
                  </a:lnTo>
                  <a:lnTo>
                    <a:pt x="1211580" y="2577084"/>
                  </a:lnTo>
                  <a:lnTo>
                    <a:pt x="1220724" y="2577084"/>
                  </a:lnTo>
                  <a:lnTo>
                    <a:pt x="1220609" y="2575585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57904" y="4891471"/>
            <a:ext cx="58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sz="1800" dirty="0">
                <a:latin typeface="Calibri"/>
                <a:cs typeface="Calibri"/>
              </a:rPr>
              <a:t>U	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8031" y="4891471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  <a:tab pos="862965" algn="l"/>
                <a:tab pos="1194435" algn="l"/>
              </a:tabLst>
            </a:pPr>
            <a:r>
              <a:rPr sz="1800" dirty="0">
                <a:latin typeface="Calibri"/>
                <a:cs typeface="Calibri"/>
              </a:rPr>
              <a:t>W	X	Y	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7636" y="3617428"/>
            <a:ext cx="1457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40080" algn="l"/>
                <a:tab pos="974090" algn="l"/>
                <a:tab pos="1290320" algn="l"/>
              </a:tabLst>
            </a:pPr>
            <a:r>
              <a:rPr sz="1500" spc="-7" baseline="-19444" dirty="0">
                <a:latin typeface="Calibri"/>
                <a:cs typeface="Calibri"/>
              </a:rPr>
              <a:t>UV</a:t>
            </a:r>
            <a:r>
              <a:rPr sz="1500" spc="705" baseline="-1944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00	01	</a:t>
            </a:r>
            <a:r>
              <a:rPr sz="1000" spc="-10" dirty="0">
                <a:latin typeface="Calibri"/>
                <a:cs typeface="Calibri"/>
              </a:rPr>
              <a:t>11	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6335" y="1740407"/>
            <a:ext cx="2563368" cy="186385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921696" y="3335480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41291" y="1902946"/>
            <a:ext cx="445770" cy="1254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>
              <a:lnSpc>
                <a:spcPts val="1055"/>
              </a:lnSpc>
              <a:spcBef>
                <a:spcPts val="95"/>
              </a:spcBef>
            </a:pPr>
            <a:r>
              <a:rPr sz="1000" spc="-15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Z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55"/>
              </a:lnSpc>
            </a:pPr>
            <a:r>
              <a:rPr sz="1000" spc="-5" dirty="0">
                <a:latin typeface="Calibri"/>
                <a:cs typeface="Calibri"/>
              </a:rPr>
              <a:t>WX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9565" y="313283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29507" y="3529045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58107" y="3262352"/>
            <a:ext cx="326390" cy="494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ts val="1105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05"/>
              </a:lnSpc>
            </a:pPr>
            <a:r>
              <a:rPr sz="1000" spc="-5" dirty="0">
                <a:latin typeface="Calibri"/>
                <a:cs typeface="Calibri"/>
              </a:rPr>
              <a:t>01</a:t>
            </a:r>
            <a:endParaRPr sz="10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285"/>
              </a:spcBef>
            </a:pPr>
            <a:r>
              <a:rPr sz="1000" spc="-10" dirty="0">
                <a:latin typeface="Calibri"/>
                <a:cs typeface="Calibri"/>
              </a:rPr>
              <a:t>YZ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1699" y="4213859"/>
            <a:ext cx="165924" cy="20878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02389" y="4291596"/>
            <a:ext cx="183515" cy="82550"/>
          </a:xfrm>
          <a:custGeom>
            <a:avLst/>
            <a:gdLst/>
            <a:ahLst/>
            <a:cxnLst/>
            <a:rect l="l" t="t" r="r" b="b"/>
            <a:pathLst>
              <a:path w="183514" h="82550">
                <a:moveTo>
                  <a:pt x="183362" y="62484"/>
                </a:moveTo>
                <a:lnTo>
                  <a:pt x="0" y="62484"/>
                </a:lnTo>
                <a:lnTo>
                  <a:pt x="0" y="82296"/>
                </a:lnTo>
                <a:lnTo>
                  <a:pt x="183362" y="82296"/>
                </a:lnTo>
                <a:lnTo>
                  <a:pt x="183362" y="62484"/>
                </a:lnTo>
                <a:close/>
              </a:path>
              <a:path w="183514" h="82550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5869" y="4216907"/>
            <a:ext cx="177450" cy="20573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099047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5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5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5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5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5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0616" y="4216908"/>
            <a:ext cx="174307" cy="20573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737604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00697" y="4216908"/>
            <a:ext cx="271780" cy="205740"/>
          </a:xfrm>
          <a:custGeom>
            <a:avLst/>
            <a:gdLst/>
            <a:ahLst/>
            <a:cxnLst/>
            <a:rect l="l" t="t" r="r" b="b"/>
            <a:pathLst>
              <a:path w="271779" h="205739">
                <a:moveTo>
                  <a:pt x="150780" y="205739"/>
                </a:moveTo>
                <a:lnTo>
                  <a:pt x="127825" y="205739"/>
                </a:lnTo>
                <a:lnTo>
                  <a:pt x="127913" y="83113"/>
                </a:lnTo>
                <a:lnTo>
                  <a:pt x="128588" y="55434"/>
                </a:lnTo>
                <a:lnTo>
                  <a:pt x="129159" y="41147"/>
                </a:lnTo>
                <a:lnTo>
                  <a:pt x="127635" y="41147"/>
                </a:lnTo>
                <a:lnTo>
                  <a:pt x="48006" y="205739"/>
                </a:lnTo>
                <a:lnTo>
                  <a:pt x="24669" y="205739"/>
                </a:lnTo>
                <a:lnTo>
                  <a:pt x="17335" y="31527"/>
                </a:lnTo>
                <a:lnTo>
                  <a:pt x="16383" y="25241"/>
                </a:lnTo>
                <a:lnTo>
                  <a:pt x="0" y="7334"/>
                </a:lnTo>
                <a:lnTo>
                  <a:pt x="1619" y="0"/>
                </a:lnTo>
                <a:lnTo>
                  <a:pt x="63627" y="0"/>
                </a:lnTo>
                <a:lnTo>
                  <a:pt x="62007" y="7620"/>
                </a:lnTo>
                <a:lnTo>
                  <a:pt x="57626" y="8000"/>
                </a:lnTo>
                <a:lnTo>
                  <a:pt x="54102" y="9429"/>
                </a:lnTo>
                <a:lnTo>
                  <a:pt x="49053" y="14096"/>
                </a:lnTo>
                <a:lnTo>
                  <a:pt x="47244" y="17240"/>
                </a:lnTo>
                <a:lnTo>
                  <a:pt x="45339" y="25241"/>
                </a:lnTo>
                <a:lnTo>
                  <a:pt x="44767" y="30956"/>
                </a:lnTo>
                <a:lnTo>
                  <a:pt x="44958" y="48767"/>
                </a:lnTo>
                <a:lnTo>
                  <a:pt x="46346" y="111603"/>
                </a:lnTo>
                <a:lnTo>
                  <a:pt x="46291" y="170021"/>
                </a:lnTo>
                <a:lnTo>
                  <a:pt x="47720" y="170021"/>
                </a:lnTo>
                <a:lnTo>
                  <a:pt x="130016" y="0"/>
                </a:lnTo>
                <a:lnTo>
                  <a:pt x="152495" y="0"/>
                </a:lnTo>
                <a:lnTo>
                  <a:pt x="152420" y="113389"/>
                </a:lnTo>
                <a:lnTo>
                  <a:pt x="151771" y="148536"/>
                </a:lnTo>
                <a:lnTo>
                  <a:pt x="151161" y="170021"/>
                </a:lnTo>
                <a:lnTo>
                  <a:pt x="152685" y="170021"/>
                </a:lnTo>
                <a:lnTo>
                  <a:pt x="212979" y="53244"/>
                </a:lnTo>
                <a:lnTo>
                  <a:pt x="215265" y="49053"/>
                </a:lnTo>
                <a:lnTo>
                  <a:pt x="217741" y="43910"/>
                </a:lnTo>
                <a:lnTo>
                  <a:pt x="222694" y="32003"/>
                </a:lnTo>
                <a:lnTo>
                  <a:pt x="223932" y="26955"/>
                </a:lnTo>
                <a:lnTo>
                  <a:pt x="223932" y="14287"/>
                </a:lnTo>
                <a:lnTo>
                  <a:pt x="218979" y="9334"/>
                </a:lnTo>
                <a:lnTo>
                  <a:pt x="209073" y="7620"/>
                </a:lnTo>
                <a:lnTo>
                  <a:pt x="210693" y="0"/>
                </a:lnTo>
                <a:lnTo>
                  <a:pt x="271557" y="0"/>
                </a:lnTo>
                <a:lnTo>
                  <a:pt x="269938" y="7620"/>
                </a:lnTo>
                <a:lnTo>
                  <a:pt x="265366" y="8382"/>
                </a:lnTo>
                <a:lnTo>
                  <a:pt x="261080" y="10858"/>
                </a:lnTo>
                <a:lnTo>
                  <a:pt x="240220" y="41052"/>
                </a:lnTo>
                <a:lnTo>
                  <a:pt x="15078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78268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21072" y="4216908"/>
            <a:ext cx="197453" cy="202692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121395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82774" y="4216908"/>
            <a:ext cx="165925" cy="2026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8752331" y="4204715"/>
            <a:ext cx="254635" cy="256540"/>
          </a:xfrm>
          <a:custGeom>
            <a:avLst/>
            <a:gdLst/>
            <a:ahLst/>
            <a:cxnLst/>
            <a:rect l="l" t="t" r="r" b="b"/>
            <a:pathLst>
              <a:path w="254634" h="256539">
                <a:moveTo>
                  <a:pt x="127063" y="256031"/>
                </a:moveTo>
                <a:lnTo>
                  <a:pt x="77209" y="246829"/>
                </a:lnTo>
                <a:lnTo>
                  <a:pt x="35956" y="219979"/>
                </a:lnTo>
                <a:lnTo>
                  <a:pt x="9216" y="178513"/>
                </a:lnTo>
                <a:lnTo>
                  <a:pt x="0" y="128016"/>
                </a:lnTo>
                <a:lnTo>
                  <a:pt x="1050" y="110284"/>
                </a:lnTo>
                <a:lnTo>
                  <a:pt x="16668" y="62198"/>
                </a:lnTo>
                <a:lnTo>
                  <a:pt x="48815" y="25403"/>
                </a:lnTo>
                <a:lnTo>
                  <a:pt x="93468" y="4143"/>
                </a:lnTo>
                <a:lnTo>
                  <a:pt x="127063" y="0"/>
                </a:lnTo>
                <a:lnTo>
                  <a:pt x="144343" y="1073"/>
                </a:lnTo>
                <a:lnTo>
                  <a:pt x="160902" y="4155"/>
                </a:lnTo>
                <a:lnTo>
                  <a:pt x="176749" y="9255"/>
                </a:lnTo>
                <a:lnTo>
                  <a:pt x="191738" y="16287"/>
                </a:lnTo>
                <a:lnTo>
                  <a:pt x="197217" y="19812"/>
                </a:lnTo>
                <a:lnTo>
                  <a:pt x="117348" y="19812"/>
                </a:lnTo>
                <a:lnTo>
                  <a:pt x="105880" y="21438"/>
                </a:lnTo>
                <a:lnTo>
                  <a:pt x="61905" y="40606"/>
                </a:lnTo>
                <a:lnTo>
                  <a:pt x="34861" y="71628"/>
                </a:lnTo>
                <a:lnTo>
                  <a:pt x="21336" y="118872"/>
                </a:lnTo>
                <a:lnTo>
                  <a:pt x="253978" y="118872"/>
                </a:lnTo>
                <a:lnTo>
                  <a:pt x="254508" y="128016"/>
                </a:lnTo>
                <a:lnTo>
                  <a:pt x="253982" y="137160"/>
                </a:lnTo>
                <a:lnTo>
                  <a:pt x="21336" y="137160"/>
                </a:lnTo>
                <a:lnTo>
                  <a:pt x="22818" y="149663"/>
                </a:lnTo>
                <a:lnTo>
                  <a:pt x="42319" y="195621"/>
                </a:lnTo>
                <a:lnTo>
                  <a:pt x="73247" y="222504"/>
                </a:lnTo>
                <a:lnTo>
                  <a:pt x="117348" y="236124"/>
                </a:lnTo>
                <a:lnTo>
                  <a:pt x="136207" y="236124"/>
                </a:lnTo>
                <a:lnTo>
                  <a:pt x="197313" y="236219"/>
                </a:lnTo>
                <a:lnTo>
                  <a:pt x="192500" y="239363"/>
                </a:lnTo>
                <a:lnTo>
                  <a:pt x="177373" y="246669"/>
                </a:lnTo>
                <a:lnTo>
                  <a:pt x="161424" y="251876"/>
                </a:lnTo>
                <a:lnTo>
                  <a:pt x="144654" y="254994"/>
                </a:lnTo>
                <a:lnTo>
                  <a:pt x="127063" y="256031"/>
                </a:lnTo>
                <a:close/>
              </a:path>
              <a:path w="254634" h="256539">
                <a:moveTo>
                  <a:pt x="137160" y="118872"/>
                </a:moveTo>
                <a:lnTo>
                  <a:pt x="117348" y="118872"/>
                </a:lnTo>
                <a:lnTo>
                  <a:pt x="117348" y="19812"/>
                </a:lnTo>
                <a:lnTo>
                  <a:pt x="137160" y="19812"/>
                </a:lnTo>
                <a:lnTo>
                  <a:pt x="137160" y="118872"/>
                </a:lnTo>
                <a:close/>
              </a:path>
              <a:path w="254634" h="256539">
                <a:moveTo>
                  <a:pt x="253978" y="118872"/>
                </a:moveTo>
                <a:lnTo>
                  <a:pt x="233172" y="118872"/>
                </a:lnTo>
                <a:lnTo>
                  <a:pt x="231689" y="106156"/>
                </a:lnTo>
                <a:lnTo>
                  <a:pt x="228957" y="94011"/>
                </a:lnTo>
                <a:lnTo>
                  <a:pt x="212221" y="59703"/>
                </a:lnTo>
                <a:lnTo>
                  <a:pt x="181641" y="32861"/>
                </a:lnTo>
                <a:lnTo>
                  <a:pt x="137160" y="19812"/>
                </a:lnTo>
                <a:lnTo>
                  <a:pt x="197217" y="19812"/>
                </a:lnTo>
                <a:lnTo>
                  <a:pt x="228693" y="47992"/>
                </a:lnTo>
                <a:lnTo>
                  <a:pt x="250352" y="93094"/>
                </a:lnTo>
                <a:lnTo>
                  <a:pt x="253470" y="110104"/>
                </a:lnTo>
                <a:lnTo>
                  <a:pt x="253978" y="118872"/>
                </a:lnTo>
                <a:close/>
              </a:path>
              <a:path w="254634" h="256539">
                <a:moveTo>
                  <a:pt x="136207" y="236124"/>
                </a:moveTo>
                <a:lnTo>
                  <a:pt x="117348" y="236124"/>
                </a:lnTo>
                <a:lnTo>
                  <a:pt x="117348" y="137160"/>
                </a:lnTo>
                <a:lnTo>
                  <a:pt x="136207" y="137160"/>
                </a:lnTo>
                <a:lnTo>
                  <a:pt x="136207" y="236124"/>
                </a:lnTo>
                <a:close/>
              </a:path>
              <a:path w="254634" h="256539">
                <a:moveTo>
                  <a:pt x="197313" y="236219"/>
                </a:moveTo>
                <a:lnTo>
                  <a:pt x="136207" y="236219"/>
                </a:lnTo>
                <a:lnTo>
                  <a:pt x="148384" y="234666"/>
                </a:lnTo>
                <a:lnTo>
                  <a:pt x="160043" y="231862"/>
                </a:lnTo>
                <a:lnTo>
                  <a:pt x="203573" y="205978"/>
                </a:lnTo>
                <a:lnTo>
                  <a:pt x="225014" y="172843"/>
                </a:lnTo>
                <a:lnTo>
                  <a:pt x="233172" y="137160"/>
                </a:lnTo>
                <a:lnTo>
                  <a:pt x="253982" y="137160"/>
                </a:lnTo>
                <a:lnTo>
                  <a:pt x="245308" y="178593"/>
                </a:lnTo>
                <a:lnTo>
                  <a:pt x="218646" y="219634"/>
                </a:lnTo>
                <a:lnTo>
                  <a:pt x="206394" y="230289"/>
                </a:lnTo>
                <a:lnTo>
                  <a:pt x="197313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9708" y="4216908"/>
            <a:ext cx="174593" cy="20269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4913376" y="4658867"/>
            <a:ext cx="4201795" cy="932815"/>
            <a:chOff x="4913376" y="4658867"/>
            <a:chExt cx="4201795" cy="932815"/>
          </a:xfrm>
        </p:grpSpPr>
        <p:sp>
          <p:nvSpPr>
            <p:cNvPr id="47" name="object 47"/>
            <p:cNvSpPr/>
            <p:nvPr/>
          </p:nvSpPr>
          <p:spPr>
            <a:xfrm>
              <a:off x="4917948" y="4663439"/>
              <a:ext cx="4192904" cy="923925"/>
            </a:xfrm>
            <a:custGeom>
              <a:avLst/>
              <a:gdLst/>
              <a:ahLst/>
              <a:cxnLst/>
              <a:rect l="l" t="t" r="r" b="b"/>
              <a:pathLst>
                <a:path w="4192904" h="923925">
                  <a:moveTo>
                    <a:pt x="4192523" y="923543"/>
                  </a:moveTo>
                  <a:lnTo>
                    <a:pt x="0" y="923543"/>
                  </a:lnTo>
                  <a:lnTo>
                    <a:pt x="0" y="0"/>
                  </a:lnTo>
                  <a:lnTo>
                    <a:pt x="4192523" y="0"/>
                  </a:lnTo>
                  <a:lnTo>
                    <a:pt x="4192523" y="92354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13376" y="4658867"/>
              <a:ext cx="4201795" cy="932815"/>
            </a:xfrm>
            <a:custGeom>
              <a:avLst/>
              <a:gdLst/>
              <a:ahLst/>
              <a:cxnLst/>
              <a:rect l="l" t="t" r="r" b="b"/>
              <a:pathLst>
                <a:path w="4201795" h="932814">
                  <a:moveTo>
                    <a:pt x="4200144" y="932688"/>
                  </a:moveTo>
                  <a:lnTo>
                    <a:pt x="1524" y="932688"/>
                  </a:lnTo>
                  <a:lnTo>
                    <a:pt x="0" y="92964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200144" y="0"/>
                  </a:lnTo>
                  <a:lnTo>
                    <a:pt x="4201668" y="1524"/>
                  </a:lnTo>
                  <a:lnTo>
                    <a:pt x="420166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922020"/>
                  </a:lnTo>
                  <a:lnTo>
                    <a:pt x="4572" y="922020"/>
                  </a:lnTo>
                  <a:lnTo>
                    <a:pt x="9144" y="928116"/>
                  </a:lnTo>
                  <a:lnTo>
                    <a:pt x="4201668" y="928116"/>
                  </a:lnTo>
                  <a:lnTo>
                    <a:pt x="4201668" y="929640"/>
                  </a:lnTo>
                  <a:lnTo>
                    <a:pt x="4200144" y="932688"/>
                  </a:lnTo>
                  <a:close/>
                </a:path>
                <a:path w="4201795" h="93281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201795" h="932814">
                  <a:moveTo>
                    <a:pt x="419252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192524" y="4572"/>
                  </a:lnTo>
                  <a:lnTo>
                    <a:pt x="4192524" y="9144"/>
                  </a:lnTo>
                  <a:close/>
                </a:path>
                <a:path w="4201795" h="932814">
                  <a:moveTo>
                    <a:pt x="4192524" y="928116"/>
                  </a:moveTo>
                  <a:lnTo>
                    <a:pt x="4192524" y="4572"/>
                  </a:lnTo>
                  <a:lnTo>
                    <a:pt x="4197096" y="9144"/>
                  </a:lnTo>
                  <a:lnTo>
                    <a:pt x="4201668" y="9144"/>
                  </a:lnTo>
                  <a:lnTo>
                    <a:pt x="4201668" y="922020"/>
                  </a:lnTo>
                  <a:lnTo>
                    <a:pt x="4197096" y="922020"/>
                  </a:lnTo>
                  <a:lnTo>
                    <a:pt x="4192524" y="928116"/>
                  </a:lnTo>
                  <a:close/>
                </a:path>
                <a:path w="4201795" h="932814">
                  <a:moveTo>
                    <a:pt x="4201668" y="9144"/>
                  </a:moveTo>
                  <a:lnTo>
                    <a:pt x="4197096" y="9144"/>
                  </a:lnTo>
                  <a:lnTo>
                    <a:pt x="4192524" y="4572"/>
                  </a:lnTo>
                  <a:lnTo>
                    <a:pt x="4201668" y="4572"/>
                  </a:lnTo>
                  <a:lnTo>
                    <a:pt x="4201668" y="9144"/>
                  </a:lnTo>
                  <a:close/>
                </a:path>
                <a:path w="4201795" h="932814">
                  <a:moveTo>
                    <a:pt x="9144" y="928116"/>
                  </a:moveTo>
                  <a:lnTo>
                    <a:pt x="4572" y="922020"/>
                  </a:lnTo>
                  <a:lnTo>
                    <a:pt x="9144" y="922020"/>
                  </a:lnTo>
                  <a:lnTo>
                    <a:pt x="9144" y="928116"/>
                  </a:lnTo>
                  <a:close/>
                </a:path>
                <a:path w="4201795" h="932814">
                  <a:moveTo>
                    <a:pt x="4192524" y="928116"/>
                  </a:moveTo>
                  <a:lnTo>
                    <a:pt x="9144" y="928116"/>
                  </a:lnTo>
                  <a:lnTo>
                    <a:pt x="9144" y="922020"/>
                  </a:lnTo>
                  <a:lnTo>
                    <a:pt x="4192524" y="922020"/>
                  </a:lnTo>
                  <a:lnTo>
                    <a:pt x="4192524" y="928116"/>
                  </a:lnTo>
                  <a:close/>
                </a:path>
                <a:path w="4201795" h="932814">
                  <a:moveTo>
                    <a:pt x="4201668" y="928116"/>
                  </a:moveTo>
                  <a:lnTo>
                    <a:pt x="4192524" y="928116"/>
                  </a:lnTo>
                  <a:lnTo>
                    <a:pt x="4197096" y="922020"/>
                  </a:lnTo>
                  <a:lnTo>
                    <a:pt x="4201668" y="922020"/>
                  </a:lnTo>
                  <a:lnTo>
                    <a:pt x="4201668" y="928116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917947" y="4663440"/>
            <a:ext cx="4192904" cy="9239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1440" marR="89598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omic Sans MS"/>
                <a:cs typeface="Comic Sans MS"/>
              </a:rPr>
              <a:t>More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generally,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XOR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 N </a:t>
            </a:r>
            <a:r>
              <a:rPr sz="1800" spc="-5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variables will require 3(N-1) </a:t>
            </a:r>
            <a:r>
              <a:rPr sz="180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perceptrons!!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3189" y="5759769"/>
            <a:ext cx="159385" cy="104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36051" y="5818928"/>
            <a:ext cx="719264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XOR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needs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000" spc="-5" dirty="0">
                <a:latin typeface="Calibri"/>
                <a:cs typeface="Calibri"/>
              </a:rPr>
              <a:t>This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3x5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=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15</a:t>
            </a:r>
            <a:r>
              <a:rPr sz="3000" spc="-15" dirty="0">
                <a:latin typeface="Calibri"/>
                <a:cs typeface="Calibri"/>
              </a:rPr>
              <a:t> perceptrons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38284C2-91E9-A3E2-E296-32BA75B05D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1411224"/>
            <a:ext cx="5212079" cy="37840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17111" y="3346689"/>
            <a:ext cx="307340" cy="94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4411" y="4621796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427" y="1688038"/>
            <a:ext cx="974725" cy="1226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4840">
              <a:lnSpc>
                <a:spcPts val="2615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800" spc="-20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  <a:p>
            <a:pPr marL="58547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Calibri"/>
                <a:cs typeface="Calibri"/>
              </a:rPr>
              <a:t>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7682" y="4205673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6507" y="4470884"/>
            <a:ext cx="685800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ts val="247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4223" y="5105386"/>
            <a:ext cx="7275195" cy="16751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146685" algn="ctr">
              <a:lnSpc>
                <a:spcPct val="100000"/>
              </a:lnSpc>
              <a:spcBef>
                <a:spcPts val="400"/>
              </a:spcBef>
              <a:tabLst>
                <a:tab pos="1203960" algn="l"/>
                <a:tab pos="1886585" algn="l"/>
                <a:tab pos="2532380" algn="l"/>
                <a:tab pos="3154045" algn="l"/>
                <a:tab pos="3731895" algn="l"/>
              </a:tabLst>
            </a:pPr>
            <a:r>
              <a:rPr sz="4200" spc="-7" baseline="-21825" dirty="0">
                <a:latin typeface="Calibri"/>
                <a:cs typeface="Calibri"/>
              </a:rPr>
              <a:t>UV</a:t>
            </a:r>
            <a:r>
              <a:rPr sz="4200" spc="-217" baseline="-218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00	01	11	</a:t>
            </a:r>
            <a:r>
              <a:rPr sz="2400" dirty="0">
                <a:latin typeface="Calibri"/>
                <a:cs typeface="Calibri"/>
              </a:rPr>
              <a:t>10	</a:t>
            </a:r>
            <a:r>
              <a:rPr sz="3600" spc="-15" baseline="32407" dirty="0">
                <a:latin typeface="Calibri"/>
                <a:cs typeface="Calibri"/>
              </a:rPr>
              <a:t>00	</a:t>
            </a:r>
            <a:r>
              <a:rPr sz="4200" baseline="4960" dirty="0">
                <a:latin typeface="Calibri"/>
                <a:cs typeface="Calibri"/>
              </a:rPr>
              <a:t>YZ</a:t>
            </a:r>
            <a:endParaRPr sz="4200" baseline="4960">
              <a:latin typeface="Calibri"/>
              <a:cs typeface="Calibri"/>
            </a:endParaRPr>
          </a:p>
          <a:p>
            <a:pPr marL="342265" indent="-342900">
              <a:lnSpc>
                <a:spcPct val="120000"/>
              </a:lnSpc>
              <a:spcBef>
                <a:spcPts val="45"/>
              </a:spcBef>
              <a:tabLst>
                <a:tab pos="342265" algn="l"/>
              </a:tabLst>
            </a:pPr>
            <a:r>
              <a:rPr sz="3200" dirty="0">
                <a:latin typeface="Arial MT"/>
                <a:cs typeface="Arial MT"/>
              </a:rPr>
              <a:t>•	</a:t>
            </a:r>
            <a:r>
              <a:rPr sz="3200" dirty="0">
                <a:latin typeface="Calibri"/>
                <a:cs typeface="Calibri"/>
              </a:rPr>
              <a:t>How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DNF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(one-hidden-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layer)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MLP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this</a:t>
            </a:r>
            <a:r>
              <a:rPr sz="3200" dirty="0">
                <a:latin typeface="Calibri"/>
                <a:cs typeface="Calibri"/>
              </a:rPr>
              <a:t> Boolean</a:t>
            </a:r>
            <a:r>
              <a:rPr sz="3200" spc="-5" dirty="0">
                <a:latin typeface="Calibri"/>
                <a:cs typeface="Calibri"/>
              </a:rPr>
              <a:t> function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92843" y="603081"/>
            <a:ext cx="7669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Width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of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a </a:t>
            </a:r>
            <a:r>
              <a:rPr spc="-15" dirty="0">
                <a:solidFill>
                  <a:srgbClr val="BF0000"/>
                </a:solidFill>
              </a:rPr>
              <a:t>single-layer</a:t>
            </a:r>
            <a:r>
              <a:rPr spc="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Boolean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MLP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205483" y="2802636"/>
            <a:ext cx="8068309" cy="1579245"/>
            <a:chOff x="1205483" y="2802636"/>
            <a:chExt cx="8068309" cy="1579245"/>
          </a:xfrm>
        </p:grpSpPr>
        <p:sp>
          <p:nvSpPr>
            <p:cNvPr id="11" name="object 11"/>
            <p:cNvSpPr/>
            <p:nvPr/>
          </p:nvSpPr>
          <p:spPr>
            <a:xfrm>
              <a:off x="1210056" y="2807208"/>
              <a:ext cx="8059420" cy="1569720"/>
            </a:xfrm>
            <a:custGeom>
              <a:avLst/>
              <a:gdLst/>
              <a:ahLst/>
              <a:cxnLst/>
              <a:rect l="l" t="t" r="r" b="b"/>
              <a:pathLst>
                <a:path w="8059420" h="1569720">
                  <a:moveTo>
                    <a:pt x="8058911" y="1569719"/>
                  </a:moveTo>
                  <a:lnTo>
                    <a:pt x="0" y="1569719"/>
                  </a:lnTo>
                  <a:lnTo>
                    <a:pt x="0" y="0"/>
                  </a:lnTo>
                  <a:lnTo>
                    <a:pt x="8058911" y="0"/>
                  </a:lnTo>
                  <a:lnTo>
                    <a:pt x="8058911" y="15697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05483" y="2802636"/>
              <a:ext cx="8068309" cy="1579245"/>
            </a:xfrm>
            <a:custGeom>
              <a:avLst/>
              <a:gdLst/>
              <a:ahLst/>
              <a:cxnLst/>
              <a:rect l="l" t="t" r="r" b="b"/>
              <a:pathLst>
                <a:path w="8068309" h="1579245">
                  <a:moveTo>
                    <a:pt x="8065007" y="1578864"/>
                  </a:moveTo>
                  <a:lnTo>
                    <a:pt x="1524" y="1578864"/>
                  </a:lnTo>
                  <a:lnTo>
                    <a:pt x="0" y="1577339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65007" y="0"/>
                  </a:lnTo>
                  <a:lnTo>
                    <a:pt x="8068056" y="1524"/>
                  </a:lnTo>
                  <a:lnTo>
                    <a:pt x="8068056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569720"/>
                  </a:lnTo>
                  <a:lnTo>
                    <a:pt x="4572" y="1569720"/>
                  </a:lnTo>
                  <a:lnTo>
                    <a:pt x="9144" y="1574292"/>
                  </a:lnTo>
                  <a:lnTo>
                    <a:pt x="8068056" y="1574292"/>
                  </a:lnTo>
                  <a:lnTo>
                    <a:pt x="8068056" y="1577339"/>
                  </a:lnTo>
                  <a:lnTo>
                    <a:pt x="8065007" y="1578864"/>
                  </a:lnTo>
                  <a:close/>
                </a:path>
                <a:path w="8068309" h="157924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8068309" h="1579245">
                  <a:moveTo>
                    <a:pt x="8058912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8058912" y="4572"/>
                  </a:lnTo>
                  <a:lnTo>
                    <a:pt x="8058912" y="9144"/>
                  </a:lnTo>
                  <a:close/>
                </a:path>
                <a:path w="8068309" h="1579245">
                  <a:moveTo>
                    <a:pt x="8058912" y="1574292"/>
                  </a:moveTo>
                  <a:lnTo>
                    <a:pt x="8058912" y="4572"/>
                  </a:lnTo>
                  <a:lnTo>
                    <a:pt x="8063484" y="9144"/>
                  </a:lnTo>
                  <a:lnTo>
                    <a:pt x="8068056" y="9144"/>
                  </a:lnTo>
                  <a:lnTo>
                    <a:pt x="8068056" y="1569720"/>
                  </a:lnTo>
                  <a:lnTo>
                    <a:pt x="8063484" y="1569720"/>
                  </a:lnTo>
                  <a:lnTo>
                    <a:pt x="8058912" y="1574292"/>
                  </a:lnTo>
                  <a:close/>
                </a:path>
                <a:path w="8068309" h="1579245">
                  <a:moveTo>
                    <a:pt x="8068056" y="9144"/>
                  </a:moveTo>
                  <a:lnTo>
                    <a:pt x="8063484" y="9144"/>
                  </a:lnTo>
                  <a:lnTo>
                    <a:pt x="8058912" y="4572"/>
                  </a:lnTo>
                  <a:lnTo>
                    <a:pt x="8068056" y="4572"/>
                  </a:lnTo>
                  <a:lnTo>
                    <a:pt x="8068056" y="9144"/>
                  </a:lnTo>
                  <a:close/>
                </a:path>
                <a:path w="8068309" h="1579245">
                  <a:moveTo>
                    <a:pt x="9144" y="1574292"/>
                  </a:moveTo>
                  <a:lnTo>
                    <a:pt x="4572" y="1569720"/>
                  </a:lnTo>
                  <a:lnTo>
                    <a:pt x="9144" y="1569720"/>
                  </a:lnTo>
                  <a:lnTo>
                    <a:pt x="9144" y="1574292"/>
                  </a:lnTo>
                  <a:close/>
                </a:path>
                <a:path w="8068309" h="1579245">
                  <a:moveTo>
                    <a:pt x="8058912" y="1574292"/>
                  </a:moveTo>
                  <a:lnTo>
                    <a:pt x="9144" y="1574292"/>
                  </a:lnTo>
                  <a:lnTo>
                    <a:pt x="9144" y="1569720"/>
                  </a:lnTo>
                  <a:lnTo>
                    <a:pt x="8058912" y="1569720"/>
                  </a:lnTo>
                  <a:lnTo>
                    <a:pt x="8058912" y="1574292"/>
                  </a:lnTo>
                  <a:close/>
                </a:path>
                <a:path w="8068309" h="1579245">
                  <a:moveTo>
                    <a:pt x="8068056" y="1574292"/>
                  </a:moveTo>
                  <a:lnTo>
                    <a:pt x="8058912" y="1574292"/>
                  </a:lnTo>
                  <a:lnTo>
                    <a:pt x="8063484" y="1569720"/>
                  </a:lnTo>
                  <a:lnTo>
                    <a:pt x="8068056" y="1569720"/>
                  </a:lnTo>
                  <a:lnTo>
                    <a:pt x="8068056" y="157429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10055" y="2807207"/>
            <a:ext cx="8059420" cy="150233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1440" marR="384175">
              <a:lnSpc>
                <a:spcPct val="100000"/>
              </a:lnSpc>
              <a:spcBef>
                <a:spcPts val="195"/>
              </a:spcBef>
            </a:pPr>
            <a:r>
              <a:rPr sz="3200" spc="-5" dirty="0">
                <a:latin typeface="Comic Sans MS"/>
                <a:cs typeface="Comic Sans MS"/>
              </a:rPr>
              <a:t>Single hidden layer: Will require </a:t>
            </a:r>
            <a:r>
              <a:rPr sz="3200" spc="10" dirty="0">
                <a:latin typeface="Comic Sans MS"/>
                <a:cs typeface="Comic Sans MS"/>
              </a:rPr>
              <a:t>2</a:t>
            </a:r>
            <a:r>
              <a:rPr sz="3150" spc="15" baseline="25132" dirty="0">
                <a:latin typeface="Comic Sans MS"/>
                <a:cs typeface="Comic Sans MS"/>
              </a:rPr>
              <a:t>N</a:t>
            </a:r>
            <a:r>
              <a:rPr sz="3200" spc="10" dirty="0">
                <a:latin typeface="Comic Sans MS"/>
                <a:cs typeface="Comic Sans MS"/>
              </a:rPr>
              <a:t>+1 </a:t>
            </a:r>
            <a:r>
              <a:rPr sz="3200" spc="15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perceptrons</a:t>
            </a:r>
            <a:r>
              <a:rPr sz="3200" spc="2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in</a:t>
            </a:r>
            <a:r>
              <a:rPr sz="3200" dirty="0">
                <a:latin typeface="Comic Sans MS"/>
                <a:cs typeface="Comic Sans MS"/>
              </a:rPr>
              <a:t> </a:t>
            </a:r>
            <a:r>
              <a:rPr sz="3200" spc="-10" dirty="0">
                <a:latin typeface="Comic Sans MS"/>
                <a:cs typeface="Comic Sans MS"/>
              </a:rPr>
              <a:t>all</a:t>
            </a:r>
            <a:r>
              <a:rPr sz="3200" spc="3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(including</a:t>
            </a:r>
            <a:r>
              <a:rPr sz="3200" spc="-2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output</a:t>
            </a:r>
            <a:r>
              <a:rPr sz="3200" spc="1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unit) </a:t>
            </a:r>
            <a:r>
              <a:rPr sz="3200" spc="-940" dirty="0"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Exponential</a:t>
            </a:r>
            <a:r>
              <a:rPr sz="3200" b="1" spc="-3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</a:t>
            </a:r>
            <a:endParaRPr sz="3200" dirty="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5027" y="5074920"/>
            <a:ext cx="8773795" cy="2072639"/>
            <a:chOff x="605027" y="5074920"/>
            <a:chExt cx="8773795" cy="2072639"/>
          </a:xfrm>
        </p:grpSpPr>
        <p:sp>
          <p:nvSpPr>
            <p:cNvPr id="15" name="object 15"/>
            <p:cNvSpPr/>
            <p:nvPr/>
          </p:nvSpPr>
          <p:spPr>
            <a:xfrm>
              <a:off x="609599" y="5079492"/>
              <a:ext cx="8763000" cy="2062480"/>
            </a:xfrm>
            <a:custGeom>
              <a:avLst/>
              <a:gdLst/>
              <a:ahLst/>
              <a:cxnLst/>
              <a:rect l="l" t="t" r="r" b="b"/>
              <a:pathLst>
                <a:path w="8763000" h="2062479">
                  <a:moveTo>
                    <a:pt x="8763000" y="2061971"/>
                  </a:moveTo>
                  <a:lnTo>
                    <a:pt x="0" y="2061971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206197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027" y="5074920"/>
              <a:ext cx="8773795" cy="2072639"/>
            </a:xfrm>
            <a:custGeom>
              <a:avLst/>
              <a:gdLst/>
              <a:ahLst/>
              <a:cxnLst/>
              <a:rect l="l" t="t" r="r" b="b"/>
              <a:pathLst>
                <a:path w="8773795" h="2072640">
                  <a:moveTo>
                    <a:pt x="8770620" y="2072640"/>
                  </a:moveTo>
                  <a:lnTo>
                    <a:pt x="3048" y="2072640"/>
                  </a:lnTo>
                  <a:lnTo>
                    <a:pt x="0" y="20695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0620" y="0"/>
                  </a:lnTo>
                  <a:lnTo>
                    <a:pt x="8773668" y="3048"/>
                  </a:lnTo>
                  <a:lnTo>
                    <a:pt x="8773668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2061972"/>
                  </a:lnTo>
                  <a:lnTo>
                    <a:pt x="4572" y="2061972"/>
                  </a:lnTo>
                  <a:lnTo>
                    <a:pt x="10668" y="2066544"/>
                  </a:lnTo>
                  <a:lnTo>
                    <a:pt x="8773668" y="2066544"/>
                  </a:lnTo>
                  <a:lnTo>
                    <a:pt x="8773668" y="2069592"/>
                  </a:lnTo>
                  <a:lnTo>
                    <a:pt x="8770620" y="2072640"/>
                  </a:lnTo>
                  <a:close/>
                </a:path>
                <a:path w="8773795" h="207264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8773795" h="2072640">
                  <a:moveTo>
                    <a:pt x="876300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8763000" y="4572"/>
                  </a:lnTo>
                  <a:lnTo>
                    <a:pt x="8763000" y="9144"/>
                  </a:lnTo>
                  <a:close/>
                </a:path>
                <a:path w="8773795" h="2072640">
                  <a:moveTo>
                    <a:pt x="8763000" y="2066544"/>
                  </a:moveTo>
                  <a:lnTo>
                    <a:pt x="8763000" y="4572"/>
                  </a:lnTo>
                  <a:lnTo>
                    <a:pt x="8767572" y="9144"/>
                  </a:lnTo>
                  <a:lnTo>
                    <a:pt x="8773668" y="9144"/>
                  </a:lnTo>
                  <a:lnTo>
                    <a:pt x="8773668" y="2061972"/>
                  </a:lnTo>
                  <a:lnTo>
                    <a:pt x="8767572" y="2061972"/>
                  </a:lnTo>
                  <a:lnTo>
                    <a:pt x="8763000" y="2066544"/>
                  </a:lnTo>
                  <a:close/>
                </a:path>
                <a:path w="8773795" h="2072640">
                  <a:moveTo>
                    <a:pt x="8773668" y="9144"/>
                  </a:moveTo>
                  <a:lnTo>
                    <a:pt x="8767572" y="9144"/>
                  </a:lnTo>
                  <a:lnTo>
                    <a:pt x="8763000" y="4572"/>
                  </a:lnTo>
                  <a:lnTo>
                    <a:pt x="8773668" y="4572"/>
                  </a:lnTo>
                  <a:lnTo>
                    <a:pt x="8773668" y="9144"/>
                  </a:lnTo>
                  <a:close/>
                </a:path>
                <a:path w="8773795" h="2072640">
                  <a:moveTo>
                    <a:pt x="10668" y="2066544"/>
                  </a:moveTo>
                  <a:lnTo>
                    <a:pt x="4572" y="2061972"/>
                  </a:lnTo>
                  <a:lnTo>
                    <a:pt x="10668" y="2061972"/>
                  </a:lnTo>
                  <a:lnTo>
                    <a:pt x="10668" y="2066544"/>
                  </a:lnTo>
                  <a:close/>
                </a:path>
                <a:path w="8773795" h="2072640">
                  <a:moveTo>
                    <a:pt x="8763000" y="2066544"/>
                  </a:moveTo>
                  <a:lnTo>
                    <a:pt x="10668" y="2066544"/>
                  </a:lnTo>
                  <a:lnTo>
                    <a:pt x="10668" y="2061972"/>
                  </a:lnTo>
                  <a:lnTo>
                    <a:pt x="8763000" y="2061972"/>
                  </a:lnTo>
                  <a:lnTo>
                    <a:pt x="8763000" y="2066544"/>
                  </a:lnTo>
                  <a:close/>
                </a:path>
                <a:path w="8773795" h="2072640">
                  <a:moveTo>
                    <a:pt x="8773668" y="2066544"/>
                  </a:moveTo>
                  <a:lnTo>
                    <a:pt x="8763000" y="2066544"/>
                  </a:lnTo>
                  <a:lnTo>
                    <a:pt x="8767572" y="2061972"/>
                  </a:lnTo>
                  <a:lnTo>
                    <a:pt x="8773668" y="2061972"/>
                  </a:lnTo>
                  <a:lnTo>
                    <a:pt x="8773668" y="206654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" y="5079492"/>
            <a:ext cx="8763000" cy="20624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0805" marR="324485">
              <a:lnSpc>
                <a:spcPct val="100000"/>
              </a:lnSpc>
              <a:spcBef>
                <a:spcPts val="195"/>
              </a:spcBef>
            </a:pPr>
            <a:r>
              <a:rPr sz="3200" b="1" dirty="0">
                <a:latin typeface="Comic Sans MS"/>
                <a:cs typeface="Comic Sans MS"/>
              </a:rPr>
              <a:t>Will </a:t>
            </a:r>
            <a:r>
              <a:rPr sz="3200" b="1" spc="-5" dirty="0">
                <a:latin typeface="Comic Sans MS"/>
                <a:cs typeface="Comic Sans MS"/>
              </a:rPr>
              <a:t>require </a:t>
            </a:r>
            <a:r>
              <a:rPr sz="3200" b="1" spc="5" dirty="0">
                <a:latin typeface="Comic Sans MS"/>
                <a:cs typeface="Comic Sans MS"/>
              </a:rPr>
              <a:t>3(N-1) </a:t>
            </a:r>
            <a:r>
              <a:rPr sz="3200" b="1" spc="-5" dirty="0">
                <a:latin typeface="Comic Sans MS"/>
                <a:cs typeface="Comic Sans MS"/>
              </a:rPr>
              <a:t>perceptrons in </a:t>
            </a:r>
            <a:r>
              <a:rPr sz="3200" b="1" dirty="0">
                <a:latin typeface="Comic Sans MS"/>
                <a:cs typeface="Comic Sans MS"/>
              </a:rPr>
              <a:t>a deep </a:t>
            </a:r>
            <a:r>
              <a:rPr sz="3200" b="1" spc="-1380" dirty="0">
                <a:latin typeface="Comic Sans MS"/>
                <a:cs typeface="Comic Sans MS"/>
              </a:rPr>
              <a:t> </a:t>
            </a:r>
            <a:r>
              <a:rPr sz="3200" b="1" spc="-5" dirty="0">
                <a:latin typeface="Comic Sans MS"/>
                <a:cs typeface="Comic Sans MS"/>
              </a:rPr>
              <a:t>network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</a:pP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Linear</a:t>
            </a:r>
            <a:r>
              <a:rPr sz="3200" b="1" spc="-5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-5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N!!!</a:t>
            </a:r>
            <a:endParaRPr sz="3200">
              <a:latin typeface="Comic Sans MS"/>
              <a:cs typeface="Comic Sans MS"/>
            </a:endParaRPr>
          </a:p>
          <a:p>
            <a:pPr marL="90805">
              <a:lnSpc>
                <a:spcPct val="100000"/>
              </a:lnSpc>
            </a:pP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Can</a:t>
            </a:r>
            <a:r>
              <a:rPr sz="3200" b="1" spc="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10" dirty="0">
                <a:solidFill>
                  <a:srgbClr val="BF0000"/>
                </a:solidFill>
                <a:latin typeface="Comic Sans MS"/>
                <a:cs typeface="Comic Sans MS"/>
              </a:rPr>
              <a:t>be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arranged</a:t>
            </a:r>
            <a:r>
              <a:rPr sz="3200" b="1" spc="-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in</a:t>
            </a:r>
            <a:r>
              <a:rPr sz="3200" b="1" spc="-2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only</a:t>
            </a:r>
            <a:r>
              <a:rPr sz="3200" b="1" spc="10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2log</a:t>
            </a:r>
            <a:r>
              <a:rPr sz="3150" b="1" baseline="-21164" dirty="0">
                <a:solidFill>
                  <a:srgbClr val="BF0000"/>
                </a:solidFill>
                <a:latin typeface="Comic Sans MS"/>
                <a:cs typeface="Comic Sans MS"/>
              </a:rPr>
              <a:t>2</a:t>
            </a:r>
            <a:r>
              <a:rPr sz="3200" b="1" dirty="0">
                <a:solidFill>
                  <a:srgbClr val="BF0000"/>
                </a:solidFill>
                <a:latin typeface="Comic Sans MS"/>
                <a:cs typeface="Comic Sans MS"/>
              </a:rPr>
              <a:t>(N)</a:t>
            </a:r>
            <a:r>
              <a:rPr sz="3200" b="1" spc="-35" dirty="0">
                <a:solidFill>
                  <a:srgbClr val="BF0000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BF0000"/>
                </a:solidFill>
                <a:latin typeface="Comic Sans MS"/>
                <a:cs typeface="Comic Sans MS"/>
              </a:rPr>
              <a:t>layers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B71DB0-E69B-A758-66F3-6EE4BE479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711" y="918568"/>
            <a:ext cx="61423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Recap:</a:t>
            </a:r>
            <a:r>
              <a:rPr sz="4400" spc="-70" dirty="0"/>
              <a:t> </a:t>
            </a:r>
            <a:r>
              <a:rPr sz="4400" spc="10" dirty="0"/>
              <a:t>The</a:t>
            </a:r>
            <a:r>
              <a:rPr sz="4400" spc="-55" dirty="0"/>
              <a:t> </a:t>
            </a:r>
            <a:r>
              <a:rPr sz="4400" spc="5" dirty="0"/>
              <a:t>need</a:t>
            </a:r>
            <a:r>
              <a:rPr sz="4400" spc="-25" dirty="0"/>
              <a:t> </a:t>
            </a:r>
            <a:r>
              <a:rPr sz="4400" spc="-40" dirty="0"/>
              <a:t>for</a:t>
            </a:r>
            <a:r>
              <a:rPr sz="4400" spc="20" dirty="0"/>
              <a:t> </a:t>
            </a:r>
            <a:r>
              <a:rPr sz="4400" spc="-5" dirty="0"/>
              <a:t>depth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451090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i="1" spc="-5" dirty="0">
                <a:latin typeface="Calibri"/>
                <a:cs typeface="Calibri"/>
              </a:rPr>
              <a:t>Deep </a:t>
            </a:r>
            <a:r>
              <a:rPr sz="3200" dirty="0">
                <a:latin typeface="Calibri"/>
                <a:cs typeface="Calibri"/>
              </a:rPr>
              <a:t>Boolean </a:t>
            </a:r>
            <a:r>
              <a:rPr sz="3200" spc="-10" dirty="0">
                <a:latin typeface="Calibri"/>
                <a:cs typeface="Calibri"/>
              </a:rPr>
              <a:t>MLPs that scale </a:t>
            </a:r>
            <a:r>
              <a:rPr sz="3200" i="1" dirty="0">
                <a:latin typeface="Calibri"/>
                <a:cs typeface="Calibri"/>
              </a:rPr>
              <a:t>linearly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number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inputs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  <a:p>
            <a:pPr marL="355600" marR="98425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…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become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exponentially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large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if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recast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5" dirty="0">
                <a:latin typeface="Calibri"/>
                <a:cs typeface="Calibri"/>
              </a:rPr>
              <a:t> one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It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gets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worse..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901C-0A45-CE13-079D-9354BFFFF4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487" y="918568"/>
            <a:ext cx="44646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5" dirty="0"/>
              <a:t> </a:t>
            </a:r>
            <a:r>
              <a:rPr sz="4400" spc="5" dirty="0"/>
              <a:t>need</a:t>
            </a:r>
            <a:r>
              <a:rPr sz="4400" spc="-35" dirty="0"/>
              <a:t> </a:t>
            </a:r>
            <a:r>
              <a:rPr sz="4400" spc="-40" dirty="0"/>
              <a:t>for</a:t>
            </a:r>
            <a:r>
              <a:rPr sz="4400" spc="-30" dirty="0"/>
              <a:t> </a:t>
            </a:r>
            <a:r>
              <a:rPr sz="4400" spc="-5" dirty="0"/>
              <a:t>depth</a:t>
            </a:r>
            <a:endParaRPr sz="44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22092" y="4162044"/>
            <a:ext cx="3503929" cy="702945"/>
            <a:chOff x="3022092" y="4162044"/>
            <a:chExt cx="3503929" cy="702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2092" y="4162044"/>
              <a:ext cx="1836419" cy="702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3935" y="4753355"/>
              <a:ext cx="112776" cy="1112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63811" y="4405883"/>
              <a:ext cx="2479675" cy="368935"/>
            </a:xfrm>
            <a:custGeom>
              <a:avLst/>
              <a:gdLst/>
              <a:ahLst/>
              <a:cxnLst/>
              <a:rect l="l" t="t" r="r" b="b"/>
              <a:pathLst>
                <a:path w="2479675" h="368935">
                  <a:moveTo>
                    <a:pt x="2479560" y="350520"/>
                  </a:moveTo>
                  <a:lnTo>
                    <a:pt x="2345321" y="312750"/>
                  </a:lnTo>
                  <a:lnTo>
                    <a:pt x="2345321" y="332752"/>
                  </a:lnTo>
                  <a:lnTo>
                    <a:pt x="1509547" y="220840"/>
                  </a:lnTo>
                  <a:lnTo>
                    <a:pt x="1478381" y="190169"/>
                  </a:lnTo>
                  <a:lnTo>
                    <a:pt x="1478381" y="216662"/>
                  </a:lnTo>
                  <a:lnTo>
                    <a:pt x="1108087" y="167081"/>
                  </a:lnTo>
                  <a:lnTo>
                    <a:pt x="1241793" y="78854"/>
                  </a:lnTo>
                  <a:lnTo>
                    <a:pt x="1257312" y="102108"/>
                  </a:lnTo>
                  <a:lnTo>
                    <a:pt x="1284300" y="54864"/>
                  </a:lnTo>
                  <a:lnTo>
                    <a:pt x="1299972" y="27457"/>
                  </a:lnTo>
                  <a:lnTo>
                    <a:pt x="1327404" y="108204"/>
                  </a:lnTo>
                  <a:lnTo>
                    <a:pt x="1347317" y="88303"/>
                  </a:lnTo>
                  <a:lnTo>
                    <a:pt x="1478381" y="216662"/>
                  </a:lnTo>
                  <a:lnTo>
                    <a:pt x="1478381" y="190169"/>
                  </a:lnTo>
                  <a:lnTo>
                    <a:pt x="1364564" y="78130"/>
                  </a:lnTo>
                  <a:lnTo>
                    <a:pt x="1367485" y="68135"/>
                  </a:lnTo>
                  <a:lnTo>
                    <a:pt x="1370076" y="65532"/>
                  </a:lnTo>
                  <a:lnTo>
                    <a:pt x="1375714" y="59893"/>
                  </a:lnTo>
                  <a:lnTo>
                    <a:pt x="2345321" y="332752"/>
                  </a:lnTo>
                  <a:lnTo>
                    <a:pt x="2345321" y="312750"/>
                  </a:lnTo>
                  <a:lnTo>
                    <a:pt x="1375727" y="39890"/>
                  </a:lnTo>
                  <a:lnTo>
                    <a:pt x="1376692" y="36576"/>
                  </a:lnTo>
                  <a:lnTo>
                    <a:pt x="1383804" y="12192"/>
                  </a:lnTo>
                  <a:lnTo>
                    <a:pt x="1299984" y="27432"/>
                  </a:lnTo>
                  <a:lnTo>
                    <a:pt x="1214640" y="38100"/>
                  </a:lnTo>
                  <a:lnTo>
                    <a:pt x="1230807" y="62369"/>
                  </a:lnTo>
                  <a:lnTo>
                    <a:pt x="1079271" y="163220"/>
                  </a:lnTo>
                  <a:lnTo>
                    <a:pt x="1055890" y="160096"/>
                  </a:lnTo>
                  <a:lnTo>
                    <a:pt x="1055890" y="178777"/>
                  </a:lnTo>
                  <a:lnTo>
                    <a:pt x="993965" y="219989"/>
                  </a:lnTo>
                  <a:lnTo>
                    <a:pt x="268084" y="73266"/>
                  </a:lnTo>
                  <a:lnTo>
                    <a:pt x="1055890" y="178777"/>
                  </a:lnTo>
                  <a:lnTo>
                    <a:pt x="1055890" y="160096"/>
                  </a:lnTo>
                  <a:lnTo>
                    <a:pt x="77609" y="29070"/>
                  </a:lnTo>
                  <a:lnTo>
                    <a:pt x="82296" y="6096"/>
                  </a:lnTo>
                  <a:lnTo>
                    <a:pt x="79959" y="6705"/>
                  </a:lnTo>
                  <a:lnTo>
                    <a:pt x="80772" y="0"/>
                  </a:lnTo>
                  <a:lnTo>
                    <a:pt x="0" y="27432"/>
                  </a:lnTo>
                  <a:lnTo>
                    <a:pt x="67056" y="80772"/>
                  </a:lnTo>
                  <a:lnTo>
                    <a:pt x="68427" y="74028"/>
                  </a:lnTo>
                  <a:lnTo>
                    <a:pt x="71628" y="76200"/>
                  </a:lnTo>
                  <a:lnTo>
                    <a:pt x="74409" y="53022"/>
                  </a:lnTo>
                  <a:lnTo>
                    <a:pt x="972185" y="234492"/>
                  </a:lnTo>
                  <a:lnTo>
                    <a:pt x="795540" y="352044"/>
                  </a:lnTo>
                  <a:lnTo>
                    <a:pt x="804684" y="367284"/>
                  </a:lnTo>
                  <a:lnTo>
                    <a:pt x="998029" y="239712"/>
                  </a:lnTo>
                  <a:lnTo>
                    <a:pt x="1636788" y="368808"/>
                  </a:lnTo>
                  <a:lnTo>
                    <a:pt x="1638147" y="360591"/>
                  </a:lnTo>
                  <a:lnTo>
                    <a:pt x="1644396" y="353568"/>
                  </a:lnTo>
                  <a:lnTo>
                    <a:pt x="1608645" y="318389"/>
                  </a:lnTo>
                  <a:lnTo>
                    <a:pt x="1608645" y="344220"/>
                  </a:lnTo>
                  <a:lnTo>
                    <a:pt x="1019949" y="225247"/>
                  </a:lnTo>
                  <a:lnTo>
                    <a:pt x="1084541" y="182613"/>
                  </a:lnTo>
                  <a:lnTo>
                    <a:pt x="1500492" y="238315"/>
                  </a:lnTo>
                  <a:lnTo>
                    <a:pt x="1608645" y="344220"/>
                  </a:lnTo>
                  <a:lnTo>
                    <a:pt x="1608645" y="318389"/>
                  </a:lnTo>
                  <a:lnTo>
                    <a:pt x="1531518" y="242468"/>
                  </a:lnTo>
                  <a:lnTo>
                    <a:pt x="2472080" y="368427"/>
                  </a:lnTo>
                  <a:lnTo>
                    <a:pt x="2473464" y="368808"/>
                  </a:lnTo>
                  <a:lnTo>
                    <a:pt x="2473528" y="368617"/>
                  </a:lnTo>
                  <a:lnTo>
                    <a:pt x="2474988" y="368808"/>
                  </a:lnTo>
                  <a:lnTo>
                    <a:pt x="2476512" y="359664"/>
                  </a:lnTo>
                  <a:lnTo>
                    <a:pt x="2479560" y="350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40795" y="4162043"/>
              <a:ext cx="934719" cy="285115"/>
            </a:xfrm>
            <a:custGeom>
              <a:avLst/>
              <a:gdLst/>
              <a:ahLst/>
              <a:cxnLst/>
              <a:rect l="l" t="t" r="r" b="b"/>
              <a:pathLst>
                <a:path w="934720" h="285114">
                  <a:moveTo>
                    <a:pt x="284988" y="126492"/>
                  </a:moveTo>
                  <a:lnTo>
                    <a:pt x="278892" y="99060"/>
                  </a:lnTo>
                  <a:lnTo>
                    <a:pt x="274320" y="85344"/>
                  </a:lnTo>
                  <a:lnTo>
                    <a:pt x="268224" y="73152"/>
                  </a:lnTo>
                  <a:lnTo>
                    <a:pt x="260604" y="62484"/>
                  </a:lnTo>
                  <a:lnTo>
                    <a:pt x="260604" y="143256"/>
                  </a:lnTo>
                  <a:lnTo>
                    <a:pt x="259080" y="155460"/>
                  </a:lnTo>
                  <a:lnTo>
                    <a:pt x="245364" y="198132"/>
                  </a:lnTo>
                  <a:lnTo>
                    <a:pt x="216408" y="233184"/>
                  </a:lnTo>
                  <a:lnTo>
                    <a:pt x="176784" y="254520"/>
                  </a:lnTo>
                  <a:lnTo>
                    <a:pt x="153924" y="259092"/>
                  </a:lnTo>
                  <a:lnTo>
                    <a:pt x="129540" y="259092"/>
                  </a:lnTo>
                  <a:lnTo>
                    <a:pt x="118872" y="256044"/>
                  </a:lnTo>
                  <a:lnTo>
                    <a:pt x="106680" y="254520"/>
                  </a:lnTo>
                  <a:lnTo>
                    <a:pt x="67056" y="231660"/>
                  </a:lnTo>
                  <a:lnTo>
                    <a:pt x="39624" y="198132"/>
                  </a:lnTo>
                  <a:lnTo>
                    <a:pt x="25908" y="153936"/>
                  </a:lnTo>
                  <a:lnTo>
                    <a:pt x="25908" y="129540"/>
                  </a:lnTo>
                  <a:lnTo>
                    <a:pt x="39624" y="85344"/>
                  </a:lnTo>
                  <a:lnTo>
                    <a:pt x="68580" y="51816"/>
                  </a:lnTo>
                  <a:lnTo>
                    <a:pt x="108204" y="30480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46888" y="86868"/>
                  </a:lnTo>
                  <a:lnTo>
                    <a:pt x="260604" y="143256"/>
                  </a:lnTo>
                  <a:lnTo>
                    <a:pt x="260604" y="62484"/>
                  </a:lnTo>
                  <a:lnTo>
                    <a:pt x="252984" y="50292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70688" y="1524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43256"/>
                  </a:lnTo>
                  <a:lnTo>
                    <a:pt x="3048" y="170700"/>
                  </a:lnTo>
                  <a:lnTo>
                    <a:pt x="24384" y="222516"/>
                  </a:lnTo>
                  <a:lnTo>
                    <a:pt x="53340" y="252996"/>
                  </a:lnTo>
                  <a:lnTo>
                    <a:pt x="88392" y="274332"/>
                  </a:lnTo>
                  <a:lnTo>
                    <a:pt x="129540" y="283476"/>
                  </a:lnTo>
                  <a:lnTo>
                    <a:pt x="143256" y="285000"/>
                  </a:lnTo>
                  <a:lnTo>
                    <a:pt x="199644" y="272808"/>
                  </a:lnTo>
                  <a:lnTo>
                    <a:pt x="224536" y="259092"/>
                  </a:lnTo>
                  <a:lnTo>
                    <a:pt x="234696" y="251472"/>
                  </a:lnTo>
                  <a:lnTo>
                    <a:pt x="262128" y="220992"/>
                  </a:lnTo>
                  <a:lnTo>
                    <a:pt x="278892" y="184416"/>
                  </a:lnTo>
                  <a:lnTo>
                    <a:pt x="284988" y="155460"/>
                  </a:lnTo>
                  <a:lnTo>
                    <a:pt x="284988" y="126492"/>
                  </a:lnTo>
                  <a:close/>
                </a:path>
                <a:path w="934720" h="285114">
                  <a:moveTo>
                    <a:pt x="934224" y="126492"/>
                  </a:moveTo>
                  <a:lnTo>
                    <a:pt x="932700" y="112776"/>
                  </a:lnTo>
                  <a:lnTo>
                    <a:pt x="923556" y="85344"/>
                  </a:lnTo>
                  <a:lnTo>
                    <a:pt x="917460" y="73152"/>
                  </a:lnTo>
                  <a:lnTo>
                    <a:pt x="909840" y="62484"/>
                  </a:lnTo>
                  <a:lnTo>
                    <a:pt x="909840" y="131064"/>
                  </a:lnTo>
                  <a:lnTo>
                    <a:pt x="909840" y="143256"/>
                  </a:lnTo>
                  <a:lnTo>
                    <a:pt x="900696" y="188988"/>
                  </a:lnTo>
                  <a:lnTo>
                    <a:pt x="894600" y="198132"/>
                  </a:lnTo>
                  <a:lnTo>
                    <a:pt x="890028" y="208800"/>
                  </a:lnTo>
                  <a:lnTo>
                    <a:pt x="882408" y="216420"/>
                  </a:lnTo>
                  <a:lnTo>
                    <a:pt x="874788" y="225564"/>
                  </a:lnTo>
                  <a:lnTo>
                    <a:pt x="867168" y="233184"/>
                  </a:lnTo>
                  <a:lnTo>
                    <a:pt x="826020" y="254520"/>
                  </a:lnTo>
                  <a:lnTo>
                    <a:pt x="803160" y="259092"/>
                  </a:lnTo>
                  <a:lnTo>
                    <a:pt x="780300" y="259092"/>
                  </a:lnTo>
                  <a:lnTo>
                    <a:pt x="768108" y="256044"/>
                  </a:lnTo>
                  <a:lnTo>
                    <a:pt x="757440" y="254520"/>
                  </a:lnTo>
                  <a:lnTo>
                    <a:pt x="708672" y="224040"/>
                  </a:lnTo>
                  <a:lnTo>
                    <a:pt x="679716" y="176796"/>
                  </a:lnTo>
                  <a:lnTo>
                    <a:pt x="678192" y="164604"/>
                  </a:lnTo>
                  <a:lnTo>
                    <a:pt x="675144" y="153936"/>
                  </a:lnTo>
                  <a:lnTo>
                    <a:pt x="675144" y="129540"/>
                  </a:lnTo>
                  <a:lnTo>
                    <a:pt x="678192" y="117348"/>
                  </a:lnTo>
                  <a:lnTo>
                    <a:pt x="694956" y="76200"/>
                  </a:lnTo>
                  <a:lnTo>
                    <a:pt x="726960" y="44196"/>
                  </a:lnTo>
                  <a:lnTo>
                    <a:pt x="769632" y="27432"/>
                  </a:lnTo>
                  <a:lnTo>
                    <a:pt x="781824" y="25908"/>
                  </a:lnTo>
                  <a:lnTo>
                    <a:pt x="792492" y="24384"/>
                  </a:lnTo>
                  <a:lnTo>
                    <a:pt x="838212" y="33528"/>
                  </a:lnTo>
                  <a:lnTo>
                    <a:pt x="876312" y="59436"/>
                  </a:lnTo>
                  <a:lnTo>
                    <a:pt x="905268" y="108204"/>
                  </a:lnTo>
                  <a:lnTo>
                    <a:pt x="906792" y="118872"/>
                  </a:lnTo>
                  <a:lnTo>
                    <a:pt x="909840" y="131064"/>
                  </a:lnTo>
                  <a:lnTo>
                    <a:pt x="909840" y="62484"/>
                  </a:lnTo>
                  <a:lnTo>
                    <a:pt x="902220" y="50292"/>
                  </a:lnTo>
                  <a:lnTo>
                    <a:pt x="893076" y="41148"/>
                  </a:lnTo>
                  <a:lnTo>
                    <a:pt x="873518" y="24384"/>
                  </a:lnTo>
                  <a:lnTo>
                    <a:pt x="871740" y="22860"/>
                  </a:lnTo>
                  <a:lnTo>
                    <a:pt x="847356" y="10668"/>
                  </a:lnTo>
                  <a:lnTo>
                    <a:pt x="819924" y="1524"/>
                  </a:lnTo>
                  <a:lnTo>
                    <a:pt x="806208" y="0"/>
                  </a:lnTo>
                  <a:lnTo>
                    <a:pt x="777252" y="0"/>
                  </a:lnTo>
                  <a:lnTo>
                    <a:pt x="736104" y="10668"/>
                  </a:lnTo>
                  <a:lnTo>
                    <a:pt x="701052" y="32004"/>
                  </a:lnTo>
                  <a:lnTo>
                    <a:pt x="673620" y="62484"/>
                  </a:lnTo>
                  <a:lnTo>
                    <a:pt x="661428" y="86868"/>
                  </a:lnTo>
                  <a:lnTo>
                    <a:pt x="655332" y="100584"/>
                  </a:lnTo>
                  <a:lnTo>
                    <a:pt x="652284" y="114300"/>
                  </a:lnTo>
                  <a:lnTo>
                    <a:pt x="650760" y="128016"/>
                  </a:lnTo>
                  <a:lnTo>
                    <a:pt x="649236" y="143256"/>
                  </a:lnTo>
                  <a:lnTo>
                    <a:pt x="652284" y="170700"/>
                  </a:lnTo>
                  <a:lnTo>
                    <a:pt x="667524" y="210324"/>
                  </a:lnTo>
                  <a:lnTo>
                    <a:pt x="691908" y="243852"/>
                  </a:lnTo>
                  <a:lnTo>
                    <a:pt x="725436" y="268236"/>
                  </a:lnTo>
                  <a:lnTo>
                    <a:pt x="763536" y="281952"/>
                  </a:lnTo>
                  <a:lnTo>
                    <a:pt x="778776" y="283476"/>
                  </a:lnTo>
                  <a:lnTo>
                    <a:pt x="792492" y="285000"/>
                  </a:lnTo>
                  <a:lnTo>
                    <a:pt x="848880" y="272808"/>
                  </a:lnTo>
                  <a:lnTo>
                    <a:pt x="875042" y="259092"/>
                  </a:lnTo>
                  <a:lnTo>
                    <a:pt x="883932" y="251472"/>
                  </a:lnTo>
                  <a:lnTo>
                    <a:pt x="911364" y="220992"/>
                  </a:lnTo>
                  <a:lnTo>
                    <a:pt x="928128" y="184416"/>
                  </a:lnTo>
                  <a:lnTo>
                    <a:pt x="934224" y="155460"/>
                  </a:lnTo>
                  <a:lnTo>
                    <a:pt x="934224" y="12649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9816" y="4405883"/>
              <a:ext cx="2633980" cy="381000"/>
            </a:xfrm>
            <a:custGeom>
              <a:avLst/>
              <a:gdLst/>
              <a:ahLst/>
              <a:cxnLst/>
              <a:rect l="l" t="t" r="r" b="b"/>
              <a:pathLst>
                <a:path w="2633979" h="381000">
                  <a:moveTo>
                    <a:pt x="2633459" y="27432"/>
                  </a:moveTo>
                  <a:lnTo>
                    <a:pt x="2552700" y="0"/>
                  </a:lnTo>
                  <a:lnTo>
                    <a:pt x="2556192" y="29133"/>
                  </a:lnTo>
                  <a:lnTo>
                    <a:pt x="478066" y="293725"/>
                  </a:lnTo>
                  <a:lnTo>
                    <a:pt x="1910727" y="50901"/>
                  </a:lnTo>
                  <a:lnTo>
                    <a:pt x="1915668" y="77724"/>
                  </a:lnTo>
                  <a:lnTo>
                    <a:pt x="1982165" y="28956"/>
                  </a:lnTo>
                  <a:lnTo>
                    <a:pt x="1984248" y="27432"/>
                  </a:lnTo>
                  <a:lnTo>
                    <a:pt x="1901952" y="3048"/>
                  </a:lnTo>
                  <a:lnTo>
                    <a:pt x="1907120" y="31191"/>
                  </a:lnTo>
                  <a:lnTo>
                    <a:pt x="320294" y="301434"/>
                  </a:lnTo>
                  <a:lnTo>
                    <a:pt x="1291767" y="56565"/>
                  </a:lnTo>
                  <a:lnTo>
                    <a:pt x="1298448" y="83820"/>
                  </a:lnTo>
                  <a:lnTo>
                    <a:pt x="1355115" y="35052"/>
                  </a:lnTo>
                  <a:lnTo>
                    <a:pt x="1363980" y="27432"/>
                  </a:lnTo>
                  <a:lnTo>
                    <a:pt x="1280160" y="9144"/>
                  </a:lnTo>
                  <a:lnTo>
                    <a:pt x="1287284" y="38252"/>
                  </a:lnTo>
                  <a:lnTo>
                    <a:pt x="82486" y="341922"/>
                  </a:lnTo>
                  <a:lnTo>
                    <a:pt x="43891" y="348500"/>
                  </a:lnTo>
                  <a:lnTo>
                    <a:pt x="67373" y="105346"/>
                  </a:lnTo>
                  <a:lnTo>
                    <a:pt x="96012" y="108216"/>
                  </a:lnTo>
                  <a:lnTo>
                    <a:pt x="88760" y="89928"/>
                  </a:lnTo>
                  <a:lnTo>
                    <a:pt x="64008" y="27444"/>
                  </a:lnTo>
                  <a:lnTo>
                    <a:pt x="19812" y="100596"/>
                  </a:lnTo>
                  <a:lnTo>
                    <a:pt x="47459" y="103352"/>
                  </a:lnTo>
                  <a:lnTo>
                    <a:pt x="22974" y="356920"/>
                  </a:lnTo>
                  <a:lnTo>
                    <a:pt x="0" y="362712"/>
                  </a:lnTo>
                  <a:lnTo>
                    <a:pt x="4572" y="381000"/>
                  </a:lnTo>
                  <a:lnTo>
                    <a:pt x="72809" y="363804"/>
                  </a:lnTo>
                  <a:lnTo>
                    <a:pt x="2558377" y="47332"/>
                  </a:lnTo>
                  <a:lnTo>
                    <a:pt x="2561844" y="76200"/>
                  </a:lnTo>
                  <a:lnTo>
                    <a:pt x="2633459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40780" y="416204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41148" y="41148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5448" y="0"/>
                  </a:lnTo>
                  <a:lnTo>
                    <a:pt x="196595" y="10668"/>
                  </a:lnTo>
                  <a:lnTo>
                    <a:pt x="222758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38100" y="198120"/>
                  </a:lnTo>
                  <a:lnTo>
                    <a:pt x="67056" y="231648"/>
                  </a:lnTo>
                  <a:lnTo>
                    <a:pt x="106680" y="254508"/>
                  </a:lnTo>
                  <a:lnTo>
                    <a:pt x="117348" y="256032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98119" y="272796"/>
                  </a:lnTo>
                  <a:lnTo>
                    <a:pt x="170688" y="281940"/>
                  </a:lnTo>
                  <a:lnTo>
                    <a:pt x="143256" y="284988"/>
                  </a:lnTo>
                  <a:close/>
                </a:path>
                <a:path w="285115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4592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31648" y="216408"/>
                  </a:lnTo>
                  <a:lnTo>
                    <a:pt x="239268" y="208788"/>
                  </a:lnTo>
                  <a:lnTo>
                    <a:pt x="245364" y="198120"/>
                  </a:lnTo>
                  <a:lnTo>
                    <a:pt x="249936" y="188976"/>
                  </a:lnTo>
                  <a:lnTo>
                    <a:pt x="252983" y="178308"/>
                  </a:lnTo>
                  <a:lnTo>
                    <a:pt x="256031" y="166116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57556" y="118872"/>
                  </a:lnTo>
                  <a:lnTo>
                    <a:pt x="233172" y="68580"/>
                  </a:lnTo>
                  <a:lnTo>
                    <a:pt x="187452" y="33528"/>
                  </a:lnTo>
                  <a:lnTo>
                    <a:pt x="153924" y="25908"/>
                  </a:lnTo>
                  <a:lnTo>
                    <a:pt x="143256" y="24384"/>
                  </a:lnTo>
                  <a:lnTo>
                    <a:pt x="222758" y="24384"/>
                  </a:lnTo>
                  <a:lnTo>
                    <a:pt x="242316" y="41148"/>
                  </a:lnTo>
                  <a:lnTo>
                    <a:pt x="266700" y="73152"/>
                  </a:lnTo>
                  <a:lnTo>
                    <a:pt x="281940" y="112776"/>
                  </a:lnTo>
                  <a:lnTo>
                    <a:pt x="284988" y="141732"/>
                  </a:lnTo>
                  <a:lnTo>
                    <a:pt x="283464" y="155448"/>
                  </a:lnTo>
                  <a:lnTo>
                    <a:pt x="281940" y="170688"/>
                  </a:lnTo>
                  <a:lnTo>
                    <a:pt x="268224" y="208788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6604" y="4753355"/>
              <a:ext cx="112776" cy="111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62300" y="4404359"/>
              <a:ext cx="3266440" cy="384175"/>
            </a:xfrm>
            <a:custGeom>
              <a:avLst/>
              <a:gdLst/>
              <a:ahLst/>
              <a:cxnLst/>
              <a:rect l="l" t="t" r="r" b="b"/>
              <a:pathLst>
                <a:path w="3266440" h="384175">
                  <a:moveTo>
                    <a:pt x="3265932" y="102120"/>
                  </a:moveTo>
                  <a:lnTo>
                    <a:pt x="3259264" y="91452"/>
                  </a:lnTo>
                  <a:lnTo>
                    <a:pt x="3220212" y="28968"/>
                  </a:lnTo>
                  <a:lnTo>
                    <a:pt x="3189732" y="109740"/>
                  </a:lnTo>
                  <a:lnTo>
                    <a:pt x="3218281" y="106883"/>
                  </a:lnTo>
                  <a:lnTo>
                    <a:pt x="3239846" y="344563"/>
                  </a:lnTo>
                  <a:lnTo>
                    <a:pt x="3163532" y="307441"/>
                  </a:lnTo>
                  <a:lnTo>
                    <a:pt x="3163532" y="329857"/>
                  </a:lnTo>
                  <a:lnTo>
                    <a:pt x="3005404" y="290283"/>
                  </a:lnTo>
                  <a:lnTo>
                    <a:pt x="3005404" y="309994"/>
                  </a:lnTo>
                  <a:lnTo>
                    <a:pt x="2807068" y="276199"/>
                  </a:lnTo>
                  <a:lnTo>
                    <a:pt x="2807068" y="295351"/>
                  </a:lnTo>
                  <a:lnTo>
                    <a:pt x="2684907" y="279781"/>
                  </a:lnTo>
                  <a:lnTo>
                    <a:pt x="2693263" y="276047"/>
                  </a:lnTo>
                  <a:lnTo>
                    <a:pt x="2807068" y="295351"/>
                  </a:lnTo>
                  <a:lnTo>
                    <a:pt x="2807068" y="276199"/>
                  </a:lnTo>
                  <a:lnTo>
                    <a:pt x="2724416" y="262102"/>
                  </a:lnTo>
                  <a:lnTo>
                    <a:pt x="2756128" y="247904"/>
                  </a:lnTo>
                  <a:lnTo>
                    <a:pt x="3005404" y="309994"/>
                  </a:lnTo>
                  <a:lnTo>
                    <a:pt x="3005404" y="290283"/>
                  </a:lnTo>
                  <a:lnTo>
                    <a:pt x="2784818" y="235064"/>
                  </a:lnTo>
                  <a:lnTo>
                    <a:pt x="2881680" y="191706"/>
                  </a:lnTo>
                  <a:lnTo>
                    <a:pt x="3163532" y="329857"/>
                  </a:lnTo>
                  <a:lnTo>
                    <a:pt x="3163532" y="307441"/>
                  </a:lnTo>
                  <a:lnTo>
                    <a:pt x="2904591" y="181444"/>
                  </a:lnTo>
                  <a:lnTo>
                    <a:pt x="3148190" y="72377"/>
                  </a:lnTo>
                  <a:lnTo>
                    <a:pt x="3148584" y="76212"/>
                  </a:lnTo>
                  <a:lnTo>
                    <a:pt x="3149777" y="75425"/>
                  </a:lnTo>
                  <a:lnTo>
                    <a:pt x="3150108" y="77724"/>
                  </a:lnTo>
                  <a:lnTo>
                    <a:pt x="3151949" y="76441"/>
                  </a:lnTo>
                  <a:lnTo>
                    <a:pt x="3153156" y="82296"/>
                  </a:lnTo>
                  <a:lnTo>
                    <a:pt x="3158617" y="77952"/>
                  </a:lnTo>
                  <a:lnTo>
                    <a:pt x="3166872" y="96012"/>
                  </a:lnTo>
                  <a:lnTo>
                    <a:pt x="3205657" y="47244"/>
                  </a:lnTo>
                  <a:lnTo>
                    <a:pt x="3220186" y="28994"/>
                  </a:lnTo>
                  <a:lnTo>
                    <a:pt x="3220059" y="28930"/>
                  </a:lnTo>
                  <a:lnTo>
                    <a:pt x="3219704" y="28790"/>
                  </a:lnTo>
                  <a:lnTo>
                    <a:pt x="3216033" y="27444"/>
                  </a:lnTo>
                  <a:lnTo>
                    <a:pt x="3140964" y="0"/>
                  </a:lnTo>
                  <a:lnTo>
                    <a:pt x="3141167" y="2120"/>
                  </a:lnTo>
                  <a:lnTo>
                    <a:pt x="3139440" y="1524"/>
                  </a:lnTo>
                  <a:lnTo>
                    <a:pt x="3140379" y="8267"/>
                  </a:lnTo>
                  <a:lnTo>
                    <a:pt x="3137916" y="7620"/>
                  </a:lnTo>
                  <a:lnTo>
                    <a:pt x="3141688" y="26162"/>
                  </a:lnTo>
                  <a:lnTo>
                    <a:pt x="3138386" y="26047"/>
                  </a:lnTo>
                  <a:lnTo>
                    <a:pt x="3138386" y="56527"/>
                  </a:lnTo>
                  <a:lnTo>
                    <a:pt x="2882036" y="170472"/>
                  </a:lnTo>
                  <a:lnTo>
                    <a:pt x="2859138" y="159334"/>
                  </a:lnTo>
                  <a:lnTo>
                    <a:pt x="2859138" y="180644"/>
                  </a:lnTo>
                  <a:lnTo>
                    <a:pt x="2754045" y="227355"/>
                  </a:lnTo>
                  <a:lnTo>
                    <a:pt x="2725166" y="220129"/>
                  </a:lnTo>
                  <a:lnTo>
                    <a:pt x="2725166" y="240195"/>
                  </a:lnTo>
                  <a:lnTo>
                    <a:pt x="2689326" y="256120"/>
                  </a:lnTo>
                  <a:lnTo>
                    <a:pt x="2657970" y="250786"/>
                  </a:lnTo>
                  <a:lnTo>
                    <a:pt x="2657970" y="270052"/>
                  </a:lnTo>
                  <a:lnTo>
                    <a:pt x="2646972" y="274942"/>
                  </a:lnTo>
                  <a:lnTo>
                    <a:pt x="2584678" y="267017"/>
                  </a:lnTo>
                  <a:lnTo>
                    <a:pt x="2584678" y="302628"/>
                  </a:lnTo>
                  <a:lnTo>
                    <a:pt x="2493022" y="343357"/>
                  </a:lnTo>
                  <a:lnTo>
                    <a:pt x="2506688" y="294678"/>
                  </a:lnTo>
                  <a:lnTo>
                    <a:pt x="2584678" y="302628"/>
                  </a:lnTo>
                  <a:lnTo>
                    <a:pt x="2584678" y="267017"/>
                  </a:lnTo>
                  <a:lnTo>
                    <a:pt x="2516886" y="258368"/>
                  </a:lnTo>
                  <a:lnTo>
                    <a:pt x="2520162" y="246684"/>
                  </a:lnTo>
                  <a:lnTo>
                    <a:pt x="2657970" y="270052"/>
                  </a:lnTo>
                  <a:lnTo>
                    <a:pt x="2657970" y="250786"/>
                  </a:lnTo>
                  <a:lnTo>
                    <a:pt x="2525369" y="228168"/>
                  </a:lnTo>
                  <a:lnTo>
                    <a:pt x="2535275" y="192900"/>
                  </a:lnTo>
                  <a:lnTo>
                    <a:pt x="2725166" y="240195"/>
                  </a:lnTo>
                  <a:lnTo>
                    <a:pt x="2725166" y="220129"/>
                  </a:lnTo>
                  <a:lnTo>
                    <a:pt x="2557792" y="178244"/>
                  </a:lnTo>
                  <a:lnTo>
                    <a:pt x="2765437" y="134721"/>
                  </a:lnTo>
                  <a:lnTo>
                    <a:pt x="2859138" y="180644"/>
                  </a:lnTo>
                  <a:lnTo>
                    <a:pt x="2859138" y="159334"/>
                  </a:lnTo>
                  <a:lnTo>
                    <a:pt x="2795574" y="128397"/>
                  </a:lnTo>
                  <a:lnTo>
                    <a:pt x="3138386" y="56527"/>
                  </a:lnTo>
                  <a:lnTo>
                    <a:pt x="3138386" y="26047"/>
                  </a:lnTo>
                  <a:lnTo>
                    <a:pt x="3134868" y="25908"/>
                  </a:lnTo>
                  <a:lnTo>
                    <a:pt x="3136519" y="29552"/>
                  </a:lnTo>
                  <a:lnTo>
                    <a:pt x="2961525" y="48234"/>
                  </a:lnTo>
                  <a:lnTo>
                    <a:pt x="2961525" y="74383"/>
                  </a:lnTo>
                  <a:lnTo>
                    <a:pt x="2768028" y="114998"/>
                  </a:lnTo>
                  <a:lnTo>
                    <a:pt x="2745473" y="104013"/>
                  </a:lnTo>
                  <a:lnTo>
                    <a:pt x="2961525" y="74383"/>
                  </a:lnTo>
                  <a:lnTo>
                    <a:pt x="2961525" y="48234"/>
                  </a:lnTo>
                  <a:lnTo>
                    <a:pt x="2738043" y="72085"/>
                  </a:lnTo>
                  <a:lnTo>
                    <a:pt x="2738043" y="121285"/>
                  </a:lnTo>
                  <a:lnTo>
                    <a:pt x="2543962" y="162013"/>
                  </a:lnTo>
                  <a:lnTo>
                    <a:pt x="2552839" y="130429"/>
                  </a:lnTo>
                  <a:lnTo>
                    <a:pt x="2712135" y="108585"/>
                  </a:lnTo>
                  <a:lnTo>
                    <a:pt x="2738043" y="121285"/>
                  </a:lnTo>
                  <a:lnTo>
                    <a:pt x="2738043" y="72085"/>
                  </a:lnTo>
                  <a:lnTo>
                    <a:pt x="2690304" y="77177"/>
                  </a:lnTo>
                  <a:lnTo>
                    <a:pt x="2655608" y="60299"/>
                  </a:lnTo>
                  <a:lnTo>
                    <a:pt x="2655608" y="80873"/>
                  </a:lnTo>
                  <a:lnTo>
                    <a:pt x="2629585" y="83654"/>
                  </a:lnTo>
                  <a:lnTo>
                    <a:pt x="2635720" y="71120"/>
                  </a:lnTo>
                  <a:lnTo>
                    <a:pt x="2655608" y="80873"/>
                  </a:lnTo>
                  <a:lnTo>
                    <a:pt x="2655608" y="60299"/>
                  </a:lnTo>
                  <a:lnTo>
                    <a:pt x="2643809" y="54546"/>
                  </a:lnTo>
                  <a:lnTo>
                    <a:pt x="2646642" y="48768"/>
                  </a:lnTo>
                  <a:lnTo>
                    <a:pt x="2656319" y="28956"/>
                  </a:lnTo>
                  <a:lnTo>
                    <a:pt x="2613583" y="28956"/>
                  </a:lnTo>
                  <a:lnTo>
                    <a:pt x="2613583" y="85369"/>
                  </a:lnTo>
                  <a:lnTo>
                    <a:pt x="2590469" y="87833"/>
                  </a:lnTo>
                  <a:lnTo>
                    <a:pt x="2590469" y="106540"/>
                  </a:lnTo>
                  <a:lnTo>
                    <a:pt x="2586583" y="107073"/>
                  </a:lnTo>
                  <a:lnTo>
                    <a:pt x="2590469" y="106540"/>
                  </a:lnTo>
                  <a:lnTo>
                    <a:pt x="2590469" y="87833"/>
                  </a:lnTo>
                  <a:lnTo>
                    <a:pt x="2582900" y="88633"/>
                  </a:lnTo>
                  <a:lnTo>
                    <a:pt x="2582862" y="88404"/>
                  </a:lnTo>
                  <a:lnTo>
                    <a:pt x="2573147" y="39839"/>
                  </a:lnTo>
                  <a:lnTo>
                    <a:pt x="2573147" y="108915"/>
                  </a:lnTo>
                  <a:lnTo>
                    <a:pt x="2558300" y="110959"/>
                  </a:lnTo>
                  <a:lnTo>
                    <a:pt x="2558580" y="109969"/>
                  </a:lnTo>
                  <a:lnTo>
                    <a:pt x="2571762" y="108546"/>
                  </a:lnTo>
                  <a:lnTo>
                    <a:pt x="2573147" y="108915"/>
                  </a:lnTo>
                  <a:lnTo>
                    <a:pt x="2573147" y="39839"/>
                  </a:lnTo>
                  <a:lnTo>
                    <a:pt x="2570975" y="28981"/>
                  </a:lnTo>
                  <a:lnTo>
                    <a:pt x="2613583" y="85369"/>
                  </a:lnTo>
                  <a:lnTo>
                    <a:pt x="2613583" y="28956"/>
                  </a:lnTo>
                  <a:lnTo>
                    <a:pt x="2570988" y="28956"/>
                  </a:lnTo>
                  <a:lnTo>
                    <a:pt x="2538361" y="65024"/>
                  </a:lnTo>
                  <a:lnTo>
                    <a:pt x="2538361" y="112128"/>
                  </a:lnTo>
                  <a:lnTo>
                    <a:pt x="2537904" y="113753"/>
                  </a:lnTo>
                  <a:lnTo>
                    <a:pt x="2532405" y="114515"/>
                  </a:lnTo>
                  <a:lnTo>
                    <a:pt x="2532405" y="133235"/>
                  </a:lnTo>
                  <a:lnTo>
                    <a:pt x="2523032" y="166408"/>
                  </a:lnTo>
                  <a:lnTo>
                    <a:pt x="2516848" y="167716"/>
                  </a:lnTo>
                  <a:lnTo>
                    <a:pt x="2516848" y="188302"/>
                  </a:lnTo>
                  <a:lnTo>
                    <a:pt x="2506484" y="224955"/>
                  </a:lnTo>
                  <a:lnTo>
                    <a:pt x="2501252" y="224066"/>
                  </a:lnTo>
                  <a:lnTo>
                    <a:pt x="2501252" y="243471"/>
                  </a:lnTo>
                  <a:lnTo>
                    <a:pt x="2497734" y="255930"/>
                  </a:lnTo>
                  <a:lnTo>
                    <a:pt x="2492641" y="255282"/>
                  </a:lnTo>
                  <a:lnTo>
                    <a:pt x="2492641" y="273964"/>
                  </a:lnTo>
                  <a:lnTo>
                    <a:pt x="2492552" y="274307"/>
                  </a:lnTo>
                  <a:lnTo>
                    <a:pt x="2487345" y="273786"/>
                  </a:lnTo>
                  <a:lnTo>
                    <a:pt x="2487345" y="292696"/>
                  </a:lnTo>
                  <a:lnTo>
                    <a:pt x="2471953" y="347218"/>
                  </a:lnTo>
                  <a:lnTo>
                    <a:pt x="2430107" y="322173"/>
                  </a:lnTo>
                  <a:lnTo>
                    <a:pt x="2430107" y="343077"/>
                  </a:lnTo>
                  <a:lnTo>
                    <a:pt x="2077072" y="279006"/>
                  </a:lnTo>
                  <a:lnTo>
                    <a:pt x="2167331" y="260096"/>
                  </a:lnTo>
                  <a:lnTo>
                    <a:pt x="2315845" y="275221"/>
                  </a:lnTo>
                  <a:lnTo>
                    <a:pt x="2430107" y="343077"/>
                  </a:lnTo>
                  <a:lnTo>
                    <a:pt x="2430107" y="322173"/>
                  </a:lnTo>
                  <a:lnTo>
                    <a:pt x="2359063" y="279628"/>
                  </a:lnTo>
                  <a:lnTo>
                    <a:pt x="2487345" y="292696"/>
                  </a:lnTo>
                  <a:lnTo>
                    <a:pt x="2487345" y="273786"/>
                  </a:lnTo>
                  <a:lnTo>
                    <a:pt x="2320823" y="256730"/>
                  </a:lnTo>
                  <a:lnTo>
                    <a:pt x="2310917" y="250812"/>
                  </a:lnTo>
                  <a:lnTo>
                    <a:pt x="2492641" y="273964"/>
                  </a:lnTo>
                  <a:lnTo>
                    <a:pt x="2492641" y="255282"/>
                  </a:lnTo>
                  <a:lnTo>
                    <a:pt x="2304567" y="231317"/>
                  </a:lnTo>
                  <a:lnTo>
                    <a:pt x="2360498" y="219595"/>
                  </a:lnTo>
                  <a:lnTo>
                    <a:pt x="2501252" y="243471"/>
                  </a:lnTo>
                  <a:lnTo>
                    <a:pt x="2501252" y="224066"/>
                  </a:lnTo>
                  <a:lnTo>
                    <a:pt x="2411869" y="208826"/>
                  </a:lnTo>
                  <a:lnTo>
                    <a:pt x="2513622" y="187502"/>
                  </a:lnTo>
                  <a:lnTo>
                    <a:pt x="2516848" y="188302"/>
                  </a:lnTo>
                  <a:lnTo>
                    <a:pt x="2516848" y="167716"/>
                  </a:lnTo>
                  <a:lnTo>
                    <a:pt x="2516238" y="167843"/>
                  </a:lnTo>
                  <a:lnTo>
                    <a:pt x="2471966" y="156768"/>
                  </a:lnTo>
                  <a:lnTo>
                    <a:pt x="2471966" y="177126"/>
                  </a:lnTo>
                  <a:lnTo>
                    <a:pt x="2361654" y="200266"/>
                  </a:lnTo>
                  <a:lnTo>
                    <a:pt x="2310206" y="191503"/>
                  </a:lnTo>
                  <a:lnTo>
                    <a:pt x="2310206" y="211074"/>
                  </a:lnTo>
                  <a:lnTo>
                    <a:pt x="2277199" y="217995"/>
                  </a:lnTo>
                  <a:lnTo>
                    <a:pt x="2277199" y="252260"/>
                  </a:lnTo>
                  <a:lnTo>
                    <a:pt x="2228456" y="247281"/>
                  </a:lnTo>
                  <a:lnTo>
                    <a:pt x="2249170" y="242938"/>
                  </a:lnTo>
                  <a:lnTo>
                    <a:pt x="2264854" y="244932"/>
                  </a:lnTo>
                  <a:lnTo>
                    <a:pt x="2277199" y="252260"/>
                  </a:lnTo>
                  <a:lnTo>
                    <a:pt x="2277199" y="217995"/>
                  </a:lnTo>
                  <a:lnTo>
                    <a:pt x="2261603" y="221259"/>
                  </a:lnTo>
                  <a:lnTo>
                    <a:pt x="2224811" y="199237"/>
                  </a:lnTo>
                  <a:lnTo>
                    <a:pt x="2224811" y="221157"/>
                  </a:lnTo>
                  <a:lnTo>
                    <a:pt x="2192655" y="217068"/>
                  </a:lnTo>
                  <a:lnTo>
                    <a:pt x="2192655" y="235737"/>
                  </a:lnTo>
                  <a:lnTo>
                    <a:pt x="2167407" y="241033"/>
                  </a:lnTo>
                  <a:lnTo>
                    <a:pt x="2106244" y="234784"/>
                  </a:lnTo>
                  <a:lnTo>
                    <a:pt x="2106244" y="253860"/>
                  </a:lnTo>
                  <a:lnTo>
                    <a:pt x="2028456" y="270179"/>
                  </a:lnTo>
                  <a:lnTo>
                    <a:pt x="1980120" y="261416"/>
                  </a:lnTo>
                  <a:lnTo>
                    <a:pt x="1980120" y="280327"/>
                  </a:lnTo>
                  <a:lnTo>
                    <a:pt x="1773986" y="323570"/>
                  </a:lnTo>
                  <a:lnTo>
                    <a:pt x="1923872" y="270129"/>
                  </a:lnTo>
                  <a:lnTo>
                    <a:pt x="1980120" y="280327"/>
                  </a:lnTo>
                  <a:lnTo>
                    <a:pt x="1980120" y="261416"/>
                  </a:lnTo>
                  <a:lnTo>
                    <a:pt x="1959038" y="257581"/>
                  </a:lnTo>
                  <a:lnTo>
                    <a:pt x="1999869" y="243027"/>
                  </a:lnTo>
                  <a:lnTo>
                    <a:pt x="2106244" y="253860"/>
                  </a:lnTo>
                  <a:lnTo>
                    <a:pt x="2106244" y="234784"/>
                  </a:lnTo>
                  <a:lnTo>
                    <a:pt x="2041575" y="228155"/>
                  </a:lnTo>
                  <a:lnTo>
                    <a:pt x="2065680" y="219557"/>
                  </a:lnTo>
                  <a:lnTo>
                    <a:pt x="2192655" y="235737"/>
                  </a:lnTo>
                  <a:lnTo>
                    <a:pt x="2192655" y="217068"/>
                  </a:lnTo>
                  <a:lnTo>
                    <a:pt x="2104263" y="205803"/>
                  </a:lnTo>
                  <a:lnTo>
                    <a:pt x="2160638" y="185699"/>
                  </a:lnTo>
                  <a:lnTo>
                    <a:pt x="2166886" y="186753"/>
                  </a:lnTo>
                  <a:lnTo>
                    <a:pt x="2224811" y="221157"/>
                  </a:lnTo>
                  <a:lnTo>
                    <a:pt x="2224811" y="199237"/>
                  </a:lnTo>
                  <a:lnTo>
                    <a:pt x="2218639" y="195541"/>
                  </a:lnTo>
                  <a:lnTo>
                    <a:pt x="2310206" y="211074"/>
                  </a:lnTo>
                  <a:lnTo>
                    <a:pt x="2310206" y="191503"/>
                  </a:lnTo>
                  <a:lnTo>
                    <a:pt x="2219820" y="176098"/>
                  </a:lnTo>
                  <a:lnTo>
                    <a:pt x="2379802" y="154165"/>
                  </a:lnTo>
                  <a:lnTo>
                    <a:pt x="2471966" y="177126"/>
                  </a:lnTo>
                  <a:lnTo>
                    <a:pt x="2471966" y="156768"/>
                  </a:lnTo>
                  <a:lnTo>
                    <a:pt x="2432659" y="146913"/>
                  </a:lnTo>
                  <a:lnTo>
                    <a:pt x="2532405" y="133235"/>
                  </a:lnTo>
                  <a:lnTo>
                    <a:pt x="2532405" y="114515"/>
                  </a:lnTo>
                  <a:lnTo>
                    <a:pt x="2384310" y="134823"/>
                  </a:lnTo>
                  <a:lnTo>
                    <a:pt x="2367051" y="130505"/>
                  </a:lnTo>
                  <a:lnTo>
                    <a:pt x="2538361" y="112128"/>
                  </a:lnTo>
                  <a:lnTo>
                    <a:pt x="2538361" y="65024"/>
                  </a:lnTo>
                  <a:lnTo>
                    <a:pt x="2513063" y="92976"/>
                  </a:lnTo>
                  <a:lnTo>
                    <a:pt x="2521420" y="95199"/>
                  </a:lnTo>
                  <a:lnTo>
                    <a:pt x="2368664" y="111493"/>
                  </a:lnTo>
                  <a:lnTo>
                    <a:pt x="2499461" y="64833"/>
                  </a:lnTo>
                  <a:lnTo>
                    <a:pt x="2502408" y="80772"/>
                  </a:lnTo>
                  <a:lnTo>
                    <a:pt x="2506548" y="77647"/>
                  </a:lnTo>
                  <a:lnTo>
                    <a:pt x="2511552" y="91440"/>
                  </a:lnTo>
                  <a:lnTo>
                    <a:pt x="2557932" y="42672"/>
                  </a:lnTo>
                  <a:lnTo>
                    <a:pt x="2570962" y="28994"/>
                  </a:lnTo>
                  <a:lnTo>
                    <a:pt x="2488692" y="6096"/>
                  </a:lnTo>
                  <a:lnTo>
                    <a:pt x="2491308" y="20421"/>
                  </a:lnTo>
                  <a:lnTo>
                    <a:pt x="2485644" y="19812"/>
                  </a:lnTo>
                  <a:lnTo>
                    <a:pt x="2491117" y="34988"/>
                  </a:lnTo>
                  <a:lnTo>
                    <a:pt x="2461285" y="40589"/>
                  </a:lnTo>
                  <a:lnTo>
                    <a:pt x="2461285" y="59436"/>
                  </a:lnTo>
                  <a:lnTo>
                    <a:pt x="2331301" y="105575"/>
                  </a:lnTo>
                  <a:lnTo>
                    <a:pt x="2331301" y="142087"/>
                  </a:lnTo>
                  <a:lnTo>
                    <a:pt x="2252624" y="152869"/>
                  </a:lnTo>
                  <a:lnTo>
                    <a:pt x="2293150" y="138417"/>
                  </a:lnTo>
                  <a:lnTo>
                    <a:pt x="2309545" y="136664"/>
                  </a:lnTo>
                  <a:lnTo>
                    <a:pt x="2331301" y="142087"/>
                  </a:lnTo>
                  <a:lnTo>
                    <a:pt x="2331301" y="105575"/>
                  </a:lnTo>
                  <a:lnTo>
                    <a:pt x="2304897" y="114935"/>
                  </a:lnTo>
                  <a:lnTo>
                    <a:pt x="2256523" y="102831"/>
                  </a:lnTo>
                  <a:lnTo>
                    <a:pt x="2256523" y="123456"/>
                  </a:lnTo>
                  <a:lnTo>
                    <a:pt x="2215184" y="127876"/>
                  </a:lnTo>
                  <a:lnTo>
                    <a:pt x="2215184" y="146773"/>
                  </a:lnTo>
                  <a:lnTo>
                    <a:pt x="2166226" y="164147"/>
                  </a:lnTo>
                  <a:lnTo>
                    <a:pt x="2149056" y="153873"/>
                  </a:lnTo>
                  <a:lnTo>
                    <a:pt x="2215184" y="146773"/>
                  </a:lnTo>
                  <a:lnTo>
                    <a:pt x="2215184" y="127876"/>
                  </a:lnTo>
                  <a:lnTo>
                    <a:pt x="2122208" y="137795"/>
                  </a:lnTo>
                  <a:lnTo>
                    <a:pt x="2120417" y="136728"/>
                  </a:lnTo>
                  <a:lnTo>
                    <a:pt x="2120417" y="159156"/>
                  </a:lnTo>
                  <a:lnTo>
                    <a:pt x="2112454" y="157797"/>
                  </a:lnTo>
                  <a:lnTo>
                    <a:pt x="2117267" y="157276"/>
                  </a:lnTo>
                  <a:lnTo>
                    <a:pt x="2120417" y="159156"/>
                  </a:lnTo>
                  <a:lnTo>
                    <a:pt x="2120417" y="136728"/>
                  </a:lnTo>
                  <a:lnTo>
                    <a:pt x="2103424" y="126542"/>
                  </a:lnTo>
                  <a:lnTo>
                    <a:pt x="2197836" y="108839"/>
                  </a:lnTo>
                  <a:lnTo>
                    <a:pt x="2256523" y="123456"/>
                  </a:lnTo>
                  <a:lnTo>
                    <a:pt x="2256523" y="102831"/>
                  </a:lnTo>
                  <a:lnTo>
                    <a:pt x="2245118" y="99974"/>
                  </a:lnTo>
                  <a:lnTo>
                    <a:pt x="2461285" y="59436"/>
                  </a:lnTo>
                  <a:lnTo>
                    <a:pt x="2461285" y="40589"/>
                  </a:lnTo>
                  <a:lnTo>
                    <a:pt x="2202040" y="89192"/>
                  </a:lnTo>
                  <a:lnTo>
                    <a:pt x="2154644" y="77343"/>
                  </a:lnTo>
                  <a:lnTo>
                    <a:pt x="2154644" y="98082"/>
                  </a:lnTo>
                  <a:lnTo>
                    <a:pt x="2094788" y="109308"/>
                  </a:lnTo>
                  <a:lnTo>
                    <a:pt x="2094788" y="174523"/>
                  </a:lnTo>
                  <a:lnTo>
                    <a:pt x="2077656" y="176885"/>
                  </a:lnTo>
                  <a:lnTo>
                    <a:pt x="2077656" y="195580"/>
                  </a:lnTo>
                  <a:lnTo>
                    <a:pt x="2063496" y="200609"/>
                  </a:lnTo>
                  <a:lnTo>
                    <a:pt x="2051837" y="199123"/>
                  </a:lnTo>
                  <a:lnTo>
                    <a:pt x="2077656" y="195580"/>
                  </a:lnTo>
                  <a:lnTo>
                    <a:pt x="2077656" y="176885"/>
                  </a:lnTo>
                  <a:lnTo>
                    <a:pt x="2024799" y="184137"/>
                  </a:lnTo>
                  <a:lnTo>
                    <a:pt x="2024799" y="214350"/>
                  </a:lnTo>
                  <a:lnTo>
                    <a:pt x="1998357" y="223735"/>
                  </a:lnTo>
                  <a:lnTo>
                    <a:pt x="1956460" y="219443"/>
                  </a:lnTo>
                  <a:lnTo>
                    <a:pt x="1956460" y="238594"/>
                  </a:lnTo>
                  <a:lnTo>
                    <a:pt x="1921941" y="250850"/>
                  </a:lnTo>
                  <a:lnTo>
                    <a:pt x="1886648" y="244449"/>
                  </a:lnTo>
                  <a:lnTo>
                    <a:pt x="1886648" y="263372"/>
                  </a:lnTo>
                  <a:lnTo>
                    <a:pt x="1670558" y="340055"/>
                  </a:lnTo>
                  <a:lnTo>
                    <a:pt x="1755800" y="239712"/>
                  </a:lnTo>
                  <a:lnTo>
                    <a:pt x="1756029" y="239687"/>
                  </a:lnTo>
                  <a:lnTo>
                    <a:pt x="1886648" y="263372"/>
                  </a:lnTo>
                  <a:lnTo>
                    <a:pt x="1886648" y="244449"/>
                  </a:lnTo>
                  <a:lnTo>
                    <a:pt x="1815503" y="231533"/>
                  </a:lnTo>
                  <a:lnTo>
                    <a:pt x="1846059" y="227342"/>
                  </a:lnTo>
                  <a:lnTo>
                    <a:pt x="1956460" y="238594"/>
                  </a:lnTo>
                  <a:lnTo>
                    <a:pt x="1956460" y="219443"/>
                  </a:lnTo>
                  <a:lnTo>
                    <a:pt x="1926247" y="216344"/>
                  </a:lnTo>
                  <a:lnTo>
                    <a:pt x="1981250" y="208800"/>
                  </a:lnTo>
                  <a:lnTo>
                    <a:pt x="2024799" y="214350"/>
                  </a:lnTo>
                  <a:lnTo>
                    <a:pt x="2024799" y="184137"/>
                  </a:lnTo>
                  <a:lnTo>
                    <a:pt x="1981123" y="190119"/>
                  </a:lnTo>
                  <a:lnTo>
                    <a:pt x="1910537" y="181127"/>
                  </a:lnTo>
                  <a:lnTo>
                    <a:pt x="1910537" y="199796"/>
                  </a:lnTo>
                  <a:lnTo>
                    <a:pt x="1848078" y="208356"/>
                  </a:lnTo>
                  <a:lnTo>
                    <a:pt x="1787690" y="202171"/>
                  </a:lnTo>
                  <a:lnTo>
                    <a:pt x="1796630" y="191643"/>
                  </a:lnTo>
                  <a:lnTo>
                    <a:pt x="1823758" y="188747"/>
                  </a:lnTo>
                  <a:lnTo>
                    <a:pt x="1910537" y="199796"/>
                  </a:lnTo>
                  <a:lnTo>
                    <a:pt x="1910537" y="181127"/>
                  </a:lnTo>
                  <a:lnTo>
                    <a:pt x="1903361" y="180213"/>
                  </a:lnTo>
                  <a:lnTo>
                    <a:pt x="2041194" y="165442"/>
                  </a:lnTo>
                  <a:lnTo>
                    <a:pt x="2094788" y="174523"/>
                  </a:lnTo>
                  <a:lnTo>
                    <a:pt x="2094788" y="109308"/>
                  </a:lnTo>
                  <a:lnTo>
                    <a:pt x="2090216" y="110172"/>
                  </a:lnTo>
                  <a:lnTo>
                    <a:pt x="2090216" y="141211"/>
                  </a:lnTo>
                  <a:lnTo>
                    <a:pt x="2044052" y="146138"/>
                  </a:lnTo>
                  <a:lnTo>
                    <a:pt x="2020404" y="142113"/>
                  </a:lnTo>
                  <a:lnTo>
                    <a:pt x="2074621" y="131940"/>
                  </a:lnTo>
                  <a:lnTo>
                    <a:pt x="2090216" y="141211"/>
                  </a:lnTo>
                  <a:lnTo>
                    <a:pt x="2090216" y="110172"/>
                  </a:lnTo>
                  <a:lnTo>
                    <a:pt x="2079447" y="112179"/>
                  </a:lnTo>
                  <a:lnTo>
                    <a:pt x="1992045" y="59842"/>
                  </a:lnTo>
                  <a:lnTo>
                    <a:pt x="1993188" y="57861"/>
                  </a:lnTo>
                  <a:lnTo>
                    <a:pt x="2154644" y="98082"/>
                  </a:lnTo>
                  <a:lnTo>
                    <a:pt x="2154644" y="77343"/>
                  </a:lnTo>
                  <a:lnTo>
                    <a:pt x="2003818" y="39585"/>
                  </a:lnTo>
                  <a:lnTo>
                    <a:pt x="2005571" y="36576"/>
                  </a:lnTo>
                  <a:lnTo>
                    <a:pt x="1997875" y="35890"/>
                  </a:lnTo>
                  <a:lnTo>
                    <a:pt x="1998078" y="35052"/>
                  </a:lnTo>
                  <a:lnTo>
                    <a:pt x="2004060" y="10668"/>
                  </a:lnTo>
                  <a:lnTo>
                    <a:pt x="1921764" y="28956"/>
                  </a:lnTo>
                  <a:lnTo>
                    <a:pt x="1967471" y="102108"/>
                  </a:lnTo>
                  <a:lnTo>
                    <a:pt x="1980107" y="80365"/>
                  </a:lnTo>
                  <a:lnTo>
                    <a:pt x="1985772" y="85344"/>
                  </a:lnTo>
                  <a:lnTo>
                    <a:pt x="1987092" y="79959"/>
                  </a:lnTo>
                  <a:lnTo>
                    <a:pt x="2050491" y="117614"/>
                  </a:lnTo>
                  <a:lnTo>
                    <a:pt x="1972449" y="132257"/>
                  </a:lnTo>
                  <a:lnTo>
                    <a:pt x="1972449" y="153771"/>
                  </a:lnTo>
                  <a:lnTo>
                    <a:pt x="1939353" y="157302"/>
                  </a:lnTo>
                  <a:lnTo>
                    <a:pt x="1964956" y="152501"/>
                  </a:lnTo>
                  <a:lnTo>
                    <a:pt x="1972449" y="153771"/>
                  </a:lnTo>
                  <a:lnTo>
                    <a:pt x="1972449" y="132257"/>
                  </a:lnTo>
                  <a:lnTo>
                    <a:pt x="1967738" y="133134"/>
                  </a:lnTo>
                  <a:lnTo>
                    <a:pt x="1912175" y="123672"/>
                  </a:lnTo>
                  <a:lnTo>
                    <a:pt x="1912175" y="143548"/>
                  </a:lnTo>
                  <a:lnTo>
                    <a:pt x="1823351" y="160197"/>
                  </a:lnTo>
                  <a:lnTo>
                    <a:pt x="1846897" y="132473"/>
                  </a:lnTo>
                  <a:lnTo>
                    <a:pt x="1912175" y="143548"/>
                  </a:lnTo>
                  <a:lnTo>
                    <a:pt x="1912175" y="123672"/>
                  </a:lnTo>
                  <a:lnTo>
                    <a:pt x="1861693" y="115062"/>
                  </a:lnTo>
                  <a:lnTo>
                    <a:pt x="1879244" y="94399"/>
                  </a:lnTo>
                  <a:lnTo>
                    <a:pt x="1900415" y="112776"/>
                  </a:lnTo>
                  <a:lnTo>
                    <a:pt x="1910892" y="71628"/>
                  </a:lnTo>
                  <a:lnTo>
                    <a:pt x="1921738" y="28981"/>
                  </a:lnTo>
                  <a:lnTo>
                    <a:pt x="1859140" y="18719"/>
                  </a:lnTo>
                  <a:lnTo>
                    <a:pt x="1859140" y="87947"/>
                  </a:lnTo>
                  <a:lnTo>
                    <a:pt x="1839341" y="111252"/>
                  </a:lnTo>
                  <a:lnTo>
                    <a:pt x="1824532" y="108737"/>
                  </a:lnTo>
                  <a:lnTo>
                    <a:pt x="1824532" y="128689"/>
                  </a:lnTo>
                  <a:lnTo>
                    <a:pt x="1792909" y="165900"/>
                  </a:lnTo>
                  <a:lnTo>
                    <a:pt x="1792173" y="166039"/>
                  </a:lnTo>
                  <a:lnTo>
                    <a:pt x="1768487" y="163029"/>
                  </a:lnTo>
                  <a:lnTo>
                    <a:pt x="1768487" y="194665"/>
                  </a:lnTo>
                  <a:lnTo>
                    <a:pt x="1764157" y="199758"/>
                  </a:lnTo>
                  <a:lnTo>
                    <a:pt x="1749107" y="198221"/>
                  </a:lnTo>
                  <a:lnTo>
                    <a:pt x="1749107" y="217462"/>
                  </a:lnTo>
                  <a:lnTo>
                    <a:pt x="1747621" y="219214"/>
                  </a:lnTo>
                  <a:lnTo>
                    <a:pt x="1723707" y="214884"/>
                  </a:lnTo>
                  <a:lnTo>
                    <a:pt x="1749107" y="217462"/>
                  </a:lnTo>
                  <a:lnTo>
                    <a:pt x="1749107" y="198221"/>
                  </a:lnTo>
                  <a:lnTo>
                    <a:pt x="1742059" y="197497"/>
                  </a:lnTo>
                  <a:lnTo>
                    <a:pt x="1768487" y="194665"/>
                  </a:lnTo>
                  <a:lnTo>
                    <a:pt x="1768487" y="163029"/>
                  </a:lnTo>
                  <a:lnTo>
                    <a:pt x="1732876" y="158496"/>
                  </a:lnTo>
                  <a:lnTo>
                    <a:pt x="1732876" y="177165"/>
                  </a:lnTo>
                  <a:lnTo>
                    <a:pt x="1705940" y="182206"/>
                  </a:lnTo>
                  <a:lnTo>
                    <a:pt x="1697266" y="183146"/>
                  </a:lnTo>
                  <a:lnTo>
                    <a:pt x="1697266" y="229031"/>
                  </a:lnTo>
                  <a:lnTo>
                    <a:pt x="1174559" y="300697"/>
                  </a:lnTo>
                  <a:lnTo>
                    <a:pt x="1625866" y="216077"/>
                  </a:lnTo>
                  <a:lnTo>
                    <a:pt x="1697266" y="229031"/>
                  </a:lnTo>
                  <a:lnTo>
                    <a:pt x="1697266" y="183146"/>
                  </a:lnTo>
                  <a:lnTo>
                    <a:pt x="1650530" y="188137"/>
                  </a:lnTo>
                  <a:lnTo>
                    <a:pt x="1537957" y="176618"/>
                  </a:lnTo>
                  <a:lnTo>
                    <a:pt x="1537957" y="200139"/>
                  </a:lnTo>
                  <a:lnTo>
                    <a:pt x="1467446" y="207670"/>
                  </a:lnTo>
                  <a:lnTo>
                    <a:pt x="1467446" y="226923"/>
                  </a:lnTo>
                  <a:lnTo>
                    <a:pt x="980452" y="318236"/>
                  </a:lnTo>
                  <a:lnTo>
                    <a:pt x="1187119" y="256971"/>
                  </a:lnTo>
                  <a:lnTo>
                    <a:pt x="1467446" y="226923"/>
                  </a:lnTo>
                  <a:lnTo>
                    <a:pt x="1467446" y="207670"/>
                  </a:lnTo>
                  <a:lnTo>
                    <a:pt x="1289405" y="226656"/>
                  </a:lnTo>
                  <a:lnTo>
                    <a:pt x="1430121" y="184962"/>
                  </a:lnTo>
                  <a:lnTo>
                    <a:pt x="1485099" y="190563"/>
                  </a:lnTo>
                  <a:lnTo>
                    <a:pt x="1537957" y="200139"/>
                  </a:lnTo>
                  <a:lnTo>
                    <a:pt x="1537957" y="176618"/>
                  </a:lnTo>
                  <a:lnTo>
                    <a:pt x="1480439" y="170726"/>
                  </a:lnTo>
                  <a:lnTo>
                    <a:pt x="1479016" y="170459"/>
                  </a:lnTo>
                  <a:lnTo>
                    <a:pt x="1539519" y="152527"/>
                  </a:lnTo>
                  <a:lnTo>
                    <a:pt x="1732876" y="177165"/>
                  </a:lnTo>
                  <a:lnTo>
                    <a:pt x="1732876" y="158496"/>
                  </a:lnTo>
                  <a:lnTo>
                    <a:pt x="1583575" y="139471"/>
                  </a:lnTo>
                  <a:lnTo>
                    <a:pt x="1694421" y="106616"/>
                  </a:lnTo>
                  <a:lnTo>
                    <a:pt x="1824532" y="128689"/>
                  </a:lnTo>
                  <a:lnTo>
                    <a:pt x="1824532" y="108737"/>
                  </a:lnTo>
                  <a:lnTo>
                    <a:pt x="1737398" y="93878"/>
                  </a:lnTo>
                  <a:lnTo>
                    <a:pt x="1842693" y="62661"/>
                  </a:lnTo>
                  <a:lnTo>
                    <a:pt x="1854847" y="73215"/>
                  </a:lnTo>
                  <a:lnTo>
                    <a:pt x="1859140" y="87947"/>
                  </a:lnTo>
                  <a:lnTo>
                    <a:pt x="1859140" y="18719"/>
                  </a:lnTo>
                  <a:lnTo>
                    <a:pt x="1837944" y="15240"/>
                  </a:lnTo>
                  <a:lnTo>
                    <a:pt x="1845652" y="41694"/>
                  </a:lnTo>
                  <a:lnTo>
                    <a:pt x="1694357" y="86537"/>
                  </a:lnTo>
                  <a:lnTo>
                    <a:pt x="1377696" y="32562"/>
                  </a:lnTo>
                  <a:lnTo>
                    <a:pt x="1378026" y="30480"/>
                  </a:lnTo>
                  <a:lnTo>
                    <a:pt x="1382255" y="4572"/>
                  </a:lnTo>
                  <a:lnTo>
                    <a:pt x="1301483" y="28956"/>
                  </a:lnTo>
                  <a:lnTo>
                    <a:pt x="1370063" y="79248"/>
                  </a:lnTo>
                  <a:lnTo>
                    <a:pt x="1374470" y="52336"/>
                  </a:lnTo>
                  <a:lnTo>
                    <a:pt x="1651304" y="99301"/>
                  </a:lnTo>
                  <a:lnTo>
                    <a:pt x="1536166" y="133426"/>
                  </a:lnTo>
                  <a:lnTo>
                    <a:pt x="1492110" y="127825"/>
                  </a:lnTo>
                  <a:lnTo>
                    <a:pt x="1492110" y="146494"/>
                  </a:lnTo>
                  <a:lnTo>
                    <a:pt x="1436979" y="162826"/>
                  </a:lnTo>
                  <a:lnTo>
                    <a:pt x="1379651" y="152425"/>
                  </a:lnTo>
                  <a:lnTo>
                    <a:pt x="1379651" y="179819"/>
                  </a:lnTo>
                  <a:lnTo>
                    <a:pt x="1183474" y="237959"/>
                  </a:lnTo>
                  <a:lnTo>
                    <a:pt x="1080922" y="248907"/>
                  </a:lnTo>
                  <a:lnTo>
                    <a:pt x="1080922" y="268363"/>
                  </a:lnTo>
                  <a:lnTo>
                    <a:pt x="802119" y="351002"/>
                  </a:lnTo>
                  <a:lnTo>
                    <a:pt x="700811" y="309105"/>
                  </a:lnTo>
                  <a:lnTo>
                    <a:pt x="1080922" y="268363"/>
                  </a:lnTo>
                  <a:lnTo>
                    <a:pt x="1080922" y="248907"/>
                  </a:lnTo>
                  <a:lnTo>
                    <a:pt x="663067" y="293497"/>
                  </a:lnTo>
                  <a:lnTo>
                    <a:pt x="77063" y="51130"/>
                  </a:lnTo>
                  <a:lnTo>
                    <a:pt x="77482" y="47104"/>
                  </a:lnTo>
                  <a:lnTo>
                    <a:pt x="1379651" y="179819"/>
                  </a:lnTo>
                  <a:lnTo>
                    <a:pt x="1379651" y="152425"/>
                  </a:lnTo>
                  <a:lnTo>
                    <a:pt x="1005027" y="84429"/>
                  </a:lnTo>
                  <a:lnTo>
                    <a:pt x="1492110" y="146494"/>
                  </a:lnTo>
                  <a:lnTo>
                    <a:pt x="1492110" y="127825"/>
                  </a:lnTo>
                  <a:lnTo>
                    <a:pt x="728548" y="30543"/>
                  </a:lnTo>
                  <a:lnTo>
                    <a:pt x="733044" y="6096"/>
                  </a:lnTo>
                  <a:lnTo>
                    <a:pt x="730885" y="6718"/>
                  </a:lnTo>
                  <a:lnTo>
                    <a:pt x="731507" y="1524"/>
                  </a:lnTo>
                  <a:lnTo>
                    <a:pt x="652259" y="28956"/>
                  </a:lnTo>
                  <a:lnTo>
                    <a:pt x="719315" y="80772"/>
                  </a:lnTo>
                  <a:lnTo>
                    <a:pt x="720153" y="76200"/>
                  </a:lnTo>
                  <a:lnTo>
                    <a:pt x="722363" y="77724"/>
                  </a:lnTo>
                  <a:lnTo>
                    <a:pt x="725347" y="52781"/>
                  </a:lnTo>
                  <a:lnTo>
                    <a:pt x="1240091" y="146126"/>
                  </a:lnTo>
                  <a:lnTo>
                    <a:pt x="85382" y="27952"/>
                  </a:lnTo>
                  <a:lnTo>
                    <a:pt x="86855" y="24384"/>
                  </a:lnTo>
                  <a:lnTo>
                    <a:pt x="79756" y="24765"/>
                  </a:lnTo>
                  <a:lnTo>
                    <a:pt x="82283" y="0"/>
                  </a:lnTo>
                  <a:lnTo>
                    <a:pt x="1511" y="28956"/>
                  </a:lnTo>
                  <a:lnTo>
                    <a:pt x="57899" y="94488"/>
                  </a:lnTo>
                  <a:lnTo>
                    <a:pt x="67843" y="70421"/>
                  </a:lnTo>
                  <a:lnTo>
                    <a:pt x="74663" y="74676"/>
                  </a:lnTo>
                  <a:lnTo>
                    <a:pt x="75107" y="70269"/>
                  </a:lnTo>
                  <a:lnTo>
                    <a:pt x="623481" y="297713"/>
                  </a:lnTo>
                  <a:lnTo>
                    <a:pt x="0" y="364248"/>
                  </a:lnTo>
                  <a:lnTo>
                    <a:pt x="1524" y="384060"/>
                  </a:lnTo>
                  <a:lnTo>
                    <a:pt x="661174" y="313359"/>
                  </a:lnTo>
                  <a:lnTo>
                    <a:pt x="798563" y="370332"/>
                  </a:lnTo>
                  <a:lnTo>
                    <a:pt x="801611" y="361175"/>
                  </a:lnTo>
                  <a:lnTo>
                    <a:pt x="803148" y="370332"/>
                  </a:lnTo>
                  <a:lnTo>
                    <a:pt x="804595" y="370141"/>
                  </a:lnTo>
                  <a:lnTo>
                    <a:pt x="804672" y="370332"/>
                  </a:lnTo>
                  <a:lnTo>
                    <a:pt x="805980" y="369951"/>
                  </a:lnTo>
                  <a:lnTo>
                    <a:pt x="1726831" y="243687"/>
                  </a:lnTo>
                  <a:lnTo>
                    <a:pt x="1632191" y="355092"/>
                  </a:lnTo>
                  <a:lnTo>
                    <a:pt x="1639824" y="361213"/>
                  </a:lnTo>
                  <a:lnTo>
                    <a:pt x="1641348" y="370332"/>
                  </a:lnTo>
                  <a:lnTo>
                    <a:pt x="1642770" y="370039"/>
                  </a:lnTo>
                  <a:lnTo>
                    <a:pt x="1642872" y="370332"/>
                  </a:lnTo>
                  <a:lnTo>
                    <a:pt x="1645043" y="369557"/>
                  </a:lnTo>
                  <a:lnTo>
                    <a:pt x="2028723" y="289140"/>
                  </a:lnTo>
                  <a:lnTo>
                    <a:pt x="2476500" y="370332"/>
                  </a:lnTo>
                  <a:lnTo>
                    <a:pt x="2478011" y="361213"/>
                  </a:lnTo>
                  <a:lnTo>
                    <a:pt x="2482596" y="370332"/>
                  </a:lnTo>
                  <a:lnTo>
                    <a:pt x="2624734" y="306705"/>
                  </a:lnTo>
                  <a:lnTo>
                    <a:pt x="3245320" y="369951"/>
                  </a:lnTo>
                  <a:lnTo>
                    <a:pt x="3246107" y="370332"/>
                  </a:lnTo>
                  <a:lnTo>
                    <a:pt x="3246247" y="370052"/>
                  </a:lnTo>
                  <a:lnTo>
                    <a:pt x="3246590" y="370078"/>
                  </a:lnTo>
                  <a:lnTo>
                    <a:pt x="3247644" y="370332"/>
                  </a:lnTo>
                  <a:lnTo>
                    <a:pt x="3247669" y="370192"/>
                  </a:lnTo>
                  <a:lnTo>
                    <a:pt x="3249155" y="370332"/>
                  </a:lnTo>
                  <a:lnTo>
                    <a:pt x="3250539" y="361975"/>
                  </a:lnTo>
                  <a:lnTo>
                    <a:pt x="3259836" y="361200"/>
                  </a:lnTo>
                  <a:lnTo>
                    <a:pt x="3236671" y="105041"/>
                  </a:lnTo>
                  <a:lnTo>
                    <a:pt x="3265932" y="102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7659" y="4655973"/>
            <a:ext cx="7744459" cy="18688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305"/>
              </a:spcBef>
              <a:tabLst>
                <a:tab pos="837565" algn="l"/>
                <a:tab pos="1675764" algn="l"/>
                <a:tab pos="2513965" algn="l"/>
                <a:tab pos="330644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3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4	</a:t>
            </a:r>
            <a:r>
              <a:rPr sz="3600" spc="-7" baseline="1157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5</a:t>
            </a:r>
            <a:endParaRPr sz="2400" baseline="-17361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wide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 </a:t>
            </a:r>
            <a:r>
              <a:rPr sz="2700" spc="-15" dirty="0">
                <a:latin typeface="Calibri"/>
                <a:cs typeface="Calibri"/>
              </a:rPr>
              <a:t>can</a:t>
            </a:r>
            <a:r>
              <a:rPr sz="2700" spc="-5" dirty="0">
                <a:latin typeface="Calibri"/>
                <a:cs typeface="Calibri"/>
              </a:rPr>
              <a:t> happen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any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layer</a:t>
            </a:r>
            <a:endParaRPr sz="2700">
              <a:latin typeface="Calibri"/>
              <a:cs typeface="Calibri"/>
            </a:endParaRPr>
          </a:p>
          <a:p>
            <a:pPr marL="380365" marR="43180" indent="-342900">
              <a:lnSpc>
                <a:spcPct val="80000"/>
              </a:lnSpc>
              <a:spcBef>
                <a:spcPts val="65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700" spc="-10" dirty="0">
                <a:latin typeface="Calibri"/>
                <a:cs typeface="Calibri"/>
              </a:rPr>
              <a:t>Having</a:t>
            </a:r>
            <a:r>
              <a:rPr sz="2700" dirty="0">
                <a:latin typeface="Calibri"/>
                <a:cs typeface="Calibri"/>
              </a:rPr>
              <a:t> a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few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extra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layers </a:t>
            </a:r>
            <a:r>
              <a:rPr sz="2700" spc="-5" dirty="0">
                <a:latin typeface="Calibri"/>
                <a:cs typeface="Calibri"/>
              </a:rPr>
              <a:t>can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greatly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reduce</a:t>
            </a:r>
            <a:r>
              <a:rPr sz="2700" spc="-10" dirty="0">
                <a:latin typeface="Calibri"/>
                <a:cs typeface="Calibri"/>
              </a:rPr>
              <a:t> network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size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22092" y="3101340"/>
            <a:ext cx="3503929" cy="1077595"/>
            <a:chOff x="3022092" y="3101340"/>
            <a:chExt cx="3503929" cy="1077595"/>
          </a:xfrm>
        </p:grpSpPr>
        <p:sp>
          <p:nvSpPr>
            <p:cNvPr id="14" name="object 14"/>
            <p:cNvSpPr/>
            <p:nvPr/>
          </p:nvSpPr>
          <p:spPr>
            <a:xfrm>
              <a:off x="3022092" y="3636263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56972" y="284988"/>
                  </a:moveTo>
                  <a:lnTo>
                    <a:pt x="128016" y="284988"/>
                  </a:lnTo>
                  <a:lnTo>
                    <a:pt x="100584" y="278892"/>
                  </a:lnTo>
                  <a:lnTo>
                    <a:pt x="62484" y="260604"/>
                  </a:lnTo>
                  <a:lnTo>
                    <a:pt x="42672" y="243840"/>
                  </a:lnTo>
                  <a:lnTo>
                    <a:pt x="32004" y="234696"/>
                  </a:lnTo>
                  <a:lnTo>
                    <a:pt x="24384" y="222504"/>
                  </a:lnTo>
                  <a:lnTo>
                    <a:pt x="16764" y="211836"/>
                  </a:lnTo>
                  <a:lnTo>
                    <a:pt x="10668" y="199644"/>
                  </a:lnTo>
                  <a:lnTo>
                    <a:pt x="6096" y="185928"/>
                  </a:lnTo>
                  <a:lnTo>
                    <a:pt x="0" y="158496"/>
                  </a:lnTo>
                  <a:lnTo>
                    <a:pt x="0" y="129540"/>
                  </a:lnTo>
                  <a:lnTo>
                    <a:pt x="10668" y="88392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41148" y="42672"/>
                  </a:lnTo>
                  <a:lnTo>
                    <a:pt x="62484" y="24384"/>
                  </a:lnTo>
                  <a:lnTo>
                    <a:pt x="73152" y="18288"/>
                  </a:lnTo>
                  <a:lnTo>
                    <a:pt x="86868" y="12192"/>
                  </a:lnTo>
                  <a:lnTo>
                    <a:pt x="99060" y="6096"/>
                  </a:lnTo>
                  <a:lnTo>
                    <a:pt x="112776" y="3048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56972" y="1524"/>
                  </a:lnTo>
                  <a:lnTo>
                    <a:pt x="196595" y="10668"/>
                  </a:lnTo>
                  <a:lnTo>
                    <a:pt x="220980" y="24384"/>
                  </a:lnTo>
                  <a:lnTo>
                    <a:pt x="223418" y="25908"/>
                  </a:lnTo>
                  <a:lnTo>
                    <a:pt x="131064" y="25908"/>
                  </a:lnTo>
                  <a:lnTo>
                    <a:pt x="118872" y="27432"/>
                  </a:lnTo>
                  <a:lnTo>
                    <a:pt x="68580" y="51816"/>
                  </a:lnTo>
                  <a:lnTo>
                    <a:pt x="39624" y="86868"/>
                  </a:lnTo>
                  <a:lnTo>
                    <a:pt x="25908" y="129540"/>
                  </a:lnTo>
                  <a:lnTo>
                    <a:pt x="24384" y="141732"/>
                  </a:lnTo>
                  <a:lnTo>
                    <a:pt x="27432" y="166116"/>
                  </a:lnTo>
                  <a:lnTo>
                    <a:pt x="33528" y="187452"/>
                  </a:lnTo>
                  <a:lnTo>
                    <a:pt x="39624" y="198120"/>
                  </a:lnTo>
                  <a:lnTo>
                    <a:pt x="44196" y="207264"/>
                  </a:lnTo>
                  <a:lnTo>
                    <a:pt x="85344" y="245364"/>
                  </a:lnTo>
                  <a:lnTo>
                    <a:pt x="141732" y="260604"/>
                  </a:lnTo>
                  <a:lnTo>
                    <a:pt x="222504" y="260604"/>
                  </a:lnTo>
                  <a:lnTo>
                    <a:pt x="210312" y="268224"/>
                  </a:lnTo>
                  <a:lnTo>
                    <a:pt x="198119" y="274320"/>
                  </a:lnTo>
                  <a:lnTo>
                    <a:pt x="185928" y="278892"/>
                  </a:lnTo>
                  <a:lnTo>
                    <a:pt x="172212" y="281940"/>
                  </a:lnTo>
                  <a:lnTo>
                    <a:pt x="156972" y="284988"/>
                  </a:lnTo>
                  <a:close/>
                </a:path>
                <a:path w="285114" h="285114">
                  <a:moveTo>
                    <a:pt x="222504" y="260604"/>
                  </a:moveTo>
                  <a:lnTo>
                    <a:pt x="141732" y="260604"/>
                  </a:lnTo>
                  <a:lnTo>
                    <a:pt x="166116" y="257556"/>
                  </a:lnTo>
                  <a:lnTo>
                    <a:pt x="187452" y="251460"/>
                  </a:lnTo>
                  <a:lnTo>
                    <a:pt x="225552" y="225552"/>
                  </a:lnTo>
                  <a:lnTo>
                    <a:pt x="254507" y="178308"/>
                  </a:lnTo>
                  <a:lnTo>
                    <a:pt x="259080" y="155448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3340"/>
                  </a:lnTo>
                  <a:lnTo>
                    <a:pt x="178307" y="30480"/>
                  </a:lnTo>
                  <a:lnTo>
                    <a:pt x="155448" y="25908"/>
                  </a:lnTo>
                  <a:lnTo>
                    <a:pt x="223418" y="25908"/>
                  </a:lnTo>
                  <a:lnTo>
                    <a:pt x="260604" y="62484"/>
                  </a:lnTo>
                  <a:lnTo>
                    <a:pt x="278892" y="100584"/>
                  </a:lnTo>
                  <a:lnTo>
                    <a:pt x="283464" y="128016"/>
                  </a:lnTo>
                  <a:lnTo>
                    <a:pt x="284988" y="141732"/>
                  </a:lnTo>
                  <a:lnTo>
                    <a:pt x="284988" y="156972"/>
                  </a:lnTo>
                  <a:lnTo>
                    <a:pt x="278892" y="184404"/>
                  </a:lnTo>
                  <a:lnTo>
                    <a:pt x="260604" y="222504"/>
                  </a:lnTo>
                  <a:lnTo>
                    <a:pt x="233172" y="252984"/>
                  </a:lnTo>
                  <a:lnTo>
                    <a:pt x="222504" y="2606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5723" y="3909059"/>
              <a:ext cx="76200" cy="265430"/>
            </a:xfrm>
            <a:custGeom>
              <a:avLst/>
              <a:gdLst/>
              <a:ahLst/>
              <a:cxnLst/>
              <a:rect l="l" t="t" r="r" b="b"/>
              <a:pathLst>
                <a:path w="76200" h="265429">
                  <a:moveTo>
                    <a:pt x="33528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70103" y="64007"/>
                  </a:lnTo>
                  <a:lnTo>
                    <a:pt x="33528" y="64007"/>
                  </a:lnTo>
                  <a:lnTo>
                    <a:pt x="33528" y="76200"/>
                  </a:lnTo>
                  <a:close/>
                </a:path>
                <a:path w="76200" h="265429">
                  <a:moveTo>
                    <a:pt x="44196" y="265176"/>
                  </a:moveTo>
                  <a:lnTo>
                    <a:pt x="33528" y="265176"/>
                  </a:lnTo>
                  <a:lnTo>
                    <a:pt x="33528" y="64007"/>
                  </a:lnTo>
                  <a:lnTo>
                    <a:pt x="44196" y="64007"/>
                  </a:lnTo>
                  <a:lnTo>
                    <a:pt x="44196" y="265176"/>
                  </a:lnTo>
                  <a:close/>
                </a:path>
                <a:path w="76200" h="265429">
                  <a:moveTo>
                    <a:pt x="76200" y="76200"/>
                  </a:moveTo>
                  <a:lnTo>
                    <a:pt x="44196" y="76200"/>
                  </a:lnTo>
                  <a:lnTo>
                    <a:pt x="44196" y="64007"/>
                  </a:lnTo>
                  <a:lnTo>
                    <a:pt x="70103" y="64007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16" y="3636263"/>
              <a:ext cx="2854960" cy="285115"/>
            </a:xfrm>
            <a:custGeom>
              <a:avLst/>
              <a:gdLst/>
              <a:ahLst/>
              <a:cxnLst/>
              <a:rect l="l" t="t" r="r" b="b"/>
              <a:pathLst>
                <a:path w="2854959" h="285114">
                  <a:moveTo>
                    <a:pt x="284988" y="128016"/>
                  </a:moveTo>
                  <a:lnTo>
                    <a:pt x="274320" y="86868"/>
                  </a:lnTo>
                  <a:lnTo>
                    <a:pt x="260604" y="62484"/>
                  </a:lnTo>
                  <a:lnTo>
                    <a:pt x="260604" y="143256"/>
                  </a:lnTo>
                  <a:lnTo>
                    <a:pt x="257556" y="167640"/>
                  </a:lnTo>
                  <a:lnTo>
                    <a:pt x="233172" y="217932"/>
                  </a:lnTo>
                  <a:lnTo>
                    <a:pt x="198120" y="246888"/>
                  </a:lnTo>
                  <a:lnTo>
                    <a:pt x="141732" y="260604"/>
                  </a:lnTo>
                  <a:lnTo>
                    <a:pt x="129540" y="259080"/>
                  </a:lnTo>
                  <a:lnTo>
                    <a:pt x="86868" y="245364"/>
                  </a:lnTo>
                  <a:lnTo>
                    <a:pt x="51816" y="216408"/>
                  </a:lnTo>
                  <a:lnTo>
                    <a:pt x="30480" y="176784"/>
                  </a:lnTo>
                  <a:lnTo>
                    <a:pt x="25908" y="153924"/>
                  </a:lnTo>
                  <a:lnTo>
                    <a:pt x="25908" y="129540"/>
                  </a:lnTo>
                  <a:lnTo>
                    <a:pt x="39624" y="86868"/>
                  </a:lnTo>
                  <a:lnTo>
                    <a:pt x="53340" y="67056"/>
                  </a:lnTo>
                  <a:lnTo>
                    <a:pt x="59436" y="59436"/>
                  </a:lnTo>
                  <a:lnTo>
                    <a:pt x="108204" y="30480"/>
                  </a:lnTo>
                  <a:lnTo>
                    <a:pt x="131064" y="25908"/>
                  </a:lnTo>
                  <a:lnTo>
                    <a:pt x="155448" y="25908"/>
                  </a:lnTo>
                  <a:lnTo>
                    <a:pt x="199644" y="39624"/>
                  </a:lnTo>
                  <a:lnTo>
                    <a:pt x="233172" y="68580"/>
                  </a:lnTo>
                  <a:lnTo>
                    <a:pt x="254508" y="108204"/>
                  </a:lnTo>
                  <a:lnTo>
                    <a:pt x="260604" y="143256"/>
                  </a:lnTo>
                  <a:lnTo>
                    <a:pt x="260604" y="62484"/>
                  </a:lnTo>
                  <a:lnTo>
                    <a:pt x="252984" y="51816"/>
                  </a:lnTo>
                  <a:lnTo>
                    <a:pt x="243840" y="41148"/>
                  </a:lnTo>
                  <a:lnTo>
                    <a:pt x="233172" y="32004"/>
                  </a:lnTo>
                  <a:lnTo>
                    <a:pt x="224637" y="25908"/>
                  </a:lnTo>
                  <a:lnTo>
                    <a:pt x="222504" y="24384"/>
                  </a:lnTo>
                  <a:lnTo>
                    <a:pt x="184404" y="6096"/>
                  </a:lnTo>
                  <a:lnTo>
                    <a:pt x="141732" y="0"/>
                  </a:lnTo>
                  <a:lnTo>
                    <a:pt x="128016" y="1524"/>
                  </a:lnTo>
                  <a:lnTo>
                    <a:pt x="112776" y="3048"/>
                  </a:lnTo>
                  <a:lnTo>
                    <a:pt x="62484" y="24384"/>
                  </a:lnTo>
                  <a:lnTo>
                    <a:pt x="32004" y="51816"/>
                  </a:lnTo>
                  <a:lnTo>
                    <a:pt x="24384" y="64008"/>
                  </a:lnTo>
                  <a:lnTo>
                    <a:pt x="16764" y="74676"/>
                  </a:lnTo>
                  <a:lnTo>
                    <a:pt x="10668" y="88392"/>
                  </a:lnTo>
                  <a:lnTo>
                    <a:pt x="6096" y="100584"/>
                  </a:lnTo>
                  <a:lnTo>
                    <a:pt x="3048" y="114300"/>
                  </a:lnTo>
                  <a:lnTo>
                    <a:pt x="0" y="129540"/>
                  </a:lnTo>
                  <a:lnTo>
                    <a:pt x="0" y="143256"/>
                  </a:lnTo>
                  <a:lnTo>
                    <a:pt x="6096" y="185928"/>
                  </a:lnTo>
                  <a:lnTo>
                    <a:pt x="24384" y="222504"/>
                  </a:lnTo>
                  <a:lnTo>
                    <a:pt x="51816" y="252984"/>
                  </a:lnTo>
                  <a:lnTo>
                    <a:pt x="64008" y="260604"/>
                  </a:lnTo>
                  <a:lnTo>
                    <a:pt x="74676" y="268224"/>
                  </a:lnTo>
                  <a:lnTo>
                    <a:pt x="88392" y="274320"/>
                  </a:lnTo>
                  <a:lnTo>
                    <a:pt x="100584" y="278892"/>
                  </a:lnTo>
                  <a:lnTo>
                    <a:pt x="128016" y="284988"/>
                  </a:lnTo>
                  <a:lnTo>
                    <a:pt x="158496" y="284988"/>
                  </a:lnTo>
                  <a:lnTo>
                    <a:pt x="185928" y="278892"/>
                  </a:lnTo>
                  <a:lnTo>
                    <a:pt x="198120" y="274320"/>
                  </a:lnTo>
                  <a:lnTo>
                    <a:pt x="211836" y="268224"/>
                  </a:lnTo>
                  <a:lnTo>
                    <a:pt x="222504" y="260604"/>
                  </a:lnTo>
                  <a:lnTo>
                    <a:pt x="233172" y="252984"/>
                  </a:lnTo>
                  <a:lnTo>
                    <a:pt x="260604" y="222504"/>
                  </a:lnTo>
                  <a:lnTo>
                    <a:pt x="278892" y="184404"/>
                  </a:lnTo>
                  <a:lnTo>
                    <a:pt x="284988" y="156972"/>
                  </a:lnTo>
                  <a:lnTo>
                    <a:pt x="284988" y="128016"/>
                  </a:lnTo>
                  <a:close/>
                </a:path>
                <a:path w="2854959" h="285114">
                  <a:moveTo>
                    <a:pt x="934212" y="128016"/>
                  </a:moveTo>
                  <a:lnTo>
                    <a:pt x="923544" y="86868"/>
                  </a:lnTo>
                  <a:lnTo>
                    <a:pt x="909828" y="62484"/>
                  </a:lnTo>
                  <a:lnTo>
                    <a:pt x="909828" y="143256"/>
                  </a:lnTo>
                  <a:lnTo>
                    <a:pt x="906780" y="167640"/>
                  </a:lnTo>
                  <a:lnTo>
                    <a:pt x="882396" y="217932"/>
                  </a:lnTo>
                  <a:lnTo>
                    <a:pt x="865632" y="233172"/>
                  </a:lnTo>
                  <a:lnTo>
                    <a:pt x="858012" y="240792"/>
                  </a:lnTo>
                  <a:lnTo>
                    <a:pt x="847344" y="246888"/>
                  </a:lnTo>
                  <a:lnTo>
                    <a:pt x="836676" y="251460"/>
                  </a:lnTo>
                  <a:lnTo>
                    <a:pt x="815340" y="257556"/>
                  </a:lnTo>
                  <a:lnTo>
                    <a:pt x="790956" y="260604"/>
                  </a:lnTo>
                  <a:lnTo>
                    <a:pt x="780288" y="259080"/>
                  </a:lnTo>
                  <a:lnTo>
                    <a:pt x="768096" y="257556"/>
                  </a:lnTo>
                  <a:lnTo>
                    <a:pt x="757428" y="254508"/>
                  </a:lnTo>
                  <a:lnTo>
                    <a:pt x="745236" y="249936"/>
                  </a:lnTo>
                  <a:lnTo>
                    <a:pt x="736092" y="245364"/>
                  </a:lnTo>
                  <a:lnTo>
                    <a:pt x="726948" y="239268"/>
                  </a:lnTo>
                  <a:lnTo>
                    <a:pt x="716280" y="233172"/>
                  </a:lnTo>
                  <a:lnTo>
                    <a:pt x="688848" y="198120"/>
                  </a:lnTo>
                  <a:lnTo>
                    <a:pt x="675132" y="153924"/>
                  </a:lnTo>
                  <a:lnTo>
                    <a:pt x="675132" y="129540"/>
                  </a:lnTo>
                  <a:lnTo>
                    <a:pt x="678180" y="118872"/>
                  </a:lnTo>
                  <a:lnTo>
                    <a:pt x="679704" y="106680"/>
                  </a:lnTo>
                  <a:lnTo>
                    <a:pt x="702564" y="67056"/>
                  </a:lnTo>
                  <a:lnTo>
                    <a:pt x="737616" y="39624"/>
                  </a:lnTo>
                  <a:lnTo>
                    <a:pt x="780288" y="25908"/>
                  </a:lnTo>
                  <a:lnTo>
                    <a:pt x="804672" y="25908"/>
                  </a:lnTo>
                  <a:lnTo>
                    <a:pt x="848868" y="39624"/>
                  </a:lnTo>
                  <a:lnTo>
                    <a:pt x="882396" y="68580"/>
                  </a:lnTo>
                  <a:lnTo>
                    <a:pt x="890016" y="77724"/>
                  </a:lnTo>
                  <a:lnTo>
                    <a:pt x="906780" y="120396"/>
                  </a:lnTo>
                  <a:lnTo>
                    <a:pt x="909828" y="143256"/>
                  </a:lnTo>
                  <a:lnTo>
                    <a:pt x="909828" y="62484"/>
                  </a:lnTo>
                  <a:lnTo>
                    <a:pt x="902208" y="51816"/>
                  </a:lnTo>
                  <a:lnTo>
                    <a:pt x="893064" y="41148"/>
                  </a:lnTo>
                  <a:lnTo>
                    <a:pt x="882396" y="32004"/>
                  </a:lnTo>
                  <a:lnTo>
                    <a:pt x="873861" y="25908"/>
                  </a:lnTo>
                  <a:lnTo>
                    <a:pt x="871728" y="24384"/>
                  </a:lnTo>
                  <a:lnTo>
                    <a:pt x="833628" y="6096"/>
                  </a:lnTo>
                  <a:lnTo>
                    <a:pt x="790956" y="0"/>
                  </a:lnTo>
                  <a:lnTo>
                    <a:pt x="763524" y="3048"/>
                  </a:lnTo>
                  <a:lnTo>
                    <a:pt x="711708" y="24384"/>
                  </a:lnTo>
                  <a:lnTo>
                    <a:pt x="681228" y="51816"/>
                  </a:lnTo>
                  <a:lnTo>
                    <a:pt x="673608" y="64008"/>
                  </a:lnTo>
                  <a:lnTo>
                    <a:pt x="665988" y="74676"/>
                  </a:lnTo>
                  <a:lnTo>
                    <a:pt x="659892" y="88392"/>
                  </a:lnTo>
                  <a:lnTo>
                    <a:pt x="655320" y="100584"/>
                  </a:lnTo>
                  <a:lnTo>
                    <a:pt x="652272" y="114300"/>
                  </a:lnTo>
                  <a:lnTo>
                    <a:pt x="650748" y="129540"/>
                  </a:lnTo>
                  <a:lnTo>
                    <a:pt x="649224" y="143256"/>
                  </a:lnTo>
                  <a:lnTo>
                    <a:pt x="661416" y="199644"/>
                  </a:lnTo>
                  <a:lnTo>
                    <a:pt x="682752" y="234696"/>
                  </a:lnTo>
                  <a:lnTo>
                    <a:pt x="713232" y="260604"/>
                  </a:lnTo>
                  <a:lnTo>
                    <a:pt x="749808" y="278892"/>
                  </a:lnTo>
                  <a:lnTo>
                    <a:pt x="778764" y="284988"/>
                  </a:lnTo>
                  <a:lnTo>
                    <a:pt x="807720" y="284988"/>
                  </a:lnTo>
                  <a:lnTo>
                    <a:pt x="835152" y="278892"/>
                  </a:lnTo>
                  <a:lnTo>
                    <a:pt x="848868" y="274320"/>
                  </a:lnTo>
                  <a:lnTo>
                    <a:pt x="861060" y="268224"/>
                  </a:lnTo>
                  <a:lnTo>
                    <a:pt x="871728" y="260604"/>
                  </a:lnTo>
                  <a:lnTo>
                    <a:pt x="883920" y="252984"/>
                  </a:lnTo>
                  <a:lnTo>
                    <a:pt x="911352" y="222504"/>
                  </a:lnTo>
                  <a:lnTo>
                    <a:pt x="932688" y="170688"/>
                  </a:lnTo>
                  <a:lnTo>
                    <a:pt x="934212" y="156972"/>
                  </a:lnTo>
                  <a:lnTo>
                    <a:pt x="934212" y="128016"/>
                  </a:lnTo>
                  <a:close/>
                </a:path>
                <a:path w="2854959" h="285114">
                  <a:moveTo>
                    <a:pt x="1554467" y="128016"/>
                  </a:moveTo>
                  <a:lnTo>
                    <a:pt x="1543799" y="86868"/>
                  </a:lnTo>
                  <a:lnTo>
                    <a:pt x="1530083" y="62484"/>
                  </a:lnTo>
                  <a:lnTo>
                    <a:pt x="1530083" y="143256"/>
                  </a:lnTo>
                  <a:lnTo>
                    <a:pt x="1527035" y="167640"/>
                  </a:lnTo>
                  <a:lnTo>
                    <a:pt x="1502651" y="217932"/>
                  </a:lnTo>
                  <a:lnTo>
                    <a:pt x="1467599" y="246888"/>
                  </a:lnTo>
                  <a:lnTo>
                    <a:pt x="1411211" y="260604"/>
                  </a:lnTo>
                  <a:lnTo>
                    <a:pt x="1399019" y="259080"/>
                  </a:lnTo>
                  <a:lnTo>
                    <a:pt x="1356347" y="245364"/>
                  </a:lnTo>
                  <a:lnTo>
                    <a:pt x="1321295" y="216408"/>
                  </a:lnTo>
                  <a:lnTo>
                    <a:pt x="1299959" y="176784"/>
                  </a:lnTo>
                  <a:lnTo>
                    <a:pt x="1295387" y="153924"/>
                  </a:lnTo>
                  <a:lnTo>
                    <a:pt x="1295387" y="129540"/>
                  </a:lnTo>
                  <a:lnTo>
                    <a:pt x="1309103" y="86868"/>
                  </a:lnTo>
                  <a:lnTo>
                    <a:pt x="1338059" y="51816"/>
                  </a:lnTo>
                  <a:lnTo>
                    <a:pt x="1377683" y="30480"/>
                  </a:lnTo>
                  <a:lnTo>
                    <a:pt x="1400543" y="25908"/>
                  </a:lnTo>
                  <a:lnTo>
                    <a:pt x="1424927" y="25908"/>
                  </a:lnTo>
                  <a:lnTo>
                    <a:pt x="1469123" y="39624"/>
                  </a:lnTo>
                  <a:lnTo>
                    <a:pt x="1502651" y="68580"/>
                  </a:lnTo>
                  <a:lnTo>
                    <a:pt x="1523987" y="108204"/>
                  </a:lnTo>
                  <a:lnTo>
                    <a:pt x="1530083" y="143256"/>
                  </a:lnTo>
                  <a:lnTo>
                    <a:pt x="1530083" y="62484"/>
                  </a:lnTo>
                  <a:lnTo>
                    <a:pt x="1522463" y="51816"/>
                  </a:lnTo>
                  <a:lnTo>
                    <a:pt x="1513319" y="41148"/>
                  </a:lnTo>
                  <a:lnTo>
                    <a:pt x="1502651" y="32004"/>
                  </a:lnTo>
                  <a:lnTo>
                    <a:pt x="1494116" y="25908"/>
                  </a:lnTo>
                  <a:lnTo>
                    <a:pt x="1491983" y="24384"/>
                  </a:lnTo>
                  <a:lnTo>
                    <a:pt x="1453883" y="6096"/>
                  </a:lnTo>
                  <a:lnTo>
                    <a:pt x="1411211" y="0"/>
                  </a:lnTo>
                  <a:lnTo>
                    <a:pt x="1397495" y="1524"/>
                  </a:lnTo>
                  <a:lnTo>
                    <a:pt x="1382255" y="3048"/>
                  </a:lnTo>
                  <a:lnTo>
                    <a:pt x="1331963" y="24384"/>
                  </a:lnTo>
                  <a:lnTo>
                    <a:pt x="1301483" y="51816"/>
                  </a:lnTo>
                  <a:lnTo>
                    <a:pt x="1293863" y="64008"/>
                  </a:lnTo>
                  <a:lnTo>
                    <a:pt x="1286243" y="74676"/>
                  </a:lnTo>
                  <a:lnTo>
                    <a:pt x="1280147" y="88392"/>
                  </a:lnTo>
                  <a:lnTo>
                    <a:pt x="1275575" y="100584"/>
                  </a:lnTo>
                  <a:lnTo>
                    <a:pt x="1272527" y="114300"/>
                  </a:lnTo>
                  <a:lnTo>
                    <a:pt x="1271003" y="129540"/>
                  </a:lnTo>
                  <a:lnTo>
                    <a:pt x="1269479" y="143256"/>
                  </a:lnTo>
                  <a:lnTo>
                    <a:pt x="1275575" y="185928"/>
                  </a:lnTo>
                  <a:lnTo>
                    <a:pt x="1293863" y="222504"/>
                  </a:lnTo>
                  <a:lnTo>
                    <a:pt x="1322819" y="252984"/>
                  </a:lnTo>
                  <a:lnTo>
                    <a:pt x="1357871" y="274320"/>
                  </a:lnTo>
                  <a:lnTo>
                    <a:pt x="1399019" y="284988"/>
                  </a:lnTo>
                  <a:lnTo>
                    <a:pt x="1427975" y="284988"/>
                  </a:lnTo>
                  <a:lnTo>
                    <a:pt x="1455407" y="278892"/>
                  </a:lnTo>
                  <a:lnTo>
                    <a:pt x="1469123" y="274320"/>
                  </a:lnTo>
                  <a:lnTo>
                    <a:pt x="1481315" y="268224"/>
                  </a:lnTo>
                  <a:lnTo>
                    <a:pt x="1491983" y="260604"/>
                  </a:lnTo>
                  <a:lnTo>
                    <a:pt x="1504175" y="252984"/>
                  </a:lnTo>
                  <a:lnTo>
                    <a:pt x="1531607" y="222504"/>
                  </a:lnTo>
                  <a:lnTo>
                    <a:pt x="1548371" y="184404"/>
                  </a:lnTo>
                  <a:lnTo>
                    <a:pt x="1554467" y="156972"/>
                  </a:lnTo>
                  <a:lnTo>
                    <a:pt x="1554467" y="128016"/>
                  </a:lnTo>
                  <a:close/>
                </a:path>
                <a:path w="2854959" h="285114">
                  <a:moveTo>
                    <a:pt x="2203704" y="128016"/>
                  </a:moveTo>
                  <a:lnTo>
                    <a:pt x="2202180" y="112776"/>
                  </a:lnTo>
                  <a:lnTo>
                    <a:pt x="2197608" y="100584"/>
                  </a:lnTo>
                  <a:lnTo>
                    <a:pt x="2193036" y="86868"/>
                  </a:lnTo>
                  <a:lnTo>
                    <a:pt x="2186940" y="74676"/>
                  </a:lnTo>
                  <a:lnTo>
                    <a:pt x="2179320" y="62484"/>
                  </a:lnTo>
                  <a:lnTo>
                    <a:pt x="2179320" y="131064"/>
                  </a:lnTo>
                  <a:lnTo>
                    <a:pt x="2179320" y="143256"/>
                  </a:lnTo>
                  <a:lnTo>
                    <a:pt x="2176272" y="167640"/>
                  </a:lnTo>
                  <a:lnTo>
                    <a:pt x="2170176" y="188976"/>
                  </a:lnTo>
                  <a:lnTo>
                    <a:pt x="2164080" y="199644"/>
                  </a:lnTo>
                  <a:lnTo>
                    <a:pt x="2159508" y="208788"/>
                  </a:lnTo>
                  <a:lnTo>
                    <a:pt x="2127504" y="240792"/>
                  </a:lnTo>
                  <a:lnTo>
                    <a:pt x="2095500" y="254508"/>
                  </a:lnTo>
                  <a:lnTo>
                    <a:pt x="2084832" y="257556"/>
                  </a:lnTo>
                  <a:lnTo>
                    <a:pt x="2072640" y="259080"/>
                  </a:lnTo>
                  <a:lnTo>
                    <a:pt x="2061972" y="260604"/>
                  </a:lnTo>
                  <a:lnTo>
                    <a:pt x="2037588" y="257556"/>
                  </a:lnTo>
                  <a:lnTo>
                    <a:pt x="1987296" y="233172"/>
                  </a:lnTo>
                  <a:lnTo>
                    <a:pt x="1958340" y="198120"/>
                  </a:lnTo>
                  <a:lnTo>
                    <a:pt x="1947672" y="166116"/>
                  </a:lnTo>
                  <a:lnTo>
                    <a:pt x="1944624" y="153924"/>
                  </a:lnTo>
                  <a:lnTo>
                    <a:pt x="1944624" y="129540"/>
                  </a:lnTo>
                  <a:lnTo>
                    <a:pt x="1947672" y="118872"/>
                  </a:lnTo>
                  <a:lnTo>
                    <a:pt x="1950720" y="106680"/>
                  </a:lnTo>
                  <a:lnTo>
                    <a:pt x="1972056" y="67056"/>
                  </a:lnTo>
                  <a:lnTo>
                    <a:pt x="2007108" y="39624"/>
                  </a:lnTo>
                  <a:lnTo>
                    <a:pt x="2051304" y="25908"/>
                  </a:lnTo>
                  <a:lnTo>
                    <a:pt x="2074164" y="25908"/>
                  </a:lnTo>
                  <a:lnTo>
                    <a:pt x="2118360" y="39624"/>
                  </a:lnTo>
                  <a:lnTo>
                    <a:pt x="2153412" y="68580"/>
                  </a:lnTo>
                  <a:lnTo>
                    <a:pt x="2174748" y="108204"/>
                  </a:lnTo>
                  <a:lnTo>
                    <a:pt x="2176272" y="120396"/>
                  </a:lnTo>
                  <a:lnTo>
                    <a:pt x="2179320" y="131064"/>
                  </a:lnTo>
                  <a:lnTo>
                    <a:pt x="2179320" y="62484"/>
                  </a:lnTo>
                  <a:lnTo>
                    <a:pt x="2171700" y="51816"/>
                  </a:lnTo>
                  <a:lnTo>
                    <a:pt x="2162556" y="41148"/>
                  </a:lnTo>
                  <a:lnTo>
                    <a:pt x="2151888" y="32004"/>
                  </a:lnTo>
                  <a:lnTo>
                    <a:pt x="2143353" y="25908"/>
                  </a:lnTo>
                  <a:lnTo>
                    <a:pt x="2141220" y="24384"/>
                  </a:lnTo>
                  <a:lnTo>
                    <a:pt x="2103120" y="6096"/>
                  </a:lnTo>
                  <a:lnTo>
                    <a:pt x="2061972" y="0"/>
                  </a:lnTo>
                  <a:lnTo>
                    <a:pt x="2046732" y="1524"/>
                  </a:lnTo>
                  <a:lnTo>
                    <a:pt x="2005584" y="12192"/>
                  </a:lnTo>
                  <a:lnTo>
                    <a:pt x="1970532" y="33528"/>
                  </a:lnTo>
                  <a:lnTo>
                    <a:pt x="1961388" y="42672"/>
                  </a:lnTo>
                  <a:lnTo>
                    <a:pt x="1950720" y="51816"/>
                  </a:lnTo>
                  <a:lnTo>
                    <a:pt x="1943100" y="64008"/>
                  </a:lnTo>
                  <a:lnTo>
                    <a:pt x="1935480" y="74676"/>
                  </a:lnTo>
                  <a:lnTo>
                    <a:pt x="1930908" y="88392"/>
                  </a:lnTo>
                  <a:lnTo>
                    <a:pt x="1924812" y="100584"/>
                  </a:lnTo>
                  <a:lnTo>
                    <a:pt x="1921764" y="114300"/>
                  </a:lnTo>
                  <a:lnTo>
                    <a:pt x="1920240" y="129540"/>
                  </a:lnTo>
                  <a:lnTo>
                    <a:pt x="1918716" y="143256"/>
                  </a:lnTo>
                  <a:lnTo>
                    <a:pt x="1930908" y="199644"/>
                  </a:lnTo>
                  <a:lnTo>
                    <a:pt x="1944624" y="222504"/>
                  </a:lnTo>
                  <a:lnTo>
                    <a:pt x="1952244" y="234696"/>
                  </a:lnTo>
                  <a:lnTo>
                    <a:pt x="1982724" y="260604"/>
                  </a:lnTo>
                  <a:lnTo>
                    <a:pt x="2020824" y="278892"/>
                  </a:lnTo>
                  <a:lnTo>
                    <a:pt x="2048256" y="284988"/>
                  </a:lnTo>
                  <a:lnTo>
                    <a:pt x="2077212" y="284988"/>
                  </a:lnTo>
                  <a:lnTo>
                    <a:pt x="2118360" y="274320"/>
                  </a:lnTo>
                  <a:lnTo>
                    <a:pt x="2153412" y="252984"/>
                  </a:lnTo>
                  <a:lnTo>
                    <a:pt x="2180844" y="222504"/>
                  </a:lnTo>
                  <a:lnTo>
                    <a:pt x="2202180" y="170688"/>
                  </a:lnTo>
                  <a:lnTo>
                    <a:pt x="2203704" y="156972"/>
                  </a:lnTo>
                  <a:lnTo>
                    <a:pt x="2203704" y="128016"/>
                  </a:lnTo>
                  <a:close/>
                </a:path>
                <a:path w="2854959" h="285114">
                  <a:moveTo>
                    <a:pt x="2854452" y="141732"/>
                  </a:moveTo>
                  <a:lnTo>
                    <a:pt x="2852928" y="128016"/>
                  </a:lnTo>
                  <a:lnTo>
                    <a:pt x="2851404" y="112776"/>
                  </a:lnTo>
                  <a:lnTo>
                    <a:pt x="2846832" y="100584"/>
                  </a:lnTo>
                  <a:lnTo>
                    <a:pt x="2842260" y="86868"/>
                  </a:lnTo>
                  <a:lnTo>
                    <a:pt x="2830068" y="62484"/>
                  </a:lnTo>
                  <a:lnTo>
                    <a:pt x="2828544" y="60706"/>
                  </a:lnTo>
                  <a:lnTo>
                    <a:pt x="2828544" y="131064"/>
                  </a:lnTo>
                  <a:lnTo>
                    <a:pt x="2828544" y="155448"/>
                  </a:lnTo>
                  <a:lnTo>
                    <a:pt x="2814828" y="199644"/>
                  </a:lnTo>
                  <a:lnTo>
                    <a:pt x="2785872" y="233172"/>
                  </a:lnTo>
                  <a:lnTo>
                    <a:pt x="2746248" y="254508"/>
                  </a:lnTo>
                  <a:lnTo>
                    <a:pt x="2711196" y="260604"/>
                  </a:lnTo>
                  <a:lnTo>
                    <a:pt x="2686812" y="257556"/>
                  </a:lnTo>
                  <a:lnTo>
                    <a:pt x="2636520" y="233172"/>
                  </a:lnTo>
                  <a:lnTo>
                    <a:pt x="2607564" y="198120"/>
                  </a:lnTo>
                  <a:lnTo>
                    <a:pt x="2593848" y="141732"/>
                  </a:lnTo>
                  <a:lnTo>
                    <a:pt x="2595372" y="129540"/>
                  </a:lnTo>
                  <a:lnTo>
                    <a:pt x="2596896" y="118872"/>
                  </a:lnTo>
                  <a:lnTo>
                    <a:pt x="2599944" y="106680"/>
                  </a:lnTo>
                  <a:lnTo>
                    <a:pt x="2602992" y="96012"/>
                  </a:lnTo>
                  <a:lnTo>
                    <a:pt x="2609088" y="86868"/>
                  </a:lnTo>
                  <a:lnTo>
                    <a:pt x="2615184" y="76200"/>
                  </a:lnTo>
                  <a:lnTo>
                    <a:pt x="2656332" y="39624"/>
                  </a:lnTo>
                  <a:lnTo>
                    <a:pt x="2700528" y="25908"/>
                  </a:lnTo>
                  <a:lnTo>
                    <a:pt x="2723388" y="25908"/>
                  </a:lnTo>
                  <a:lnTo>
                    <a:pt x="2767584" y="39624"/>
                  </a:lnTo>
                  <a:lnTo>
                    <a:pt x="2785872" y="53340"/>
                  </a:lnTo>
                  <a:lnTo>
                    <a:pt x="2795016" y="60960"/>
                  </a:lnTo>
                  <a:lnTo>
                    <a:pt x="2823972" y="108204"/>
                  </a:lnTo>
                  <a:lnTo>
                    <a:pt x="2828544" y="131064"/>
                  </a:lnTo>
                  <a:lnTo>
                    <a:pt x="2828544" y="60706"/>
                  </a:lnTo>
                  <a:lnTo>
                    <a:pt x="2811780" y="41148"/>
                  </a:lnTo>
                  <a:lnTo>
                    <a:pt x="2801112" y="32004"/>
                  </a:lnTo>
                  <a:lnTo>
                    <a:pt x="2792577" y="25908"/>
                  </a:lnTo>
                  <a:lnTo>
                    <a:pt x="2790444" y="24384"/>
                  </a:lnTo>
                  <a:lnTo>
                    <a:pt x="2753868" y="6096"/>
                  </a:lnTo>
                  <a:lnTo>
                    <a:pt x="2724912" y="1524"/>
                  </a:lnTo>
                  <a:lnTo>
                    <a:pt x="2711196" y="0"/>
                  </a:lnTo>
                  <a:lnTo>
                    <a:pt x="2668524" y="6096"/>
                  </a:lnTo>
                  <a:lnTo>
                    <a:pt x="2630424" y="24384"/>
                  </a:lnTo>
                  <a:lnTo>
                    <a:pt x="2601468" y="51816"/>
                  </a:lnTo>
                  <a:lnTo>
                    <a:pt x="2580132" y="88392"/>
                  </a:lnTo>
                  <a:lnTo>
                    <a:pt x="2569464" y="129540"/>
                  </a:lnTo>
                  <a:lnTo>
                    <a:pt x="2569464" y="158496"/>
                  </a:lnTo>
                  <a:lnTo>
                    <a:pt x="2575560" y="185928"/>
                  </a:lnTo>
                  <a:lnTo>
                    <a:pt x="2580132" y="199644"/>
                  </a:lnTo>
                  <a:lnTo>
                    <a:pt x="2586228" y="211836"/>
                  </a:lnTo>
                  <a:lnTo>
                    <a:pt x="2593848" y="222504"/>
                  </a:lnTo>
                  <a:lnTo>
                    <a:pt x="2601468" y="234696"/>
                  </a:lnTo>
                  <a:lnTo>
                    <a:pt x="2631948" y="260604"/>
                  </a:lnTo>
                  <a:lnTo>
                    <a:pt x="2670048" y="278892"/>
                  </a:lnTo>
                  <a:lnTo>
                    <a:pt x="2697480" y="284988"/>
                  </a:lnTo>
                  <a:lnTo>
                    <a:pt x="2726436" y="284988"/>
                  </a:lnTo>
                  <a:lnTo>
                    <a:pt x="2767584" y="274320"/>
                  </a:lnTo>
                  <a:lnTo>
                    <a:pt x="2802636" y="252984"/>
                  </a:lnTo>
                  <a:lnTo>
                    <a:pt x="2830068" y="222504"/>
                  </a:lnTo>
                  <a:lnTo>
                    <a:pt x="2848356" y="184404"/>
                  </a:lnTo>
                  <a:lnTo>
                    <a:pt x="2852928" y="156972"/>
                  </a:lnTo>
                  <a:lnTo>
                    <a:pt x="2854452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2300" y="3877068"/>
              <a:ext cx="3258820" cy="302260"/>
            </a:xfrm>
            <a:custGeom>
              <a:avLst/>
              <a:gdLst/>
              <a:ahLst/>
              <a:cxnLst/>
              <a:rect l="l" t="t" r="r" b="b"/>
              <a:pathLst>
                <a:path w="3258820" h="302260">
                  <a:moveTo>
                    <a:pt x="3258299" y="108191"/>
                  </a:moveTo>
                  <a:lnTo>
                    <a:pt x="3252203" y="95999"/>
                  </a:lnTo>
                  <a:lnTo>
                    <a:pt x="3220199" y="32029"/>
                  </a:lnTo>
                  <a:lnTo>
                    <a:pt x="3182099" y="108191"/>
                  </a:lnTo>
                  <a:lnTo>
                    <a:pt x="3215627" y="108191"/>
                  </a:lnTo>
                  <a:lnTo>
                    <a:pt x="3215627" y="290131"/>
                  </a:lnTo>
                  <a:lnTo>
                    <a:pt x="3170440" y="271691"/>
                  </a:lnTo>
                  <a:lnTo>
                    <a:pt x="3170440" y="282130"/>
                  </a:lnTo>
                  <a:lnTo>
                    <a:pt x="3075546" y="262737"/>
                  </a:lnTo>
                  <a:lnTo>
                    <a:pt x="3075546" y="272465"/>
                  </a:lnTo>
                  <a:lnTo>
                    <a:pt x="2955112" y="255879"/>
                  </a:lnTo>
                  <a:lnTo>
                    <a:pt x="2955112" y="265201"/>
                  </a:lnTo>
                  <a:lnTo>
                    <a:pt x="2781820" y="247294"/>
                  </a:lnTo>
                  <a:lnTo>
                    <a:pt x="2781820" y="256425"/>
                  </a:lnTo>
                  <a:lnTo>
                    <a:pt x="2700337" y="249694"/>
                  </a:lnTo>
                  <a:lnTo>
                    <a:pt x="2703652" y="248348"/>
                  </a:lnTo>
                  <a:lnTo>
                    <a:pt x="2781820" y="256425"/>
                  </a:lnTo>
                  <a:lnTo>
                    <a:pt x="2781820" y="247294"/>
                  </a:lnTo>
                  <a:lnTo>
                    <a:pt x="2721559" y="241058"/>
                  </a:lnTo>
                  <a:lnTo>
                    <a:pt x="2736354" y="235038"/>
                  </a:lnTo>
                  <a:lnTo>
                    <a:pt x="2955112" y="265201"/>
                  </a:lnTo>
                  <a:lnTo>
                    <a:pt x="2955112" y="255879"/>
                  </a:lnTo>
                  <a:lnTo>
                    <a:pt x="2753423" y="228079"/>
                  </a:lnTo>
                  <a:lnTo>
                    <a:pt x="2788640" y="213741"/>
                  </a:lnTo>
                  <a:lnTo>
                    <a:pt x="3075546" y="272465"/>
                  </a:lnTo>
                  <a:lnTo>
                    <a:pt x="3075546" y="262737"/>
                  </a:lnTo>
                  <a:lnTo>
                    <a:pt x="2804426" y="207314"/>
                  </a:lnTo>
                  <a:lnTo>
                    <a:pt x="2895562" y="170205"/>
                  </a:lnTo>
                  <a:lnTo>
                    <a:pt x="3170440" y="282130"/>
                  </a:lnTo>
                  <a:lnTo>
                    <a:pt x="3170440" y="271691"/>
                  </a:lnTo>
                  <a:lnTo>
                    <a:pt x="2908731" y="164846"/>
                  </a:lnTo>
                  <a:lnTo>
                    <a:pt x="3146399" y="68059"/>
                  </a:lnTo>
                  <a:lnTo>
                    <a:pt x="3147060" y="76200"/>
                  </a:lnTo>
                  <a:lnTo>
                    <a:pt x="3148342" y="75425"/>
                  </a:lnTo>
                  <a:lnTo>
                    <a:pt x="3148584" y="77724"/>
                  </a:lnTo>
                  <a:lnTo>
                    <a:pt x="3149587" y="77089"/>
                  </a:lnTo>
                  <a:lnTo>
                    <a:pt x="3150108" y="80759"/>
                  </a:lnTo>
                  <a:lnTo>
                    <a:pt x="3152229" y="79286"/>
                  </a:lnTo>
                  <a:lnTo>
                    <a:pt x="3153156" y="83820"/>
                  </a:lnTo>
                  <a:lnTo>
                    <a:pt x="3157397" y="80543"/>
                  </a:lnTo>
                  <a:lnTo>
                    <a:pt x="3163824" y="96012"/>
                  </a:lnTo>
                  <a:lnTo>
                    <a:pt x="3202749" y="51816"/>
                  </a:lnTo>
                  <a:lnTo>
                    <a:pt x="3220148" y="32080"/>
                  </a:lnTo>
                  <a:lnTo>
                    <a:pt x="3219983" y="31940"/>
                  </a:lnTo>
                  <a:lnTo>
                    <a:pt x="3219678" y="31800"/>
                  </a:lnTo>
                  <a:lnTo>
                    <a:pt x="3145548" y="1854"/>
                  </a:lnTo>
                  <a:lnTo>
                    <a:pt x="3145548" y="57404"/>
                  </a:lnTo>
                  <a:lnTo>
                    <a:pt x="2895574" y="159473"/>
                  </a:lnTo>
                  <a:lnTo>
                    <a:pt x="2882417" y="154114"/>
                  </a:lnTo>
                  <a:lnTo>
                    <a:pt x="2882417" y="164846"/>
                  </a:lnTo>
                  <a:lnTo>
                    <a:pt x="2787065" y="203771"/>
                  </a:lnTo>
                  <a:lnTo>
                    <a:pt x="2771317" y="200558"/>
                  </a:lnTo>
                  <a:lnTo>
                    <a:pt x="2771317" y="210197"/>
                  </a:lnTo>
                  <a:lnTo>
                    <a:pt x="2734056" y="225412"/>
                  </a:lnTo>
                  <a:lnTo>
                    <a:pt x="2717012" y="223075"/>
                  </a:lnTo>
                  <a:lnTo>
                    <a:pt x="2717012" y="232371"/>
                  </a:lnTo>
                  <a:lnTo>
                    <a:pt x="2700947" y="238925"/>
                  </a:lnTo>
                  <a:lnTo>
                    <a:pt x="2683078" y="237083"/>
                  </a:lnTo>
                  <a:lnTo>
                    <a:pt x="2683078" y="246227"/>
                  </a:lnTo>
                  <a:lnTo>
                    <a:pt x="2678900" y="247929"/>
                  </a:lnTo>
                  <a:lnTo>
                    <a:pt x="2660307" y="246405"/>
                  </a:lnTo>
                  <a:lnTo>
                    <a:pt x="2660307" y="255524"/>
                  </a:lnTo>
                  <a:lnTo>
                    <a:pt x="2575560" y="290131"/>
                  </a:lnTo>
                  <a:lnTo>
                    <a:pt x="2575560" y="248526"/>
                  </a:lnTo>
                  <a:lnTo>
                    <a:pt x="2660307" y="255524"/>
                  </a:lnTo>
                  <a:lnTo>
                    <a:pt x="2660307" y="246405"/>
                  </a:lnTo>
                  <a:lnTo>
                    <a:pt x="2575560" y="239395"/>
                  </a:lnTo>
                  <a:lnTo>
                    <a:pt x="2575560" y="235115"/>
                  </a:lnTo>
                  <a:lnTo>
                    <a:pt x="2683078" y="246227"/>
                  </a:lnTo>
                  <a:lnTo>
                    <a:pt x="2683078" y="237083"/>
                  </a:lnTo>
                  <a:lnTo>
                    <a:pt x="2575560" y="225971"/>
                  </a:lnTo>
                  <a:lnTo>
                    <a:pt x="2575560" y="212864"/>
                  </a:lnTo>
                  <a:lnTo>
                    <a:pt x="2717012" y="232371"/>
                  </a:lnTo>
                  <a:lnTo>
                    <a:pt x="2717012" y="223075"/>
                  </a:lnTo>
                  <a:lnTo>
                    <a:pt x="2575560" y="203581"/>
                  </a:lnTo>
                  <a:lnTo>
                    <a:pt x="2575560" y="170129"/>
                  </a:lnTo>
                  <a:lnTo>
                    <a:pt x="2771317" y="210197"/>
                  </a:lnTo>
                  <a:lnTo>
                    <a:pt x="2771317" y="200558"/>
                  </a:lnTo>
                  <a:lnTo>
                    <a:pt x="2594038" y="164312"/>
                  </a:lnTo>
                  <a:lnTo>
                    <a:pt x="2785148" y="125247"/>
                  </a:lnTo>
                  <a:lnTo>
                    <a:pt x="2882417" y="164846"/>
                  </a:lnTo>
                  <a:lnTo>
                    <a:pt x="2882417" y="154114"/>
                  </a:lnTo>
                  <a:lnTo>
                    <a:pt x="2802852" y="121627"/>
                  </a:lnTo>
                  <a:lnTo>
                    <a:pt x="3145078" y="51663"/>
                  </a:lnTo>
                  <a:lnTo>
                    <a:pt x="3145548" y="57404"/>
                  </a:lnTo>
                  <a:lnTo>
                    <a:pt x="3145548" y="1854"/>
                  </a:lnTo>
                  <a:lnTo>
                    <a:pt x="3140964" y="0"/>
                  </a:lnTo>
                  <a:lnTo>
                    <a:pt x="3141078" y="1574"/>
                  </a:lnTo>
                  <a:lnTo>
                    <a:pt x="3141319" y="5207"/>
                  </a:lnTo>
                  <a:lnTo>
                    <a:pt x="3139440" y="4559"/>
                  </a:lnTo>
                  <a:lnTo>
                    <a:pt x="3140164" y="9779"/>
                  </a:lnTo>
                  <a:lnTo>
                    <a:pt x="3137916" y="9144"/>
                  </a:lnTo>
                  <a:lnTo>
                    <a:pt x="3141421" y="26390"/>
                  </a:lnTo>
                  <a:lnTo>
                    <a:pt x="3134868" y="25908"/>
                  </a:lnTo>
                  <a:lnTo>
                    <a:pt x="3137992" y="33502"/>
                  </a:lnTo>
                  <a:lnTo>
                    <a:pt x="3066034" y="39458"/>
                  </a:lnTo>
                  <a:lnTo>
                    <a:pt x="3066034" y="58369"/>
                  </a:lnTo>
                  <a:lnTo>
                    <a:pt x="2787434" y="115328"/>
                  </a:lnTo>
                  <a:lnTo>
                    <a:pt x="2769705" y="108089"/>
                  </a:lnTo>
                  <a:lnTo>
                    <a:pt x="2769705" y="118948"/>
                  </a:lnTo>
                  <a:lnTo>
                    <a:pt x="2575560" y="158648"/>
                  </a:lnTo>
                  <a:lnTo>
                    <a:pt x="2575560" y="126022"/>
                  </a:lnTo>
                  <a:lnTo>
                    <a:pt x="2733560" y="104228"/>
                  </a:lnTo>
                  <a:lnTo>
                    <a:pt x="2769705" y="118948"/>
                  </a:lnTo>
                  <a:lnTo>
                    <a:pt x="2769705" y="108089"/>
                  </a:lnTo>
                  <a:lnTo>
                    <a:pt x="2753512" y="101473"/>
                  </a:lnTo>
                  <a:lnTo>
                    <a:pt x="3066034" y="58369"/>
                  </a:lnTo>
                  <a:lnTo>
                    <a:pt x="3066034" y="39458"/>
                  </a:lnTo>
                  <a:lnTo>
                    <a:pt x="2974987" y="46977"/>
                  </a:lnTo>
                  <a:lnTo>
                    <a:pt x="2974987" y="61569"/>
                  </a:lnTo>
                  <a:lnTo>
                    <a:pt x="2736380" y="94475"/>
                  </a:lnTo>
                  <a:lnTo>
                    <a:pt x="2720289" y="87896"/>
                  </a:lnTo>
                  <a:lnTo>
                    <a:pt x="2974987" y="61569"/>
                  </a:lnTo>
                  <a:lnTo>
                    <a:pt x="2974987" y="46977"/>
                  </a:lnTo>
                  <a:lnTo>
                    <a:pt x="2783662" y="62788"/>
                  </a:lnTo>
                  <a:lnTo>
                    <a:pt x="2783662" y="72059"/>
                  </a:lnTo>
                  <a:lnTo>
                    <a:pt x="2716403" y="79019"/>
                  </a:lnTo>
                  <a:lnTo>
                    <a:pt x="2716403" y="97231"/>
                  </a:lnTo>
                  <a:lnTo>
                    <a:pt x="2575560" y="116662"/>
                  </a:lnTo>
                  <a:lnTo>
                    <a:pt x="2575560" y="108191"/>
                  </a:lnTo>
                  <a:lnTo>
                    <a:pt x="2609088" y="108191"/>
                  </a:lnTo>
                  <a:lnTo>
                    <a:pt x="2604897" y="99834"/>
                  </a:lnTo>
                  <a:lnTo>
                    <a:pt x="2698915" y="90106"/>
                  </a:lnTo>
                  <a:lnTo>
                    <a:pt x="2716403" y="97231"/>
                  </a:lnTo>
                  <a:lnTo>
                    <a:pt x="2716403" y="79019"/>
                  </a:lnTo>
                  <a:lnTo>
                    <a:pt x="2702128" y="80492"/>
                  </a:lnTo>
                  <a:lnTo>
                    <a:pt x="2698686" y="79070"/>
                  </a:lnTo>
                  <a:lnTo>
                    <a:pt x="2783662" y="72059"/>
                  </a:lnTo>
                  <a:lnTo>
                    <a:pt x="2783662" y="62788"/>
                  </a:lnTo>
                  <a:lnTo>
                    <a:pt x="2680716" y="71285"/>
                  </a:lnTo>
                  <a:lnTo>
                    <a:pt x="2680716" y="82702"/>
                  </a:lnTo>
                  <a:lnTo>
                    <a:pt x="2630728" y="87871"/>
                  </a:lnTo>
                  <a:lnTo>
                    <a:pt x="2632087" y="84582"/>
                  </a:lnTo>
                  <a:lnTo>
                    <a:pt x="2676372" y="80924"/>
                  </a:lnTo>
                  <a:lnTo>
                    <a:pt x="2680716" y="82702"/>
                  </a:lnTo>
                  <a:lnTo>
                    <a:pt x="2680716" y="71285"/>
                  </a:lnTo>
                  <a:lnTo>
                    <a:pt x="2679789" y="71361"/>
                  </a:lnTo>
                  <a:lnTo>
                    <a:pt x="2657424" y="62230"/>
                  </a:lnTo>
                  <a:lnTo>
                    <a:pt x="2657424" y="73202"/>
                  </a:lnTo>
                  <a:lnTo>
                    <a:pt x="2636050" y="74968"/>
                  </a:lnTo>
                  <a:lnTo>
                    <a:pt x="2639758" y="66001"/>
                  </a:lnTo>
                  <a:lnTo>
                    <a:pt x="2657424" y="73202"/>
                  </a:lnTo>
                  <a:lnTo>
                    <a:pt x="2657424" y="62230"/>
                  </a:lnTo>
                  <a:lnTo>
                    <a:pt x="2643644" y="56591"/>
                  </a:lnTo>
                  <a:lnTo>
                    <a:pt x="2645626" y="51816"/>
                  </a:lnTo>
                  <a:lnTo>
                    <a:pt x="2656319" y="25908"/>
                  </a:lnTo>
                  <a:lnTo>
                    <a:pt x="2621051" y="28435"/>
                  </a:lnTo>
                  <a:lnTo>
                    <a:pt x="2621051" y="88874"/>
                  </a:lnTo>
                  <a:lnTo>
                    <a:pt x="2600490" y="91008"/>
                  </a:lnTo>
                  <a:lnTo>
                    <a:pt x="2598648" y="87337"/>
                  </a:lnTo>
                  <a:lnTo>
                    <a:pt x="2618282" y="85712"/>
                  </a:lnTo>
                  <a:lnTo>
                    <a:pt x="2621051" y="88874"/>
                  </a:lnTo>
                  <a:lnTo>
                    <a:pt x="2621051" y="28435"/>
                  </a:lnTo>
                  <a:lnTo>
                    <a:pt x="2610662" y="29171"/>
                  </a:lnTo>
                  <a:lnTo>
                    <a:pt x="2610662" y="77063"/>
                  </a:lnTo>
                  <a:lnTo>
                    <a:pt x="2594203" y="78435"/>
                  </a:lnTo>
                  <a:lnTo>
                    <a:pt x="2571026" y="32092"/>
                  </a:lnTo>
                  <a:lnTo>
                    <a:pt x="2610662" y="77063"/>
                  </a:lnTo>
                  <a:lnTo>
                    <a:pt x="2610662" y="29171"/>
                  </a:lnTo>
                  <a:lnTo>
                    <a:pt x="2570988" y="32004"/>
                  </a:lnTo>
                  <a:lnTo>
                    <a:pt x="2566416" y="41135"/>
                  </a:lnTo>
                  <a:lnTo>
                    <a:pt x="2566416" y="108191"/>
                  </a:lnTo>
                  <a:lnTo>
                    <a:pt x="2566416" y="290131"/>
                  </a:lnTo>
                  <a:lnTo>
                    <a:pt x="2520023" y="271246"/>
                  </a:lnTo>
                  <a:lnTo>
                    <a:pt x="2520023" y="281622"/>
                  </a:lnTo>
                  <a:lnTo>
                    <a:pt x="2438920" y="264655"/>
                  </a:lnTo>
                  <a:lnTo>
                    <a:pt x="2438920" y="274396"/>
                  </a:lnTo>
                  <a:lnTo>
                    <a:pt x="2299970" y="255244"/>
                  </a:lnTo>
                  <a:lnTo>
                    <a:pt x="2299970" y="264591"/>
                  </a:lnTo>
                  <a:lnTo>
                    <a:pt x="2169490" y="251104"/>
                  </a:lnTo>
                  <a:lnTo>
                    <a:pt x="2182647" y="248424"/>
                  </a:lnTo>
                  <a:lnTo>
                    <a:pt x="2299970" y="264591"/>
                  </a:lnTo>
                  <a:lnTo>
                    <a:pt x="2299970" y="255244"/>
                  </a:lnTo>
                  <a:lnTo>
                    <a:pt x="2209965" y="242836"/>
                  </a:lnTo>
                  <a:lnTo>
                    <a:pt x="2249627" y="234721"/>
                  </a:lnTo>
                  <a:lnTo>
                    <a:pt x="2438920" y="274396"/>
                  </a:lnTo>
                  <a:lnTo>
                    <a:pt x="2438920" y="264655"/>
                  </a:lnTo>
                  <a:lnTo>
                    <a:pt x="2273058" y="229933"/>
                  </a:lnTo>
                  <a:lnTo>
                    <a:pt x="2295309" y="225386"/>
                  </a:lnTo>
                  <a:lnTo>
                    <a:pt x="2403945" y="234353"/>
                  </a:lnTo>
                  <a:lnTo>
                    <a:pt x="2520023" y="281622"/>
                  </a:lnTo>
                  <a:lnTo>
                    <a:pt x="2520023" y="271246"/>
                  </a:lnTo>
                  <a:lnTo>
                    <a:pt x="2435936" y="237007"/>
                  </a:lnTo>
                  <a:lnTo>
                    <a:pt x="2566416" y="247777"/>
                  </a:lnTo>
                  <a:lnTo>
                    <a:pt x="2566416" y="238645"/>
                  </a:lnTo>
                  <a:lnTo>
                    <a:pt x="2407793" y="225539"/>
                  </a:lnTo>
                  <a:lnTo>
                    <a:pt x="2382228" y="215125"/>
                  </a:lnTo>
                  <a:lnTo>
                    <a:pt x="2566416" y="234175"/>
                  </a:lnTo>
                  <a:lnTo>
                    <a:pt x="2566416" y="225018"/>
                  </a:lnTo>
                  <a:lnTo>
                    <a:pt x="2387549" y="206527"/>
                  </a:lnTo>
                  <a:lnTo>
                    <a:pt x="2444762" y="194830"/>
                  </a:lnTo>
                  <a:lnTo>
                    <a:pt x="2566416" y="211607"/>
                  </a:lnTo>
                  <a:lnTo>
                    <a:pt x="2566416" y="202311"/>
                  </a:lnTo>
                  <a:lnTo>
                    <a:pt x="2471864" y="189293"/>
                  </a:lnTo>
                  <a:lnTo>
                    <a:pt x="2566416" y="169964"/>
                  </a:lnTo>
                  <a:lnTo>
                    <a:pt x="2566416" y="158661"/>
                  </a:lnTo>
                  <a:lnTo>
                    <a:pt x="2547455" y="154787"/>
                  </a:lnTo>
                  <a:lnTo>
                    <a:pt x="2547455" y="164388"/>
                  </a:lnTo>
                  <a:lnTo>
                    <a:pt x="2444242" y="185483"/>
                  </a:lnTo>
                  <a:lnTo>
                    <a:pt x="2417153" y="181762"/>
                  </a:lnTo>
                  <a:lnTo>
                    <a:pt x="2417153" y="191033"/>
                  </a:lnTo>
                  <a:lnTo>
                    <a:pt x="2375801" y="199491"/>
                  </a:lnTo>
                  <a:lnTo>
                    <a:pt x="2375801" y="222897"/>
                  </a:lnTo>
                  <a:lnTo>
                    <a:pt x="2327122" y="218884"/>
                  </a:lnTo>
                  <a:lnTo>
                    <a:pt x="2352954" y="213601"/>
                  </a:lnTo>
                  <a:lnTo>
                    <a:pt x="2375801" y="222897"/>
                  </a:lnTo>
                  <a:lnTo>
                    <a:pt x="2375801" y="199491"/>
                  </a:lnTo>
                  <a:lnTo>
                    <a:pt x="2356853" y="203352"/>
                  </a:lnTo>
                  <a:lnTo>
                    <a:pt x="2352103" y="202857"/>
                  </a:lnTo>
                  <a:lnTo>
                    <a:pt x="2327097" y="192684"/>
                  </a:lnTo>
                  <a:lnTo>
                    <a:pt x="2327097" y="209435"/>
                  </a:lnTo>
                  <a:lnTo>
                    <a:pt x="2294204" y="216166"/>
                  </a:lnTo>
                  <a:lnTo>
                    <a:pt x="2262378" y="213537"/>
                  </a:lnTo>
                  <a:lnTo>
                    <a:pt x="2262378" y="222669"/>
                  </a:lnTo>
                  <a:lnTo>
                    <a:pt x="2250211" y="225158"/>
                  </a:lnTo>
                  <a:lnTo>
                    <a:pt x="2226805" y="220256"/>
                  </a:lnTo>
                  <a:lnTo>
                    <a:pt x="2226805" y="229946"/>
                  </a:lnTo>
                  <a:lnTo>
                    <a:pt x="2182355" y="239026"/>
                  </a:lnTo>
                  <a:lnTo>
                    <a:pt x="2155025" y="235267"/>
                  </a:lnTo>
                  <a:lnTo>
                    <a:pt x="2155025" y="244614"/>
                  </a:lnTo>
                  <a:lnTo>
                    <a:pt x="2138781" y="247942"/>
                  </a:lnTo>
                  <a:lnTo>
                    <a:pt x="2109076" y="244868"/>
                  </a:lnTo>
                  <a:lnTo>
                    <a:pt x="2109076" y="254012"/>
                  </a:lnTo>
                  <a:lnTo>
                    <a:pt x="1971421" y="282155"/>
                  </a:lnTo>
                  <a:lnTo>
                    <a:pt x="2054415" y="248348"/>
                  </a:lnTo>
                  <a:lnTo>
                    <a:pt x="2109076" y="254012"/>
                  </a:lnTo>
                  <a:lnTo>
                    <a:pt x="2109076" y="244868"/>
                  </a:lnTo>
                  <a:lnTo>
                    <a:pt x="2072322" y="241058"/>
                  </a:lnTo>
                  <a:lnTo>
                    <a:pt x="2086737" y="235191"/>
                  </a:lnTo>
                  <a:lnTo>
                    <a:pt x="2155025" y="244614"/>
                  </a:lnTo>
                  <a:lnTo>
                    <a:pt x="2155025" y="235267"/>
                  </a:lnTo>
                  <a:lnTo>
                    <a:pt x="2103907" y="228206"/>
                  </a:lnTo>
                  <a:lnTo>
                    <a:pt x="2141944" y="212712"/>
                  </a:lnTo>
                  <a:lnTo>
                    <a:pt x="2146338" y="213067"/>
                  </a:lnTo>
                  <a:lnTo>
                    <a:pt x="2226805" y="229946"/>
                  </a:lnTo>
                  <a:lnTo>
                    <a:pt x="2226805" y="220256"/>
                  </a:lnTo>
                  <a:lnTo>
                    <a:pt x="2222665" y="219379"/>
                  </a:lnTo>
                  <a:lnTo>
                    <a:pt x="2262378" y="222669"/>
                  </a:lnTo>
                  <a:lnTo>
                    <a:pt x="2262378" y="213537"/>
                  </a:lnTo>
                  <a:lnTo>
                    <a:pt x="2160587" y="205117"/>
                  </a:lnTo>
                  <a:lnTo>
                    <a:pt x="2185847" y="194830"/>
                  </a:lnTo>
                  <a:lnTo>
                    <a:pt x="2327097" y="209435"/>
                  </a:lnTo>
                  <a:lnTo>
                    <a:pt x="2327097" y="192684"/>
                  </a:lnTo>
                  <a:lnTo>
                    <a:pt x="2317915" y="188950"/>
                  </a:lnTo>
                  <a:lnTo>
                    <a:pt x="2317915" y="199326"/>
                  </a:lnTo>
                  <a:lnTo>
                    <a:pt x="2203767" y="187528"/>
                  </a:lnTo>
                  <a:lnTo>
                    <a:pt x="2241740" y="172072"/>
                  </a:lnTo>
                  <a:lnTo>
                    <a:pt x="2248611" y="171119"/>
                  </a:lnTo>
                  <a:lnTo>
                    <a:pt x="2317915" y="199326"/>
                  </a:lnTo>
                  <a:lnTo>
                    <a:pt x="2317915" y="188950"/>
                  </a:lnTo>
                  <a:lnTo>
                    <a:pt x="2274798" y="171386"/>
                  </a:lnTo>
                  <a:lnTo>
                    <a:pt x="2417153" y="191033"/>
                  </a:lnTo>
                  <a:lnTo>
                    <a:pt x="2417153" y="181762"/>
                  </a:lnTo>
                  <a:lnTo>
                    <a:pt x="2294280" y="164820"/>
                  </a:lnTo>
                  <a:lnTo>
                    <a:pt x="2446807" y="143776"/>
                  </a:lnTo>
                  <a:lnTo>
                    <a:pt x="2547455" y="164388"/>
                  </a:lnTo>
                  <a:lnTo>
                    <a:pt x="2547455" y="154787"/>
                  </a:lnTo>
                  <a:lnTo>
                    <a:pt x="2474747" y="139928"/>
                  </a:lnTo>
                  <a:lnTo>
                    <a:pt x="2566416" y="127279"/>
                  </a:lnTo>
                  <a:lnTo>
                    <a:pt x="2566416" y="117919"/>
                  </a:lnTo>
                  <a:lnTo>
                    <a:pt x="2447417" y="134340"/>
                  </a:lnTo>
                  <a:lnTo>
                    <a:pt x="2419515" y="128638"/>
                  </a:lnTo>
                  <a:lnTo>
                    <a:pt x="2419515" y="138188"/>
                  </a:lnTo>
                  <a:lnTo>
                    <a:pt x="2276475" y="157924"/>
                  </a:lnTo>
                  <a:lnTo>
                    <a:pt x="2355888" y="125590"/>
                  </a:lnTo>
                  <a:lnTo>
                    <a:pt x="2357285" y="125437"/>
                  </a:lnTo>
                  <a:lnTo>
                    <a:pt x="2419515" y="138188"/>
                  </a:lnTo>
                  <a:lnTo>
                    <a:pt x="2419515" y="128638"/>
                  </a:lnTo>
                  <a:lnTo>
                    <a:pt x="2388285" y="122237"/>
                  </a:lnTo>
                  <a:lnTo>
                    <a:pt x="2533358" y="107238"/>
                  </a:lnTo>
                  <a:lnTo>
                    <a:pt x="2532888" y="108191"/>
                  </a:lnTo>
                  <a:lnTo>
                    <a:pt x="2566416" y="108191"/>
                  </a:lnTo>
                  <a:lnTo>
                    <a:pt x="2566416" y="41135"/>
                  </a:lnTo>
                  <a:lnTo>
                    <a:pt x="2545765" y="82435"/>
                  </a:lnTo>
                  <a:lnTo>
                    <a:pt x="2540927" y="82842"/>
                  </a:lnTo>
                  <a:lnTo>
                    <a:pt x="2540927" y="92113"/>
                  </a:lnTo>
                  <a:lnTo>
                    <a:pt x="2538260" y="97447"/>
                  </a:lnTo>
                  <a:lnTo>
                    <a:pt x="2386457" y="113144"/>
                  </a:lnTo>
                  <a:lnTo>
                    <a:pt x="2411920" y="102768"/>
                  </a:lnTo>
                  <a:lnTo>
                    <a:pt x="2513888" y="94348"/>
                  </a:lnTo>
                  <a:lnTo>
                    <a:pt x="2514587" y="96012"/>
                  </a:lnTo>
                  <a:lnTo>
                    <a:pt x="2516213" y="94157"/>
                  </a:lnTo>
                  <a:lnTo>
                    <a:pt x="2540927" y="92113"/>
                  </a:lnTo>
                  <a:lnTo>
                    <a:pt x="2540927" y="82842"/>
                  </a:lnTo>
                  <a:lnTo>
                    <a:pt x="2525039" y="84150"/>
                  </a:lnTo>
                  <a:lnTo>
                    <a:pt x="2553525" y="51816"/>
                  </a:lnTo>
                  <a:lnTo>
                    <a:pt x="2570924" y="32054"/>
                  </a:lnTo>
                  <a:lnTo>
                    <a:pt x="2510193" y="8636"/>
                  </a:lnTo>
                  <a:lnTo>
                    <a:pt x="2510193" y="85382"/>
                  </a:lnTo>
                  <a:lnTo>
                    <a:pt x="2440495" y="91135"/>
                  </a:lnTo>
                  <a:lnTo>
                    <a:pt x="2498331" y="67576"/>
                  </a:lnTo>
                  <a:lnTo>
                    <a:pt x="2499360" y="77724"/>
                  </a:lnTo>
                  <a:lnTo>
                    <a:pt x="2500363" y="77089"/>
                  </a:lnTo>
                  <a:lnTo>
                    <a:pt x="2500884" y="80759"/>
                  </a:lnTo>
                  <a:lnTo>
                    <a:pt x="2502725" y="79476"/>
                  </a:lnTo>
                  <a:lnTo>
                    <a:pt x="2503932" y="85344"/>
                  </a:lnTo>
                  <a:lnTo>
                    <a:pt x="2508631" y="81610"/>
                  </a:lnTo>
                  <a:lnTo>
                    <a:pt x="2510193" y="85382"/>
                  </a:lnTo>
                  <a:lnTo>
                    <a:pt x="2510193" y="8636"/>
                  </a:lnTo>
                  <a:lnTo>
                    <a:pt x="2497277" y="3657"/>
                  </a:lnTo>
                  <a:lnTo>
                    <a:pt x="2497277" y="57023"/>
                  </a:lnTo>
                  <a:lnTo>
                    <a:pt x="2406929" y="93903"/>
                  </a:lnTo>
                  <a:lnTo>
                    <a:pt x="2378443" y="96266"/>
                  </a:lnTo>
                  <a:lnTo>
                    <a:pt x="2378443" y="105537"/>
                  </a:lnTo>
                  <a:lnTo>
                    <a:pt x="2354465" y="115328"/>
                  </a:lnTo>
                  <a:lnTo>
                    <a:pt x="2327275" y="109753"/>
                  </a:lnTo>
                  <a:lnTo>
                    <a:pt x="2378443" y="105537"/>
                  </a:lnTo>
                  <a:lnTo>
                    <a:pt x="2378443" y="96266"/>
                  </a:lnTo>
                  <a:lnTo>
                    <a:pt x="2327122" y="100495"/>
                  </a:lnTo>
                  <a:lnTo>
                    <a:pt x="2327122" y="119265"/>
                  </a:lnTo>
                  <a:lnTo>
                    <a:pt x="2320315" y="119976"/>
                  </a:lnTo>
                  <a:lnTo>
                    <a:pt x="2320315" y="129273"/>
                  </a:lnTo>
                  <a:lnTo>
                    <a:pt x="2248636" y="158534"/>
                  </a:lnTo>
                  <a:lnTo>
                    <a:pt x="2240432" y="157391"/>
                  </a:lnTo>
                  <a:lnTo>
                    <a:pt x="2226792" y="151841"/>
                  </a:lnTo>
                  <a:lnTo>
                    <a:pt x="2226792" y="164769"/>
                  </a:lnTo>
                  <a:lnTo>
                    <a:pt x="2202065" y="168186"/>
                  </a:lnTo>
                  <a:lnTo>
                    <a:pt x="2202065" y="177546"/>
                  </a:lnTo>
                  <a:lnTo>
                    <a:pt x="2182888" y="185369"/>
                  </a:lnTo>
                  <a:lnTo>
                    <a:pt x="2165007" y="183527"/>
                  </a:lnTo>
                  <a:lnTo>
                    <a:pt x="2165007" y="192671"/>
                  </a:lnTo>
                  <a:lnTo>
                    <a:pt x="2141309" y="202349"/>
                  </a:lnTo>
                  <a:lnTo>
                    <a:pt x="2120303" y="197954"/>
                  </a:lnTo>
                  <a:lnTo>
                    <a:pt x="2120303" y="210921"/>
                  </a:lnTo>
                  <a:lnTo>
                    <a:pt x="2084527" y="225526"/>
                  </a:lnTo>
                  <a:lnTo>
                    <a:pt x="2067407" y="223177"/>
                  </a:lnTo>
                  <a:lnTo>
                    <a:pt x="2067407" y="232524"/>
                  </a:lnTo>
                  <a:lnTo>
                    <a:pt x="2051710" y="238925"/>
                  </a:lnTo>
                  <a:lnTo>
                    <a:pt x="2033841" y="237083"/>
                  </a:lnTo>
                  <a:lnTo>
                    <a:pt x="2033841" y="246227"/>
                  </a:lnTo>
                  <a:lnTo>
                    <a:pt x="1926323" y="290131"/>
                  </a:lnTo>
                  <a:lnTo>
                    <a:pt x="1926323" y="235102"/>
                  </a:lnTo>
                  <a:lnTo>
                    <a:pt x="2033841" y="246227"/>
                  </a:lnTo>
                  <a:lnTo>
                    <a:pt x="2033841" y="237083"/>
                  </a:lnTo>
                  <a:lnTo>
                    <a:pt x="1926323" y="225958"/>
                  </a:lnTo>
                  <a:lnTo>
                    <a:pt x="1926323" y="215569"/>
                  </a:lnTo>
                  <a:lnTo>
                    <a:pt x="1935429" y="214312"/>
                  </a:lnTo>
                  <a:lnTo>
                    <a:pt x="2067407" y="232524"/>
                  </a:lnTo>
                  <a:lnTo>
                    <a:pt x="2067407" y="223177"/>
                  </a:lnTo>
                  <a:lnTo>
                    <a:pt x="1969350" y="209638"/>
                  </a:lnTo>
                  <a:lnTo>
                    <a:pt x="2020074" y="202641"/>
                  </a:lnTo>
                  <a:lnTo>
                    <a:pt x="2120303" y="210921"/>
                  </a:lnTo>
                  <a:lnTo>
                    <a:pt x="2120303" y="197954"/>
                  </a:lnTo>
                  <a:lnTo>
                    <a:pt x="2093988" y="192443"/>
                  </a:lnTo>
                  <a:lnTo>
                    <a:pt x="2123490" y="188379"/>
                  </a:lnTo>
                  <a:lnTo>
                    <a:pt x="2165007" y="192671"/>
                  </a:lnTo>
                  <a:lnTo>
                    <a:pt x="2165007" y="183527"/>
                  </a:lnTo>
                  <a:lnTo>
                    <a:pt x="2161413" y="183146"/>
                  </a:lnTo>
                  <a:lnTo>
                    <a:pt x="2202065" y="177546"/>
                  </a:lnTo>
                  <a:lnTo>
                    <a:pt x="2202065" y="168186"/>
                  </a:lnTo>
                  <a:lnTo>
                    <a:pt x="2122652" y="179133"/>
                  </a:lnTo>
                  <a:lnTo>
                    <a:pt x="2084730" y="175221"/>
                  </a:lnTo>
                  <a:lnTo>
                    <a:pt x="2084730" y="184365"/>
                  </a:lnTo>
                  <a:lnTo>
                    <a:pt x="2074354" y="185801"/>
                  </a:lnTo>
                  <a:lnTo>
                    <a:pt x="2074354" y="197980"/>
                  </a:lnTo>
                  <a:lnTo>
                    <a:pt x="2061514" y="196926"/>
                  </a:lnTo>
                  <a:lnTo>
                    <a:pt x="2066201" y="196278"/>
                  </a:lnTo>
                  <a:lnTo>
                    <a:pt x="2074354" y="197980"/>
                  </a:lnTo>
                  <a:lnTo>
                    <a:pt x="2074354" y="185801"/>
                  </a:lnTo>
                  <a:lnTo>
                    <a:pt x="2067039" y="186804"/>
                  </a:lnTo>
                  <a:lnTo>
                    <a:pt x="2039277" y="181000"/>
                  </a:lnTo>
                  <a:lnTo>
                    <a:pt x="2039277" y="190639"/>
                  </a:lnTo>
                  <a:lnTo>
                    <a:pt x="2019096" y="193421"/>
                  </a:lnTo>
                  <a:lnTo>
                    <a:pt x="1977656" y="190004"/>
                  </a:lnTo>
                  <a:lnTo>
                    <a:pt x="1977656" y="199136"/>
                  </a:lnTo>
                  <a:lnTo>
                    <a:pt x="1935441" y="204965"/>
                  </a:lnTo>
                  <a:lnTo>
                    <a:pt x="1926323" y="203708"/>
                  </a:lnTo>
                  <a:lnTo>
                    <a:pt x="1926323" y="194906"/>
                  </a:lnTo>
                  <a:lnTo>
                    <a:pt x="1977656" y="199136"/>
                  </a:lnTo>
                  <a:lnTo>
                    <a:pt x="1977656" y="190004"/>
                  </a:lnTo>
                  <a:lnTo>
                    <a:pt x="1926323" y="185750"/>
                  </a:lnTo>
                  <a:lnTo>
                    <a:pt x="1926323" y="170967"/>
                  </a:lnTo>
                  <a:lnTo>
                    <a:pt x="1935251" y="169087"/>
                  </a:lnTo>
                  <a:lnTo>
                    <a:pt x="1936076" y="168998"/>
                  </a:lnTo>
                  <a:lnTo>
                    <a:pt x="2039277" y="190639"/>
                  </a:lnTo>
                  <a:lnTo>
                    <a:pt x="2039277" y="181000"/>
                  </a:lnTo>
                  <a:lnTo>
                    <a:pt x="2026716" y="178358"/>
                  </a:lnTo>
                  <a:lnTo>
                    <a:pt x="2084730" y="184365"/>
                  </a:lnTo>
                  <a:lnTo>
                    <a:pt x="2084730" y="175221"/>
                  </a:lnTo>
                  <a:lnTo>
                    <a:pt x="1980387" y="164414"/>
                  </a:lnTo>
                  <a:lnTo>
                    <a:pt x="2119846" y="149999"/>
                  </a:lnTo>
                  <a:lnTo>
                    <a:pt x="2226792" y="164769"/>
                  </a:lnTo>
                  <a:lnTo>
                    <a:pt x="2226792" y="151841"/>
                  </a:lnTo>
                  <a:lnTo>
                    <a:pt x="2201888" y="141693"/>
                  </a:lnTo>
                  <a:lnTo>
                    <a:pt x="2201888" y="152069"/>
                  </a:lnTo>
                  <a:lnTo>
                    <a:pt x="2158123" y="146037"/>
                  </a:lnTo>
                  <a:lnTo>
                    <a:pt x="2181212" y="143649"/>
                  </a:lnTo>
                  <a:lnTo>
                    <a:pt x="2201888" y="152069"/>
                  </a:lnTo>
                  <a:lnTo>
                    <a:pt x="2201888" y="141693"/>
                  </a:lnTo>
                  <a:lnTo>
                    <a:pt x="2201545" y="141554"/>
                  </a:lnTo>
                  <a:lnTo>
                    <a:pt x="2320315" y="129273"/>
                  </a:lnTo>
                  <a:lnTo>
                    <a:pt x="2320315" y="119976"/>
                  </a:lnTo>
                  <a:lnTo>
                    <a:pt x="2183346" y="134137"/>
                  </a:lnTo>
                  <a:lnTo>
                    <a:pt x="2163013" y="125869"/>
                  </a:lnTo>
                  <a:lnTo>
                    <a:pt x="2163013" y="136245"/>
                  </a:lnTo>
                  <a:lnTo>
                    <a:pt x="2119592" y="140728"/>
                  </a:lnTo>
                  <a:lnTo>
                    <a:pt x="2090127" y="136664"/>
                  </a:lnTo>
                  <a:lnTo>
                    <a:pt x="2138934" y="126453"/>
                  </a:lnTo>
                  <a:lnTo>
                    <a:pt x="2163013" y="136245"/>
                  </a:lnTo>
                  <a:lnTo>
                    <a:pt x="2163013" y="125869"/>
                  </a:lnTo>
                  <a:lnTo>
                    <a:pt x="2157857" y="123761"/>
                  </a:lnTo>
                  <a:lnTo>
                    <a:pt x="2294090" y="112496"/>
                  </a:lnTo>
                  <a:lnTo>
                    <a:pt x="2327122" y="119265"/>
                  </a:lnTo>
                  <a:lnTo>
                    <a:pt x="2327122" y="100495"/>
                  </a:lnTo>
                  <a:lnTo>
                    <a:pt x="2294953" y="103149"/>
                  </a:lnTo>
                  <a:lnTo>
                    <a:pt x="2272309" y="98526"/>
                  </a:lnTo>
                  <a:lnTo>
                    <a:pt x="2496261" y="51650"/>
                  </a:lnTo>
                  <a:lnTo>
                    <a:pt x="2496883" y="53149"/>
                  </a:lnTo>
                  <a:lnTo>
                    <a:pt x="2497277" y="57023"/>
                  </a:lnTo>
                  <a:lnTo>
                    <a:pt x="2497277" y="3657"/>
                  </a:lnTo>
                  <a:lnTo>
                    <a:pt x="2491740" y="1524"/>
                  </a:lnTo>
                  <a:lnTo>
                    <a:pt x="2492095" y="5207"/>
                  </a:lnTo>
                  <a:lnTo>
                    <a:pt x="2490216" y="4559"/>
                  </a:lnTo>
                  <a:lnTo>
                    <a:pt x="2491155" y="11315"/>
                  </a:lnTo>
                  <a:lnTo>
                    <a:pt x="2488692" y="10668"/>
                  </a:lnTo>
                  <a:lnTo>
                    <a:pt x="2491879" y="26365"/>
                  </a:lnTo>
                  <a:lnTo>
                    <a:pt x="2485631" y="25908"/>
                  </a:lnTo>
                  <a:lnTo>
                    <a:pt x="2489517" y="35344"/>
                  </a:lnTo>
                  <a:lnTo>
                    <a:pt x="2418880" y="42659"/>
                  </a:lnTo>
                  <a:lnTo>
                    <a:pt x="2418880" y="58077"/>
                  </a:lnTo>
                  <a:lnTo>
                    <a:pt x="2261806" y="91008"/>
                  </a:lnTo>
                  <a:lnTo>
                    <a:pt x="2261806" y="105892"/>
                  </a:lnTo>
                  <a:lnTo>
                    <a:pt x="2221001" y="109270"/>
                  </a:lnTo>
                  <a:lnTo>
                    <a:pt x="2249322" y="103339"/>
                  </a:lnTo>
                  <a:lnTo>
                    <a:pt x="2261806" y="105892"/>
                  </a:lnTo>
                  <a:lnTo>
                    <a:pt x="2261806" y="91008"/>
                  </a:lnTo>
                  <a:lnTo>
                    <a:pt x="2248814" y="93726"/>
                  </a:lnTo>
                  <a:lnTo>
                    <a:pt x="2225852" y="89039"/>
                  </a:lnTo>
                  <a:lnTo>
                    <a:pt x="2225852" y="98539"/>
                  </a:lnTo>
                  <a:lnTo>
                    <a:pt x="2144484" y="115595"/>
                  </a:lnTo>
                  <a:lnTo>
                    <a:pt x="2138921" y="116052"/>
                  </a:lnTo>
                  <a:lnTo>
                    <a:pt x="2117725" y="107429"/>
                  </a:lnTo>
                  <a:lnTo>
                    <a:pt x="2117725" y="117805"/>
                  </a:lnTo>
                  <a:lnTo>
                    <a:pt x="2081339" y="120815"/>
                  </a:lnTo>
                  <a:lnTo>
                    <a:pt x="2081339" y="144678"/>
                  </a:lnTo>
                  <a:lnTo>
                    <a:pt x="2023008" y="150723"/>
                  </a:lnTo>
                  <a:lnTo>
                    <a:pt x="2063559" y="142227"/>
                  </a:lnTo>
                  <a:lnTo>
                    <a:pt x="2081339" y="144678"/>
                  </a:lnTo>
                  <a:lnTo>
                    <a:pt x="2081339" y="120815"/>
                  </a:lnTo>
                  <a:lnTo>
                    <a:pt x="2071458" y="121627"/>
                  </a:lnTo>
                  <a:lnTo>
                    <a:pt x="2071458" y="130898"/>
                  </a:lnTo>
                  <a:lnTo>
                    <a:pt x="2062276" y="132829"/>
                  </a:lnTo>
                  <a:lnTo>
                    <a:pt x="2057006" y="132092"/>
                  </a:lnTo>
                  <a:lnTo>
                    <a:pt x="2071458" y="130898"/>
                  </a:lnTo>
                  <a:lnTo>
                    <a:pt x="2071458" y="121627"/>
                  </a:lnTo>
                  <a:lnTo>
                    <a:pt x="2035733" y="124574"/>
                  </a:lnTo>
                  <a:lnTo>
                    <a:pt x="2035733" y="138391"/>
                  </a:lnTo>
                  <a:lnTo>
                    <a:pt x="1935810" y="159334"/>
                  </a:lnTo>
                  <a:lnTo>
                    <a:pt x="1926323" y="157353"/>
                  </a:lnTo>
                  <a:lnTo>
                    <a:pt x="1926323" y="142887"/>
                  </a:lnTo>
                  <a:lnTo>
                    <a:pt x="2015172" y="135547"/>
                  </a:lnTo>
                  <a:lnTo>
                    <a:pt x="2035733" y="138391"/>
                  </a:lnTo>
                  <a:lnTo>
                    <a:pt x="2035733" y="124574"/>
                  </a:lnTo>
                  <a:lnTo>
                    <a:pt x="2014943" y="126288"/>
                  </a:lnTo>
                  <a:lnTo>
                    <a:pt x="1973135" y="120535"/>
                  </a:lnTo>
                  <a:lnTo>
                    <a:pt x="1973135" y="129743"/>
                  </a:lnTo>
                  <a:lnTo>
                    <a:pt x="1926323" y="133616"/>
                  </a:lnTo>
                  <a:lnTo>
                    <a:pt x="1926323" y="126034"/>
                  </a:lnTo>
                  <a:lnTo>
                    <a:pt x="1936216" y="124663"/>
                  </a:lnTo>
                  <a:lnTo>
                    <a:pt x="1973135" y="129743"/>
                  </a:lnTo>
                  <a:lnTo>
                    <a:pt x="1973135" y="120535"/>
                  </a:lnTo>
                  <a:lnTo>
                    <a:pt x="1969630" y="120053"/>
                  </a:lnTo>
                  <a:lnTo>
                    <a:pt x="2084387" y="104228"/>
                  </a:lnTo>
                  <a:lnTo>
                    <a:pt x="2117725" y="117805"/>
                  </a:lnTo>
                  <a:lnTo>
                    <a:pt x="2117725" y="107429"/>
                  </a:lnTo>
                  <a:lnTo>
                    <a:pt x="2103424" y="101600"/>
                  </a:lnTo>
                  <a:lnTo>
                    <a:pt x="2185479" y="90271"/>
                  </a:lnTo>
                  <a:lnTo>
                    <a:pt x="2225852" y="98539"/>
                  </a:lnTo>
                  <a:lnTo>
                    <a:pt x="2225852" y="89039"/>
                  </a:lnTo>
                  <a:lnTo>
                    <a:pt x="2213229" y="86448"/>
                  </a:lnTo>
                  <a:lnTo>
                    <a:pt x="2418880" y="58077"/>
                  </a:lnTo>
                  <a:lnTo>
                    <a:pt x="2418880" y="42659"/>
                  </a:lnTo>
                  <a:lnTo>
                    <a:pt x="2325789" y="52273"/>
                  </a:lnTo>
                  <a:lnTo>
                    <a:pt x="2325789" y="61556"/>
                  </a:lnTo>
                  <a:lnTo>
                    <a:pt x="2185886" y="80860"/>
                  </a:lnTo>
                  <a:lnTo>
                    <a:pt x="2170214" y="77647"/>
                  </a:lnTo>
                  <a:lnTo>
                    <a:pt x="2325789" y="61556"/>
                  </a:lnTo>
                  <a:lnTo>
                    <a:pt x="2325789" y="52273"/>
                  </a:lnTo>
                  <a:lnTo>
                    <a:pt x="2158161" y="69608"/>
                  </a:lnTo>
                  <a:lnTo>
                    <a:pt x="2158161" y="84683"/>
                  </a:lnTo>
                  <a:lnTo>
                    <a:pt x="2086254" y="94602"/>
                  </a:lnTo>
                  <a:lnTo>
                    <a:pt x="2070061" y="88011"/>
                  </a:lnTo>
                  <a:lnTo>
                    <a:pt x="2139404" y="80835"/>
                  </a:lnTo>
                  <a:lnTo>
                    <a:pt x="2158161" y="84683"/>
                  </a:lnTo>
                  <a:lnTo>
                    <a:pt x="2158161" y="69608"/>
                  </a:lnTo>
                  <a:lnTo>
                    <a:pt x="2140026" y="71475"/>
                  </a:lnTo>
                  <a:lnTo>
                    <a:pt x="2109241" y="65189"/>
                  </a:lnTo>
                  <a:lnTo>
                    <a:pt x="2109241" y="74663"/>
                  </a:lnTo>
                  <a:lnTo>
                    <a:pt x="2067204" y="79019"/>
                  </a:lnTo>
                  <a:lnTo>
                    <a:pt x="2067204" y="97231"/>
                  </a:lnTo>
                  <a:lnTo>
                    <a:pt x="1935695" y="115366"/>
                  </a:lnTo>
                  <a:lnTo>
                    <a:pt x="1926323" y="114084"/>
                  </a:lnTo>
                  <a:lnTo>
                    <a:pt x="1926323" y="108191"/>
                  </a:lnTo>
                  <a:lnTo>
                    <a:pt x="1959851" y="108191"/>
                  </a:lnTo>
                  <a:lnTo>
                    <a:pt x="1955673" y="99847"/>
                  </a:lnTo>
                  <a:lnTo>
                    <a:pt x="2049729" y="90119"/>
                  </a:lnTo>
                  <a:lnTo>
                    <a:pt x="2067204" y="97231"/>
                  </a:lnTo>
                  <a:lnTo>
                    <a:pt x="2067204" y="79019"/>
                  </a:lnTo>
                  <a:lnTo>
                    <a:pt x="2051862" y="80606"/>
                  </a:lnTo>
                  <a:lnTo>
                    <a:pt x="2031530" y="72326"/>
                  </a:lnTo>
                  <a:lnTo>
                    <a:pt x="2031530" y="82702"/>
                  </a:lnTo>
                  <a:lnTo>
                    <a:pt x="1981327" y="87896"/>
                  </a:lnTo>
                  <a:lnTo>
                    <a:pt x="1984273" y="80327"/>
                  </a:lnTo>
                  <a:lnTo>
                    <a:pt x="1988807" y="83820"/>
                  </a:lnTo>
                  <a:lnTo>
                    <a:pt x="1992287" y="66725"/>
                  </a:lnTo>
                  <a:lnTo>
                    <a:pt x="2031530" y="82702"/>
                  </a:lnTo>
                  <a:lnTo>
                    <a:pt x="2031530" y="72326"/>
                  </a:lnTo>
                  <a:lnTo>
                    <a:pt x="1994255" y="57137"/>
                  </a:lnTo>
                  <a:lnTo>
                    <a:pt x="1995233" y="52324"/>
                  </a:lnTo>
                  <a:lnTo>
                    <a:pt x="1995436" y="51816"/>
                  </a:lnTo>
                  <a:lnTo>
                    <a:pt x="1995601" y="51396"/>
                  </a:lnTo>
                  <a:lnTo>
                    <a:pt x="2109241" y="74663"/>
                  </a:lnTo>
                  <a:lnTo>
                    <a:pt x="2109241" y="65189"/>
                  </a:lnTo>
                  <a:lnTo>
                    <a:pt x="1999018" y="42646"/>
                  </a:lnTo>
                  <a:lnTo>
                    <a:pt x="2005584" y="25908"/>
                  </a:lnTo>
                  <a:lnTo>
                    <a:pt x="2000554" y="26276"/>
                  </a:lnTo>
                  <a:lnTo>
                    <a:pt x="2004047" y="9144"/>
                  </a:lnTo>
                  <a:lnTo>
                    <a:pt x="1971852" y="18097"/>
                  </a:lnTo>
                  <a:lnTo>
                    <a:pt x="1971852" y="88874"/>
                  </a:lnTo>
                  <a:lnTo>
                    <a:pt x="1951253" y="91008"/>
                  </a:lnTo>
                  <a:lnTo>
                    <a:pt x="1921776" y="32042"/>
                  </a:lnTo>
                  <a:lnTo>
                    <a:pt x="1971852" y="88874"/>
                  </a:lnTo>
                  <a:lnTo>
                    <a:pt x="1971852" y="18097"/>
                  </a:lnTo>
                  <a:lnTo>
                    <a:pt x="1921764" y="32004"/>
                  </a:lnTo>
                  <a:lnTo>
                    <a:pt x="1917179" y="41135"/>
                  </a:lnTo>
                  <a:lnTo>
                    <a:pt x="1917179" y="290004"/>
                  </a:lnTo>
                  <a:lnTo>
                    <a:pt x="1874202" y="271614"/>
                  </a:lnTo>
                  <a:lnTo>
                    <a:pt x="1874202" y="282651"/>
                  </a:lnTo>
                  <a:lnTo>
                    <a:pt x="1789557" y="264909"/>
                  </a:lnTo>
                  <a:lnTo>
                    <a:pt x="1789557" y="274383"/>
                  </a:lnTo>
                  <a:lnTo>
                    <a:pt x="1644815" y="254419"/>
                  </a:lnTo>
                  <a:lnTo>
                    <a:pt x="1674672" y="250291"/>
                  </a:lnTo>
                  <a:lnTo>
                    <a:pt x="1789557" y="274383"/>
                  </a:lnTo>
                  <a:lnTo>
                    <a:pt x="1789557" y="264909"/>
                  </a:lnTo>
                  <a:lnTo>
                    <a:pt x="1701914" y="246532"/>
                  </a:lnTo>
                  <a:lnTo>
                    <a:pt x="1768652" y="237324"/>
                  </a:lnTo>
                  <a:lnTo>
                    <a:pt x="1874202" y="282651"/>
                  </a:lnTo>
                  <a:lnTo>
                    <a:pt x="1874202" y="271614"/>
                  </a:lnTo>
                  <a:lnTo>
                    <a:pt x="1787944" y="234670"/>
                  </a:lnTo>
                  <a:lnTo>
                    <a:pt x="1845424" y="226733"/>
                  </a:lnTo>
                  <a:lnTo>
                    <a:pt x="1917179" y="234162"/>
                  </a:lnTo>
                  <a:lnTo>
                    <a:pt x="1917179" y="225005"/>
                  </a:lnTo>
                  <a:lnTo>
                    <a:pt x="1883295" y="221500"/>
                  </a:lnTo>
                  <a:lnTo>
                    <a:pt x="1917179" y="216839"/>
                  </a:lnTo>
                  <a:lnTo>
                    <a:pt x="1917179" y="202450"/>
                  </a:lnTo>
                  <a:lnTo>
                    <a:pt x="1901507" y="200291"/>
                  </a:lnTo>
                  <a:lnTo>
                    <a:pt x="1901507" y="209638"/>
                  </a:lnTo>
                  <a:lnTo>
                    <a:pt x="1844535" y="217500"/>
                  </a:lnTo>
                  <a:lnTo>
                    <a:pt x="1806663" y="213588"/>
                  </a:lnTo>
                  <a:lnTo>
                    <a:pt x="1806663" y="222719"/>
                  </a:lnTo>
                  <a:lnTo>
                    <a:pt x="1771421" y="227584"/>
                  </a:lnTo>
                  <a:lnTo>
                    <a:pt x="1752155" y="219341"/>
                  </a:lnTo>
                  <a:lnTo>
                    <a:pt x="1752155" y="230251"/>
                  </a:lnTo>
                  <a:lnTo>
                    <a:pt x="1675003" y="240893"/>
                  </a:lnTo>
                  <a:lnTo>
                    <a:pt x="1647774" y="235191"/>
                  </a:lnTo>
                  <a:lnTo>
                    <a:pt x="1647774" y="244652"/>
                  </a:lnTo>
                  <a:lnTo>
                    <a:pt x="1610918" y="249745"/>
                  </a:lnTo>
                  <a:lnTo>
                    <a:pt x="1576997" y="245071"/>
                  </a:lnTo>
                  <a:lnTo>
                    <a:pt x="1576997" y="254419"/>
                  </a:lnTo>
                  <a:lnTo>
                    <a:pt x="1432496" y="274332"/>
                  </a:lnTo>
                  <a:lnTo>
                    <a:pt x="1547279" y="250317"/>
                  </a:lnTo>
                  <a:lnTo>
                    <a:pt x="1576997" y="254419"/>
                  </a:lnTo>
                  <a:lnTo>
                    <a:pt x="1576997" y="245071"/>
                  </a:lnTo>
                  <a:lnTo>
                    <a:pt x="1574215" y="244678"/>
                  </a:lnTo>
                  <a:lnTo>
                    <a:pt x="1611083" y="236956"/>
                  </a:lnTo>
                  <a:lnTo>
                    <a:pt x="1647774" y="244652"/>
                  </a:lnTo>
                  <a:lnTo>
                    <a:pt x="1647774" y="235191"/>
                  </a:lnTo>
                  <a:lnTo>
                    <a:pt x="1633677" y="232232"/>
                  </a:lnTo>
                  <a:lnTo>
                    <a:pt x="1716417" y="214909"/>
                  </a:lnTo>
                  <a:lnTo>
                    <a:pt x="1752155" y="230251"/>
                  </a:lnTo>
                  <a:lnTo>
                    <a:pt x="1752155" y="219341"/>
                  </a:lnTo>
                  <a:lnTo>
                    <a:pt x="1745246" y="216382"/>
                  </a:lnTo>
                  <a:lnTo>
                    <a:pt x="1806663" y="222719"/>
                  </a:lnTo>
                  <a:lnTo>
                    <a:pt x="1806663" y="213588"/>
                  </a:lnTo>
                  <a:lnTo>
                    <a:pt x="1750453" y="207772"/>
                  </a:lnTo>
                  <a:lnTo>
                    <a:pt x="1805076" y="196342"/>
                  </a:lnTo>
                  <a:lnTo>
                    <a:pt x="1901507" y="209638"/>
                  </a:lnTo>
                  <a:lnTo>
                    <a:pt x="1901507" y="200291"/>
                  </a:lnTo>
                  <a:lnTo>
                    <a:pt x="1832025" y="190703"/>
                  </a:lnTo>
                  <a:lnTo>
                    <a:pt x="1844344" y="188125"/>
                  </a:lnTo>
                  <a:lnTo>
                    <a:pt x="1917179" y="194144"/>
                  </a:lnTo>
                  <a:lnTo>
                    <a:pt x="1917179" y="185000"/>
                  </a:lnTo>
                  <a:lnTo>
                    <a:pt x="1875663" y="181559"/>
                  </a:lnTo>
                  <a:lnTo>
                    <a:pt x="1917179" y="172872"/>
                  </a:lnTo>
                  <a:lnTo>
                    <a:pt x="1917179" y="155435"/>
                  </a:lnTo>
                  <a:lnTo>
                    <a:pt x="1891220" y="149999"/>
                  </a:lnTo>
                  <a:lnTo>
                    <a:pt x="1891220" y="164338"/>
                  </a:lnTo>
                  <a:lnTo>
                    <a:pt x="1844497" y="169176"/>
                  </a:lnTo>
                  <a:lnTo>
                    <a:pt x="1844497" y="178473"/>
                  </a:lnTo>
                  <a:lnTo>
                    <a:pt x="1842757" y="178841"/>
                  </a:lnTo>
                  <a:lnTo>
                    <a:pt x="1841779" y="178752"/>
                  </a:lnTo>
                  <a:lnTo>
                    <a:pt x="1844497" y="178473"/>
                  </a:lnTo>
                  <a:lnTo>
                    <a:pt x="1844497" y="169176"/>
                  </a:lnTo>
                  <a:lnTo>
                    <a:pt x="1811464" y="172593"/>
                  </a:lnTo>
                  <a:lnTo>
                    <a:pt x="1811464" y="185394"/>
                  </a:lnTo>
                  <a:lnTo>
                    <a:pt x="1804390" y="186880"/>
                  </a:lnTo>
                  <a:lnTo>
                    <a:pt x="1786737" y="184442"/>
                  </a:lnTo>
                  <a:lnTo>
                    <a:pt x="1792579" y="183832"/>
                  </a:lnTo>
                  <a:lnTo>
                    <a:pt x="1811464" y="185394"/>
                  </a:lnTo>
                  <a:lnTo>
                    <a:pt x="1811464" y="172593"/>
                  </a:lnTo>
                  <a:lnTo>
                    <a:pt x="1791804" y="174625"/>
                  </a:lnTo>
                  <a:lnTo>
                    <a:pt x="1777453" y="173443"/>
                  </a:lnTo>
                  <a:lnTo>
                    <a:pt x="1777453" y="192532"/>
                  </a:lnTo>
                  <a:lnTo>
                    <a:pt x="1719846" y="204609"/>
                  </a:lnTo>
                  <a:lnTo>
                    <a:pt x="1717103" y="204330"/>
                  </a:lnTo>
                  <a:lnTo>
                    <a:pt x="1693252" y="194119"/>
                  </a:lnTo>
                  <a:lnTo>
                    <a:pt x="1747989" y="188455"/>
                  </a:lnTo>
                  <a:lnTo>
                    <a:pt x="1777453" y="192532"/>
                  </a:lnTo>
                  <a:lnTo>
                    <a:pt x="1777453" y="173443"/>
                  </a:lnTo>
                  <a:lnTo>
                    <a:pt x="1709483" y="167817"/>
                  </a:lnTo>
                  <a:lnTo>
                    <a:pt x="1709483" y="183134"/>
                  </a:lnTo>
                  <a:lnTo>
                    <a:pt x="1690636" y="185089"/>
                  </a:lnTo>
                  <a:lnTo>
                    <a:pt x="1690636" y="210731"/>
                  </a:lnTo>
                  <a:lnTo>
                    <a:pt x="1610868" y="227457"/>
                  </a:lnTo>
                  <a:lnTo>
                    <a:pt x="1588300" y="222732"/>
                  </a:lnTo>
                  <a:lnTo>
                    <a:pt x="1588300" y="232181"/>
                  </a:lnTo>
                  <a:lnTo>
                    <a:pt x="1546771" y="240893"/>
                  </a:lnTo>
                  <a:lnTo>
                    <a:pt x="1519847" y="237185"/>
                  </a:lnTo>
                  <a:lnTo>
                    <a:pt x="1519847" y="246532"/>
                  </a:lnTo>
                  <a:lnTo>
                    <a:pt x="1347736" y="282600"/>
                  </a:lnTo>
                  <a:lnTo>
                    <a:pt x="1453400" y="237363"/>
                  </a:lnTo>
                  <a:lnTo>
                    <a:pt x="1519847" y="246532"/>
                  </a:lnTo>
                  <a:lnTo>
                    <a:pt x="1519847" y="237185"/>
                  </a:lnTo>
                  <a:lnTo>
                    <a:pt x="1469923" y="230289"/>
                  </a:lnTo>
                  <a:lnTo>
                    <a:pt x="1505851" y="214909"/>
                  </a:lnTo>
                  <a:lnTo>
                    <a:pt x="1588300" y="232181"/>
                  </a:lnTo>
                  <a:lnTo>
                    <a:pt x="1588300" y="222732"/>
                  </a:lnTo>
                  <a:lnTo>
                    <a:pt x="1531620" y="210845"/>
                  </a:lnTo>
                  <a:lnTo>
                    <a:pt x="1611680" y="202552"/>
                  </a:lnTo>
                  <a:lnTo>
                    <a:pt x="1690636" y="210731"/>
                  </a:lnTo>
                  <a:lnTo>
                    <a:pt x="1690636" y="185089"/>
                  </a:lnTo>
                  <a:lnTo>
                    <a:pt x="1683753" y="185801"/>
                  </a:lnTo>
                  <a:lnTo>
                    <a:pt x="1683753" y="200875"/>
                  </a:lnTo>
                  <a:lnTo>
                    <a:pt x="1655876" y="197980"/>
                  </a:lnTo>
                  <a:lnTo>
                    <a:pt x="1672920" y="196227"/>
                  </a:lnTo>
                  <a:lnTo>
                    <a:pt x="1683753" y="200875"/>
                  </a:lnTo>
                  <a:lnTo>
                    <a:pt x="1683753" y="185801"/>
                  </a:lnTo>
                  <a:lnTo>
                    <a:pt x="1675752" y="186626"/>
                  </a:lnTo>
                  <a:lnTo>
                    <a:pt x="1655457" y="177939"/>
                  </a:lnTo>
                  <a:lnTo>
                    <a:pt x="1655457" y="188722"/>
                  </a:lnTo>
                  <a:lnTo>
                    <a:pt x="1610893" y="193332"/>
                  </a:lnTo>
                  <a:lnTo>
                    <a:pt x="1566837" y="188785"/>
                  </a:lnTo>
                  <a:lnTo>
                    <a:pt x="1611274" y="169760"/>
                  </a:lnTo>
                  <a:lnTo>
                    <a:pt x="1655457" y="188722"/>
                  </a:lnTo>
                  <a:lnTo>
                    <a:pt x="1655457" y="177939"/>
                  </a:lnTo>
                  <a:lnTo>
                    <a:pt x="1647723" y="174625"/>
                  </a:lnTo>
                  <a:lnTo>
                    <a:pt x="1709483" y="183134"/>
                  </a:lnTo>
                  <a:lnTo>
                    <a:pt x="1709483" y="167817"/>
                  </a:lnTo>
                  <a:lnTo>
                    <a:pt x="1667002" y="164299"/>
                  </a:lnTo>
                  <a:lnTo>
                    <a:pt x="1791550" y="154025"/>
                  </a:lnTo>
                  <a:lnTo>
                    <a:pt x="1891220" y="164338"/>
                  </a:lnTo>
                  <a:lnTo>
                    <a:pt x="1891220" y="149999"/>
                  </a:lnTo>
                  <a:lnTo>
                    <a:pt x="1876818" y="146977"/>
                  </a:lnTo>
                  <a:lnTo>
                    <a:pt x="1917179" y="143649"/>
                  </a:lnTo>
                  <a:lnTo>
                    <a:pt x="1917179" y="134378"/>
                  </a:lnTo>
                  <a:lnTo>
                    <a:pt x="1849742" y="139954"/>
                  </a:lnTo>
                  <a:lnTo>
                    <a:pt x="1849742" y="150901"/>
                  </a:lnTo>
                  <a:lnTo>
                    <a:pt x="1840687" y="149961"/>
                  </a:lnTo>
                  <a:lnTo>
                    <a:pt x="1843976" y="149694"/>
                  </a:lnTo>
                  <a:lnTo>
                    <a:pt x="1849742" y="150901"/>
                  </a:lnTo>
                  <a:lnTo>
                    <a:pt x="1849742" y="139954"/>
                  </a:lnTo>
                  <a:lnTo>
                    <a:pt x="1845056" y="140335"/>
                  </a:lnTo>
                  <a:lnTo>
                    <a:pt x="1836140" y="138468"/>
                  </a:lnTo>
                  <a:lnTo>
                    <a:pt x="1917179" y="127292"/>
                  </a:lnTo>
                  <a:lnTo>
                    <a:pt x="1917179" y="112814"/>
                  </a:lnTo>
                  <a:lnTo>
                    <a:pt x="1902294" y="110769"/>
                  </a:lnTo>
                  <a:lnTo>
                    <a:pt x="1902294" y="119976"/>
                  </a:lnTo>
                  <a:lnTo>
                    <a:pt x="1812226" y="132410"/>
                  </a:lnTo>
                  <a:lnTo>
                    <a:pt x="1812226" y="143040"/>
                  </a:lnTo>
                  <a:lnTo>
                    <a:pt x="1790827" y="144805"/>
                  </a:lnTo>
                  <a:lnTo>
                    <a:pt x="1790407" y="144767"/>
                  </a:lnTo>
                  <a:lnTo>
                    <a:pt x="1808543" y="142265"/>
                  </a:lnTo>
                  <a:lnTo>
                    <a:pt x="1812226" y="143040"/>
                  </a:lnTo>
                  <a:lnTo>
                    <a:pt x="1812226" y="132410"/>
                  </a:lnTo>
                  <a:lnTo>
                    <a:pt x="1809191" y="132816"/>
                  </a:lnTo>
                  <a:lnTo>
                    <a:pt x="1781606" y="127050"/>
                  </a:lnTo>
                  <a:lnTo>
                    <a:pt x="1781606" y="136626"/>
                  </a:lnTo>
                  <a:lnTo>
                    <a:pt x="1751634" y="140754"/>
                  </a:lnTo>
                  <a:lnTo>
                    <a:pt x="1713750" y="136842"/>
                  </a:lnTo>
                  <a:lnTo>
                    <a:pt x="1713750" y="145986"/>
                  </a:lnTo>
                  <a:lnTo>
                    <a:pt x="1644446" y="155549"/>
                  </a:lnTo>
                  <a:lnTo>
                    <a:pt x="1675917" y="142074"/>
                  </a:lnTo>
                  <a:lnTo>
                    <a:pt x="1713750" y="145986"/>
                  </a:lnTo>
                  <a:lnTo>
                    <a:pt x="1713750" y="136842"/>
                  </a:lnTo>
                  <a:lnTo>
                    <a:pt x="1693125" y="134708"/>
                  </a:lnTo>
                  <a:lnTo>
                    <a:pt x="1716849" y="124548"/>
                  </a:lnTo>
                  <a:lnTo>
                    <a:pt x="1721612" y="124053"/>
                  </a:lnTo>
                  <a:lnTo>
                    <a:pt x="1781606" y="136626"/>
                  </a:lnTo>
                  <a:lnTo>
                    <a:pt x="1781606" y="127050"/>
                  </a:lnTo>
                  <a:lnTo>
                    <a:pt x="1752180" y="120891"/>
                  </a:lnTo>
                  <a:lnTo>
                    <a:pt x="1841741" y="111620"/>
                  </a:lnTo>
                  <a:lnTo>
                    <a:pt x="1902294" y="119976"/>
                  </a:lnTo>
                  <a:lnTo>
                    <a:pt x="1902294" y="110769"/>
                  </a:lnTo>
                  <a:lnTo>
                    <a:pt x="1883664" y="108191"/>
                  </a:lnTo>
                  <a:lnTo>
                    <a:pt x="1917179" y="108191"/>
                  </a:lnTo>
                  <a:lnTo>
                    <a:pt x="1917179" y="41135"/>
                  </a:lnTo>
                  <a:lnTo>
                    <a:pt x="1889023" y="97447"/>
                  </a:lnTo>
                  <a:lnTo>
                    <a:pt x="1884121" y="97955"/>
                  </a:lnTo>
                  <a:lnTo>
                    <a:pt x="1884121" y="107238"/>
                  </a:lnTo>
                  <a:lnTo>
                    <a:pt x="1883651" y="108191"/>
                  </a:lnTo>
                  <a:lnTo>
                    <a:pt x="1879892" y="107670"/>
                  </a:lnTo>
                  <a:lnTo>
                    <a:pt x="1884121" y="107238"/>
                  </a:lnTo>
                  <a:lnTo>
                    <a:pt x="1884121" y="97955"/>
                  </a:lnTo>
                  <a:lnTo>
                    <a:pt x="1841360" y="102362"/>
                  </a:lnTo>
                  <a:lnTo>
                    <a:pt x="1803222" y="97116"/>
                  </a:lnTo>
                  <a:lnTo>
                    <a:pt x="1803222" y="106311"/>
                  </a:lnTo>
                  <a:lnTo>
                    <a:pt x="1745475" y="112293"/>
                  </a:lnTo>
                  <a:lnTo>
                    <a:pt x="1770087" y="101752"/>
                  </a:lnTo>
                  <a:lnTo>
                    <a:pt x="1803222" y="106311"/>
                  </a:lnTo>
                  <a:lnTo>
                    <a:pt x="1803222" y="97116"/>
                  </a:lnTo>
                  <a:lnTo>
                    <a:pt x="1786356" y="94792"/>
                  </a:lnTo>
                  <a:lnTo>
                    <a:pt x="1849805" y="67614"/>
                  </a:lnTo>
                  <a:lnTo>
                    <a:pt x="1851660" y="80759"/>
                  </a:lnTo>
                  <a:lnTo>
                    <a:pt x="1853501" y="79476"/>
                  </a:lnTo>
                  <a:lnTo>
                    <a:pt x="1854708" y="85344"/>
                  </a:lnTo>
                  <a:lnTo>
                    <a:pt x="1859813" y="81280"/>
                  </a:lnTo>
                  <a:lnTo>
                    <a:pt x="1866887" y="97523"/>
                  </a:lnTo>
                  <a:lnTo>
                    <a:pt x="1905165" y="51816"/>
                  </a:lnTo>
                  <a:lnTo>
                    <a:pt x="1921713" y="32042"/>
                  </a:lnTo>
                  <a:lnTo>
                    <a:pt x="1848345" y="7061"/>
                  </a:lnTo>
                  <a:lnTo>
                    <a:pt x="1848345" y="57162"/>
                  </a:lnTo>
                  <a:lnTo>
                    <a:pt x="1766938" y="92113"/>
                  </a:lnTo>
                  <a:lnTo>
                    <a:pt x="1750707" y="89877"/>
                  </a:lnTo>
                  <a:lnTo>
                    <a:pt x="1750707" y="99085"/>
                  </a:lnTo>
                  <a:lnTo>
                    <a:pt x="1717027" y="113538"/>
                  </a:lnTo>
                  <a:lnTo>
                    <a:pt x="1691919" y="108280"/>
                  </a:lnTo>
                  <a:lnTo>
                    <a:pt x="1691919" y="117830"/>
                  </a:lnTo>
                  <a:lnTo>
                    <a:pt x="1683308" y="118732"/>
                  </a:lnTo>
                  <a:lnTo>
                    <a:pt x="1683308" y="128016"/>
                  </a:lnTo>
                  <a:lnTo>
                    <a:pt x="1672653" y="132588"/>
                  </a:lnTo>
                  <a:lnTo>
                    <a:pt x="1655838" y="130848"/>
                  </a:lnTo>
                  <a:lnTo>
                    <a:pt x="1683308" y="128016"/>
                  </a:lnTo>
                  <a:lnTo>
                    <a:pt x="1683308" y="118732"/>
                  </a:lnTo>
                  <a:lnTo>
                    <a:pt x="1655483" y="121602"/>
                  </a:lnTo>
                  <a:lnTo>
                    <a:pt x="1655483" y="139966"/>
                  </a:lnTo>
                  <a:lnTo>
                    <a:pt x="1611198" y="158991"/>
                  </a:lnTo>
                  <a:lnTo>
                    <a:pt x="1578660" y="145059"/>
                  </a:lnTo>
                  <a:lnTo>
                    <a:pt x="1578660" y="155752"/>
                  </a:lnTo>
                  <a:lnTo>
                    <a:pt x="1575104" y="155270"/>
                  </a:lnTo>
                  <a:lnTo>
                    <a:pt x="1575104" y="174472"/>
                  </a:lnTo>
                  <a:lnTo>
                    <a:pt x="1566697" y="178092"/>
                  </a:lnTo>
                  <a:lnTo>
                    <a:pt x="1566697" y="197904"/>
                  </a:lnTo>
                  <a:lnTo>
                    <a:pt x="1538782" y="200799"/>
                  </a:lnTo>
                  <a:lnTo>
                    <a:pt x="1549641" y="196151"/>
                  </a:lnTo>
                  <a:lnTo>
                    <a:pt x="1566697" y="197904"/>
                  </a:lnTo>
                  <a:lnTo>
                    <a:pt x="1566697" y="178092"/>
                  </a:lnTo>
                  <a:lnTo>
                    <a:pt x="1546644" y="186690"/>
                  </a:lnTo>
                  <a:lnTo>
                    <a:pt x="1529486" y="184924"/>
                  </a:lnTo>
                  <a:lnTo>
                    <a:pt x="1529486" y="194068"/>
                  </a:lnTo>
                  <a:lnTo>
                    <a:pt x="1505877" y="204203"/>
                  </a:lnTo>
                  <a:lnTo>
                    <a:pt x="1501927" y="204622"/>
                  </a:lnTo>
                  <a:lnTo>
                    <a:pt x="1477352" y="199478"/>
                  </a:lnTo>
                  <a:lnTo>
                    <a:pt x="1477352" y="216446"/>
                  </a:lnTo>
                  <a:lnTo>
                    <a:pt x="1451152" y="227698"/>
                  </a:lnTo>
                  <a:lnTo>
                    <a:pt x="1434655" y="225425"/>
                  </a:lnTo>
                  <a:lnTo>
                    <a:pt x="1434655" y="234784"/>
                  </a:lnTo>
                  <a:lnTo>
                    <a:pt x="1306055" y="290004"/>
                  </a:lnTo>
                  <a:lnTo>
                    <a:pt x="1306055" y="234162"/>
                  </a:lnTo>
                  <a:lnTo>
                    <a:pt x="1377010" y="226834"/>
                  </a:lnTo>
                  <a:lnTo>
                    <a:pt x="1434655" y="234784"/>
                  </a:lnTo>
                  <a:lnTo>
                    <a:pt x="1434655" y="225425"/>
                  </a:lnTo>
                  <a:lnTo>
                    <a:pt x="1415770" y="222821"/>
                  </a:lnTo>
                  <a:lnTo>
                    <a:pt x="1477352" y="216446"/>
                  </a:lnTo>
                  <a:lnTo>
                    <a:pt x="1477352" y="199478"/>
                  </a:lnTo>
                  <a:lnTo>
                    <a:pt x="1471688" y="198285"/>
                  </a:lnTo>
                  <a:lnTo>
                    <a:pt x="1471688" y="207746"/>
                  </a:lnTo>
                  <a:lnTo>
                    <a:pt x="1377276" y="217512"/>
                  </a:lnTo>
                  <a:lnTo>
                    <a:pt x="1338503" y="212166"/>
                  </a:lnTo>
                  <a:lnTo>
                    <a:pt x="1338503" y="221513"/>
                  </a:lnTo>
                  <a:lnTo>
                    <a:pt x="1306055" y="224866"/>
                  </a:lnTo>
                  <a:lnTo>
                    <a:pt x="1306055" y="217043"/>
                  </a:lnTo>
                  <a:lnTo>
                    <a:pt x="1338503" y="221513"/>
                  </a:lnTo>
                  <a:lnTo>
                    <a:pt x="1338503" y="212166"/>
                  </a:lnTo>
                  <a:lnTo>
                    <a:pt x="1320241" y="209638"/>
                  </a:lnTo>
                  <a:lnTo>
                    <a:pt x="1417027" y="196291"/>
                  </a:lnTo>
                  <a:lnTo>
                    <a:pt x="1471688" y="207746"/>
                  </a:lnTo>
                  <a:lnTo>
                    <a:pt x="1471688" y="198285"/>
                  </a:lnTo>
                  <a:lnTo>
                    <a:pt x="1444269" y="192532"/>
                  </a:lnTo>
                  <a:lnTo>
                    <a:pt x="1474419" y="188366"/>
                  </a:lnTo>
                  <a:lnTo>
                    <a:pt x="1529486" y="194068"/>
                  </a:lnTo>
                  <a:lnTo>
                    <a:pt x="1529486" y="184924"/>
                  </a:lnTo>
                  <a:lnTo>
                    <a:pt x="1512290" y="183134"/>
                  </a:lnTo>
                  <a:lnTo>
                    <a:pt x="1575104" y="174472"/>
                  </a:lnTo>
                  <a:lnTo>
                    <a:pt x="1575104" y="155270"/>
                  </a:lnTo>
                  <a:lnTo>
                    <a:pt x="1555483" y="152565"/>
                  </a:lnTo>
                  <a:lnTo>
                    <a:pt x="1555483" y="164236"/>
                  </a:lnTo>
                  <a:lnTo>
                    <a:pt x="1435633" y="174155"/>
                  </a:lnTo>
                  <a:lnTo>
                    <a:pt x="1435633" y="184353"/>
                  </a:lnTo>
                  <a:lnTo>
                    <a:pt x="1417332" y="186880"/>
                  </a:lnTo>
                  <a:lnTo>
                    <a:pt x="1410665" y="185483"/>
                  </a:lnTo>
                  <a:lnTo>
                    <a:pt x="1430629" y="183832"/>
                  </a:lnTo>
                  <a:lnTo>
                    <a:pt x="1435633" y="184353"/>
                  </a:lnTo>
                  <a:lnTo>
                    <a:pt x="1435633" y="174155"/>
                  </a:lnTo>
                  <a:lnTo>
                    <a:pt x="1429918" y="174625"/>
                  </a:lnTo>
                  <a:lnTo>
                    <a:pt x="1390091" y="170510"/>
                  </a:lnTo>
                  <a:lnTo>
                    <a:pt x="1390091" y="190639"/>
                  </a:lnTo>
                  <a:lnTo>
                    <a:pt x="1306055" y="202234"/>
                  </a:lnTo>
                  <a:lnTo>
                    <a:pt x="1306055" y="194132"/>
                  </a:lnTo>
                  <a:lnTo>
                    <a:pt x="1378280" y="188163"/>
                  </a:lnTo>
                  <a:lnTo>
                    <a:pt x="1390091" y="190639"/>
                  </a:lnTo>
                  <a:lnTo>
                    <a:pt x="1390091" y="170510"/>
                  </a:lnTo>
                  <a:lnTo>
                    <a:pt x="1380782" y="169545"/>
                  </a:lnTo>
                  <a:lnTo>
                    <a:pt x="1380782" y="178676"/>
                  </a:lnTo>
                  <a:lnTo>
                    <a:pt x="1378927" y="178841"/>
                  </a:lnTo>
                  <a:lnTo>
                    <a:pt x="1375689" y="178155"/>
                  </a:lnTo>
                  <a:lnTo>
                    <a:pt x="1380782" y="178676"/>
                  </a:lnTo>
                  <a:lnTo>
                    <a:pt x="1380782" y="169545"/>
                  </a:lnTo>
                  <a:lnTo>
                    <a:pt x="1346555" y="166001"/>
                  </a:lnTo>
                  <a:lnTo>
                    <a:pt x="1346555" y="181521"/>
                  </a:lnTo>
                  <a:lnTo>
                    <a:pt x="1306055" y="184861"/>
                  </a:lnTo>
                  <a:lnTo>
                    <a:pt x="1306055" y="173024"/>
                  </a:lnTo>
                  <a:lnTo>
                    <a:pt x="1346555" y="181521"/>
                  </a:lnTo>
                  <a:lnTo>
                    <a:pt x="1346555" y="166001"/>
                  </a:lnTo>
                  <a:lnTo>
                    <a:pt x="1331264" y="164414"/>
                  </a:lnTo>
                  <a:lnTo>
                    <a:pt x="1431683" y="154025"/>
                  </a:lnTo>
                  <a:lnTo>
                    <a:pt x="1555483" y="164236"/>
                  </a:lnTo>
                  <a:lnTo>
                    <a:pt x="1555483" y="152565"/>
                  </a:lnTo>
                  <a:lnTo>
                    <a:pt x="1508569" y="146075"/>
                  </a:lnTo>
                  <a:lnTo>
                    <a:pt x="1546898" y="142113"/>
                  </a:lnTo>
                  <a:lnTo>
                    <a:pt x="1578660" y="155752"/>
                  </a:lnTo>
                  <a:lnTo>
                    <a:pt x="1578660" y="145059"/>
                  </a:lnTo>
                  <a:lnTo>
                    <a:pt x="1566964" y="140042"/>
                  </a:lnTo>
                  <a:lnTo>
                    <a:pt x="1611642" y="135420"/>
                  </a:lnTo>
                  <a:lnTo>
                    <a:pt x="1655483" y="139966"/>
                  </a:lnTo>
                  <a:lnTo>
                    <a:pt x="1655483" y="121602"/>
                  </a:lnTo>
                  <a:lnTo>
                    <a:pt x="1610893" y="126199"/>
                  </a:lnTo>
                  <a:lnTo>
                    <a:pt x="1566697" y="121640"/>
                  </a:lnTo>
                  <a:lnTo>
                    <a:pt x="1566697" y="130771"/>
                  </a:lnTo>
                  <a:lnTo>
                    <a:pt x="1549476" y="132562"/>
                  </a:lnTo>
                  <a:lnTo>
                    <a:pt x="1538516" y="127863"/>
                  </a:lnTo>
                  <a:lnTo>
                    <a:pt x="1566697" y="130771"/>
                  </a:lnTo>
                  <a:lnTo>
                    <a:pt x="1566697" y="121640"/>
                  </a:lnTo>
                  <a:lnTo>
                    <a:pt x="1530565" y="117894"/>
                  </a:lnTo>
                  <a:lnTo>
                    <a:pt x="1611477" y="100965"/>
                  </a:lnTo>
                  <a:lnTo>
                    <a:pt x="1691919" y="117830"/>
                  </a:lnTo>
                  <a:lnTo>
                    <a:pt x="1691919" y="108280"/>
                  </a:lnTo>
                  <a:lnTo>
                    <a:pt x="1634248" y="96202"/>
                  </a:lnTo>
                  <a:lnTo>
                    <a:pt x="1672209" y="88252"/>
                  </a:lnTo>
                  <a:lnTo>
                    <a:pt x="1750707" y="99085"/>
                  </a:lnTo>
                  <a:lnTo>
                    <a:pt x="1750707" y="89877"/>
                  </a:lnTo>
                  <a:lnTo>
                    <a:pt x="1698688" y="82702"/>
                  </a:lnTo>
                  <a:lnTo>
                    <a:pt x="1846948" y="51676"/>
                  </a:lnTo>
                  <a:lnTo>
                    <a:pt x="1847862" y="53784"/>
                  </a:lnTo>
                  <a:lnTo>
                    <a:pt x="1848345" y="57162"/>
                  </a:lnTo>
                  <a:lnTo>
                    <a:pt x="1848345" y="7061"/>
                  </a:lnTo>
                  <a:lnTo>
                    <a:pt x="1840992" y="4559"/>
                  </a:lnTo>
                  <a:lnTo>
                    <a:pt x="1841931" y="11315"/>
                  </a:lnTo>
                  <a:lnTo>
                    <a:pt x="1839468" y="10668"/>
                  </a:lnTo>
                  <a:lnTo>
                    <a:pt x="1842947" y="27787"/>
                  </a:lnTo>
                  <a:lnTo>
                    <a:pt x="1836407" y="27432"/>
                  </a:lnTo>
                  <a:lnTo>
                    <a:pt x="1841360" y="38836"/>
                  </a:lnTo>
                  <a:lnTo>
                    <a:pt x="1769656" y="48729"/>
                  </a:lnTo>
                  <a:lnTo>
                    <a:pt x="1769656" y="58077"/>
                  </a:lnTo>
                  <a:lnTo>
                    <a:pt x="1670634" y="78841"/>
                  </a:lnTo>
                  <a:lnTo>
                    <a:pt x="1644916" y="75285"/>
                  </a:lnTo>
                  <a:lnTo>
                    <a:pt x="1769656" y="58077"/>
                  </a:lnTo>
                  <a:lnTo>
                    <a:pt x="1769656" y="48729"/>
                  </a:lnTo>
                  <a:lnTo>
                    <a:pt x="1644192" y="66040"/>
                  </a:lnTo>
                  <a:lnTo>
                    <a:pt x="1644192" y="84378"/>
                  </a:lnTo>
                  <a:lnTo>
                    <a:pt x="1611020" y="91338"/>
                  </a:lnTo>
                  <a:lnTo>
                    <a:pt x="1588274" y="86588"/>
                  </a:lnTo>
                  <a:lnTo>
                    <a:pt x="1588274" y="96100"/>
                  </a:lnTo>
                  <a:lnTo>
                    <a:pt x="1529461" y="108432"/>
                  </a:lnTo>
                  <a:lnTo>
                    <a:pt x="1529461" y="134632"/>
                  </a:lnTo>
                  <a:lnTo>
                    <a:pt x="1470050" y="140766"/>
                  </a:lnTo>
                  <a:lnTo>
                    <a:pt x="1440700" y="136715"/>
                  </a:lnTo>
                  <a:lnTo>
                    <a:pt x="1501343" y="124015"/>
                  </a:lnTo>
                  <a:lnTo>
                    <a:pt x="1505839" y="124485"/>
                  </a:lnTo>
                  <a:lnTo>
                    <a:pt x="1529461" y="134632"/>
                  </a:lnTo>
                  <a:lnTo>
                    <a:pt x="1529461" y="108432"/>
                  </a:lnTo>
                  <a:lnTo>
                    <a:pt x="1505077" y="113538"/>
                  </a:lnTo>
                  <a:lnTo>
                    <a:pt x="1477797" y="101866"/>
                  </a:lnTo>
                  <a:lnTo>
                    <a:pt x="1477797" y="112445"/>
                  </a:lnTo>
                  <a:lnTo>
                    <a:pt x="1470367" y="111683"/>
                  </a:lnTo>
                  <a:lnTo>
                    <a:pt x="1470367" y="120815"/>
                  </a:lnTo>
                  <a:lnTo>
                    <a:pt x="1431302" y="129019"/>
                  </a:lnTo>
                  <a:lnTo>
                    <a:pt x="1431302" y="144767"/>
                  </a:lnTo>
                  <a:lnTo>
                    <a:pt x="1430858" y="144805"/>
                  </a:lnTo>
                  <a:lnTo>
                    <a:pt x="1410157" y="143103"/>
                  </a:lnTo>
                  <a:lnTo>
                    <a:pt x="1413776" y="142354"/>
                  </a:lnTo>
                  <a:lnTo>
                    <a:pt x="1431302" y="144767"/>
                  </a:lnTo>
                  <a:lnTo>
                    <a:pt x="1431302" y="129019"/>
                  </a:lnTo>
                  <a:lnTo>
                    <a:pt x="1412862" y="132880"/>
                  </a:lnTo>
                  <a:lnTo>
                    <a:pt x="1385963" y="129171"/>
                  </a:lnTo>
                  <a:lnTo>
                    <a:pt x="1385963" y="138518"/>
                  </a:lnTo>
                  <a:lnTo>
                    <a:pt x="1381696" y="139420"/>
                  </a:lnTo>
                  <a:lnTo>
                    <a:pt x="1381696" y="149898"/>
                  </a:lnTo>
                  <a:lnTo>
                    <a:pt x="1373759" y="150723"/>
                  </a:lnTo>
                  <a:lnTo>
                    <a:pt x="1378813" y="149669"/>
                  </a:lnTo>
                  <a:lnTo>
                    <a:pt x="1381696" y="149898"/>
                  </a:lnTo>
                  <a:lnTo>
                    <a:pt x="1381696" y="139420"/>
                  </a:lnTo>
                  <a:lnTo>
                    <a:pt x="1377073" y="140373"/>
                  </a:lnTo>
                  <a:lnTo>
                    <a:pt x="1345755" y="137795"/>
                  </a:lnTo>
                  <a:lnTo>
                    <a:pt x="1345755" y="146939"/>
                  </a:lnTo>
                  <a:lnTo>
                    <a:pt x="1306055" y="155270"/>
                  </a:lnTo>
                  <a:lnTo>
                    <a:pt x="1306055" y="143662"/>
                  </a:lnTo>
                  <a:lnTo>
                    <a:pt x="1345755" y="146939"/>
                  </a:lnTo>
                  <a:lnTo>
                    <a:pt x="1345755" y="137795"/>
                  </a:lnTo>
                  <a:lnTo>
                    <a:pt x="1306055" y="134505"/>
                  </a:lnTo>
                  <a:lnTo>
                    <a:pt x="1306055" y="127495"/>
                  </a:lnTo>
                  <a:lnTo>
                    <a:pt x="1385963" y="138518"/>
                  </a:lnTo>
                  <a:lnTo>
                    <a:pt x="1385963" y="129171"/>
                  </a:lnTo>
                  <a:lnTo>
                    <a:pt x="1320190" y="120091"/>
                  </a:lnTo>
                  <a:lnTo>
                    <a:pt x="1381569" y="111620"/>
                  </a:lnTo>
                  <a:lnTo>
                    <a:pt x="1470367" y="120815"/>
                  </a:lnTo>
                  <a:lnTo>
                    <a:pt x="1470367" y="111683"/>
                  </a:lnTo>
                  <a:lnTo>
                    <a:pt x="1419428" y="106400"/>
                  </a:lnTo>
                  <a:lnTo>
                    <a:pt x="1452956" y="101777"/>
                  </a:lnTo>
                  <a:lnTo>
                    <a:pt x="1477797" y="112445"/>
                  </a:lnTo>
                  <a:lnTo>
                    <a:pt x="1477797" y="101866"/>
                  </a:lnTo>
                  <a:lnTo>
                    <a:pt x="1471599" y="99212"/>
                  </a:lnTo>
                  <a:lnTo>
                    <a:pt x="1550898" y="88265"/>
                  </a:lnTo>
                  <a:lnTo>
                    <a:pt x="1588274" y="96100"/>
                  </a:lnTo>
                  <a:lnTo>
                    <a:pt x="1588274" y="86588"/>
                  </a:lnTo>
                  <a:lnTo>
                    <a:pt x="1578292" y="84493"/>
                  </a:lnTo>
                  <a:lnTo>
                    <a:pt x="1611630" y="79883"/>
                  </a:lnTo>
                  <a:lnTo>
                    <a:pt x="1644192" y="84378"/>
                  </a:lnTo>
                  <a:lnTo>
                    <a:pt x="1644192" y="66040"/>
                  </a:lnTo>
                  <a:lnTo>
                    <a:pt x="1610982" y="70612"/>
                  </a:lnTo>
                  <a:lnTo>
                    <a:pt x="1577708" y="66040"/>
                  </a:lnTo>
                  <a:lnTo>
                    <a:pt x="1577708" y="75209"/>
                  </a:lnTo>
                  <a:lnTo>
                    <a:pt x="1551355" y="78854"/>
                  </a:lnTo>
                  <a:lnTo>
                    <a:pt x="1523974" y="73126"/>
                  </a:lnTo>
                  <a:lnTo>
                    <a:pt x="1523974" y="82626"/>
                  </a:lnTo>
                  <a:lnTo>
                    <a:pt x="1455064" y="92138"/>
                  </a:lnTo>
                  <a:lnTo>
                    <a:pt x="1436458" y="84175"/>
                  </a:lnTo>
                  <a:lnTo>
                    <a:pt x="1436458" y="94703"/>
                  </a:lnTo>
                  <a:lnTo>
                    <a:pt x="1380667" y="102387"/>
                  </a:lnTo>
                  <a:lnTo>
                    <a:pt x="1342796" y="98488"/>
                  </a:lnTo>
                  <a:lnTo>
                    <a:pt x="1342796" y="107619"/>
                  </a:lnTo>
                  <a:lnTo>
                    <a:pt x="1339519" y="108077"/>
                  </a:lnTo>
                  <a:lnTo>
                    <a:pt x="1339100" y="107238"/>
                  </a:lnTo>
                  <a:lnTo>
                    <a:pt x="1342796" y="107619"/>
                  </a:lnTo>
                  <a:lnTo>
                    <a:pt x="1342796" y="98488"/>
                  </a:lnTo>
                  <a:lnTo>
                    <a:pt x="1338643" y="98056"/>
                  </a:lnTo>
                  <a:lnTo>
                    <a:pt x="1338643" y="108191"/>
                  </a:lnTo>
                  <a:lnTo>
                    <a:pt x="1306055" y="112699"/>
                  </a:lnTo>
                  <a:lnTo>
                    <a:pt x="1306055" y="108191"/>
                  </a:lnTo>
                  <a:lnTo>
                    <a:pt x="1338643" y="108191"/>
                  </a:lnTo>
                  <a:lnTo>
                    <a:pt x="1338643" y="98056"/>
                  </a:lnTo>
                  <a:lnTo>
                    <a:pt x="1334274" y="97599"/>
                  </a:lnTo>
                  <a:lnTo>
                    <a:pt x="1333487" y="95999"/>
                  </a:lnTo>
                  <a:lnTo>
                    <a:pt x="1301483" y="32016"/>
                  </a:lnTo>
                  <a:lnTo>
                    <a:pt x="1356347" y="97523"/>
                  </a:lnTo>
                  <a:lnTo>
                    <a:pt x="1363421" y="81267"/>
                  </a:lnTo>
                  <a:lnTo>
                    <a:pt x="1368552" y="85344"/>
                  </a:lnTo>
                  <a:lnTo>
                    <a:pt x="1369745" y="79476"/>
                  </a:lnTo>
                  <a:lnTo>
                    <a:pt x="1371600" y="80759"/>
                  </a:lnTo>
                  <a:lnTo>
                    <a:pt x="1373428" y="67640"/>
                  </a:lnTo>
                  <a:lnTo>
                    <a:pt x="1436458" y="94703"/>
                  </a:lnTo>
                  <a:lnTo>
                    <a:pt x="1436458" y="84175"/>
                  </a:lnTo>
                  <a:lnTo>
                    <a:pt x="1374800" y="57759"/>
                  </a:lnTo>
                  <a:lnTo>
                    <a:pt x="1375346" y="53848"/>
                  </a:lnTo>
                  <a:lnTo>
                    <a:pt x="1376235" y="51816"/>
                  </a:lnTo>
                  <a:lnTo>
                    <a:pt x="1376299" y="51676"/>
                  </a:lnTo>
                  <a:lnTo>
                    <a:pt x="1523974" y="82626"/>
                  </a:lnTo>
                  <a:lnTo>
                    <a:pt x="1523974" y="73126"/>
                  </a:lnTo>
                  <a:lnTo>
                    <a:pt x="1449451" y="57518"/>
                  </a:lnTo>
                  <a:lnTo>
                    <a:pt x="1577708" y="75209"/>
                  </a:lnTo>
                  <a:lnTo>
                    <a:pt x="1577708" y="66040"/>
                  </a:lnTo>
                  <a:lnTo>
                    <a:pt x="1381785" y="39039"/>
                  </a:lnTo>
                  <a:lnTo>
                    <a:pt x="1386840" y="27432"/>
                  </a:lnTo>
                  <a:lnTo>
                    <a:pt x="1380286" y="27787"/>
                  </a:lnTo>
                  <a:lnTo>
                    <a:pt x="1383792" y="10668"/>
                  </a:lnTo>
                  <a:lnTo>
                    <a:pt x="1381315" y="11315"/>
                  </a:lnTo>
                  <a:lnTo>
                    <a:pt x="1382268" y="4559"/>
                  </a:lnTo>
                  <a:lnTo>
                    <a:pt x="1301496" y="32004"/>
                  </a:lnTo>
                  <a:lnTo>
                    <a:pt x="1296911" y="41135"/>
                  </a:lnTo>
                  <a:lnTo>
                    <a:pt x="1296911" y="290131"/>
                  </a:lnTo>
                  <a:lnTo>
                    <a:pt x="1253261" y="272364"/>
                  </a:lnTo>
                  <a:lnTo>
                    <a:pt x="1253261" y="282740"/>
                  </a:lnTo>
                  <a:lnTo>
                    <a:pt x="1113345" y="254101"/>
                  </a:lnTo>
                  <a:lnTo>
                    <a:pt x="1168844" y="248361"/>
                  </a:lnTo>
                  <a:lnTo>
                    <a:pt x="1253261" y="282740"/>
                  </a:lnTo>
                  <a:lnTo>
                    <a:pt x="1253261" y="272364"/>
                  </a:lnTo>
                  <a:lnTo>
                    <a:pt x="1189177" y="246253"/>
                  </a:lnTo>
                  <a:lnTo>
                    <a:pt x="1296911" y="235115"/>
                  </a:lnTo>
                  <a:lnTo>
                    <a:pt x="1296911" y="225818"/>
                  </a:lnTo>
                  <a:lnTo>
                    <a:pt x="1170965" y="238836"/>
                  </a:lnTo>
                  <a:lnTo>
                    <a:pt x="1155166" y="232410"/>
                  </a:lnTo>
                  <a:lnTo>
                    <a:pt x="1286306" y="214325"/>
                  </a:lnTo>
                  <a:lnTo>
                    <a:pt x="1296911" y="215785"/>
                  </a:lnTo>
                  <a:lnTo>
                    <a:pt x="1296911" y="203492"/>
                  </a:lnTo>
                  <a:lnTo>
                    <a:pt x="1286294" y="204965"/>
                  </a:lnTo>
                  <a:lnTo>
                    <a:pt x="1252385" y="200291"/>
                  </a:lnTo>
                  <a:lnTo>
                    <a:pt x="1252385" y="209638"/>
                  </a:lnTo>
                  <a:lnTo>
                    <a:pt x="1150620" y="223672"/>
                  </a:lnTo>
                  <a:lnTo>
                    <a:pt x="1150620" y="240944"/>
                  </a:lnTo>
                  <a:lnTo>
                    <a:pt x="1083144" y="247916"/>
                  </a:lnTo>
                  <a:lnTo>
                    <a:pt x="1066876" y="244589"/>
                  </a:lnTo>
                  <a:lnTo>
                    <a:pt x="1136116" y="235038"/>
                  </a:lnTo>
                  <a:lnTo>
                    <a:pt x="1150620" y="240944"/>
                  </a:lnTo>
                  <a:lnTo>
                    <a:pt x="1150620" y="223672"/>
                  </a:lnTo>
                  <a:lnTo>
                    <a:pt x="1137996" y="225412"/>
                  </a:lnTo>
                  <a:lnTo>
                    <a:pt x="1118946" y="217665"/>
                  </a:lnTo>
                  <a:lnTo>
                    <a:pt x="1118946" y="228041"/>
                  </a:lnTo>
                  <a:lnTo>
                    <a:pt x="1052449" y="237223"/>
                  </a:lnTo>
                  <a:lnTo>
                    <a:pt x="1052449" y="251091"/>
                  </a:lnTo>
                  <a:lnTo>
                    <a:pt x="921753" y="264591"/>
                  </a:lnTo>
                  <a:lnTo>
                    <a:pt x="1039266" y="248399"/>
                  </a:lnTo>
                  <a:lnTo>
                    <a:pt x="1052449" y="251091"/>
                  </a:lnTo>
                  <a:lnTo>
                    <a:pt x="1052449" y="237223"/>
                  </a:lnTo>
                  <a:lnTo>
                    <a:pt x="1039545" y="239001"/>
                  </a:lnTo>
                  <a:lnTo>
                    <a:pt x="1011936" y="233349"/>
                  </a:lnTo>
                  <a:lnTo>
                    <a:pt x="1011936" y="242798"/>
                  </a:lnTo>
                  <a:lnTo>
                    <a:pt x="783336" y="274320"/>
                  </a:lnTo>
                  <a:lnTo>
                    <a:pt x="972489" y="234721"/>
                  </a:lnTo>
                  <a:lnTo>
                    <a:pt x="1011936" y="242798"/>
                  </a:lnTo>
                  <a:lnTo>
                    <a:pt x="1011936" y="233349"/>
                  </a:lnTo>
                  <a:lnTo>
                    <a:pt x="995324" y="229946"/>
                  </a:lnTo>
                  <a:lnTo>
                    <a:pt x="1075372" y="213182"/>
                  </a:lnTo>
                  <a:lnTo>
                    <a:pt x="1081278" y="212699"/>
                  </a:lnTo>
                  <a:lnTo>
                    <a:pt x="1118946" y="228041"/>
                  </a:lnTo>
                  <a:lnTo>
                    <a:pt x="1118946" y="217665"/>
                  </a:lnTo>
                  <a:lnTo>
                    <a:pt x="1102474" y="210947"/>
                  </a:lnTo>
                  <a:lnTo>
                    <a:pt x="1202169" y="202717"/>
                  </a:lnTo>
                  <a:lnTo>
                    <a:pt x="1252385" y="209638"/>
                  </a:lnTo>
                  <a:lnTo>
                    <a:pt x="1252385" y="200291"/>
                  </a:lnTo>
                  <a:lnTo>
                    <a:pt x="1244600" y="199212"/>
                  </a:lnTo>
                  <a:lnTo>
                    <a:pt x="1296911" y="194881"/>
                  </a:lnTo>
                  <a:lnTo>
                    <a:pt x="1296911" y="185610"/>
                  </a:lnTo>
                  <a:lnTo>
                    <a:pt x="1202550" y="193408"/>
                  </a:lnTo>
                  <a:lnTo>
                    <a:pt x="1182839" y="190690"/>
                  </a:lnTo>
                  <a:lnTo>
                    <a:pt x="1285963" y="169100"/>
                  </a:lnTo>
                  <a:lnTo>
                    <a:pt x="1286891" y="169011"/>
                  </a:lnTo>
                  <a:lnTo>
                    <a:pt x="1296911" y="171107"/>
                  </a:lnTo>
                  <a:lnTo>
                    <a:pt x="1296911" y="157187"/>
                  </a:lnTo>
                  <a:lnTo>
                    <a:pt x="1286281" y="159423"/>
                  </a:lnTo>
                  <a:lnTo>
                    <a:pt x="1242148" y="150177"/>
                  </a:lnTo>
                  <a:lnTo>
                    <a:pt x="1242148" y="164338"/>
                  </a:lnTo>
                  <a:lnTo>
                    <a:pt x="1195209" y="169202"/>
                  </a:lnTo>
                  <a:lnTo>
                    <a:pt x="1195209" y="178485"/>
                  </a:lnTo>
                  <a:lnTo>
                    <a:pt x="1160132" y="185851"/>
                  </a:lnTo>
                  <a:lnTo>
                    <a:pt x="1160132" y="196913"/>
                  </a:lnTo>
                  <a:lnTo>
                    <a:pt x="1148549" y="197866"/>
                  </a:lnTo>
                  <a:lnTo>
                    <a:pt x="1155903" y="196329"/>
                  </a:lnTo>
                  <a:lnTo>
                    <a:pt x="1160132" y="196913"/>
                  </a:lnTo>
                  <a:lnTo>
                    <a:pt x="1160132" y="185851"/>
                  </a:lnTo>
                  <a:lnTo>
                    <a:pt x="1155204" y="186880"/>
                  </a:lnTo>
                  <a:lnTo>
                    <a:pt x="1137589" y="184454"/>
                  </a:lnTo>
                  <a:lnTo>
                    <a:pt x="1195209" y="178485"/>
                  </a:lnTo>
                  <a:lnTo>
                    <a:pt x="1195209" y="169202"/>
                  </a:lnTo>
                  <a:lnTo>
                    <a:pt x="1128293" y="176123"/>
                  </a:lnTo>
                  <a:lnTo>
                    <a:pt x="1128293" y="192519"/>
                  </a:lnTo>
                  <a:lnTo>
                    <a:pt x="1081366" y="202361"/>
                  </a:lnTo>
                  <a:lnTo>
                    <a:pt x="1062355" y="194614"/>
                  </a:lnTo>
                  <a:lnTo>
                    <a:pt x="1062355" y="204990"/>
                  </a:lnTo>
                  <a:lnTo>
                    <a:pt x="999947" y="210159"/>
                  </a:lnTo>
                  <a:lnTo>
                    <a:pt x="999947" y="219417"/>
                  </a:lnTo>
                  <a:lnTo>
                    <a:pt x="972261" y="225221"/>
                  </a:lnTo>
                  <a:lnTo>
                    <a:pt x="960031" y="222719"/>
                  </a:lnTo>
                  <a:lnTo>
                    <a:pt x="999947" y="219417"/>
                  </a:lnTo>
                  <a:lnTo>
                    <a:pt x="999947" y="210159"/>
                  </a:lnTo>
                  <a:lnTo>
                    <a:pt x="949439" y="214325"/>
                  </a:lnTo>
                  <a:lnTo>
                    <a:pt x="949439" y="230009"/>
                  </a:lnTo>
                  <a:lnTo>
                    <a:pt x="703046" y="281647"/>
                  </a:lnTo>
                  <a:lnTo>
                    <a:pt x="818832" y="234378"/>
                  </a:lnTo>
                  <a:lnTo>
                    <a:pt x="927112" y="225437"/>
                  </a:lnTo>
                  <a:lnTo>
                    <a:pt x="949439" y="230009"/>
                  </a:lnTo>
                  <a:lnTo>
                    <a:pt x="949439" y="214325"/>
                  </a:lnTo>
                  <a:lnTo>
                    <a:pt x="927760" y="216115"/>
                  </a:lnTo>
                  <a:lnTo>
                    <a:pt x="895426" y="209499"/>
                  </a:lnTo>
                  <a:lnTo>
                    <a:pt x="1037361" y="194818"/>
                  </a:lnTo>
                  <a:lnTo>
                    <a:pt x="1062355" y="204990"/>
                  </a:lnTo>
                  <a:lnTo>
                    <a:pt x="1062355" y="194614"/>
                  </a:lnTo>
                  <a:lnTo>
                    <a:pt x="1057694" y="192709"/>
                  </a:lnTo>
                  <a:lnTo>
                    <a:pt x="1098829" y="188455"/>
                  </a:lnTo>
                  <a:lnTo>
                    <a:pt x="1128293" y="192519"/>
                  </a:lnTo>
                  <a:lnTo>
                    <a:pt x="1128293" y="176123"/>
                  </a:lnTo>
                  <a:lnTo>
                    <a:pt x="1099070" y="179133"/>
                  </a:lnTo>
                  <a:lnTo>
                    <a:pt x="1060297" y="173786"/>
                  </a:lnTo>
                  <a:lnTo>
                    <a:pt x="1060297" y="183146"/>
                  </a:lnTo>
                  <a:lnTo>
                    <a:pt x="1039482" y="185293"/>
                  </a:lnTo>
                  <a:lnTo>
                    <a:pt x="1020800" y="177698"/>
                  </a:lnTo>
                  <a:lnTo>
                    <a:pt x="1060297" y="183146"/>
                  </a:lnTo>
                  <a:lnTo>
                    <a:pt x="1060297" y="173786"/>
                  </a:lnTo>
                  <a:lnTo>
                    <a:pt x="1019149" y="168109"/>
                  </a:lnTo>
                  <a:lnTo>
                    <a:pt x="1019149" y="187401"/>
                  </a:lnTo>
                  <a:lnTo>
                    <a:pt x="904989" y="199199"/>
                  </a:lnTo>
                  <a:lnTo>
                    <a:pt x="973607" y="171183"/>
                  </a:lnTo>
                  <a:lnTo>
                    <a:pt x="982243" y="172377"/>
                  </a:lnTo>
                  <a:lnTo>
                    <a:pt x="1019149" y="187401"/>
                  </a:lnTo>
                  <a:lnTo>
                    <a:pt x="1019149" y="168109"/>
                  </a:lnTo>
                  <a:lnTo>
                    <a:pt x="995591" y="164858"/>
                  </a:lnTo>
                  <a:lnTo>
                    <a:pt x="1103363" y="149987"/>
                  </a:lnTo>
                  <a:lnTo>
                    <a:pt x="1242148" y="164338"/>
                  </a:lnTo>
                  <a:lnTo>
                    <a:pt x="1242148" y="150177"/>
                  </a:lnTo>
                  <a:lnTo>
                    <a:pt x="1200518" y="141452"/>
                  </a:lnTo>
                  <a:lnTo>
                    <a:pt x="1200518" y="150901"/>
                  </a:lnTo>
                  <a:lnTo>
                    <a:pt x="1141234" y="144767"/>
                  </a:lnTo>
                  <a:lnTo>
                    <a:pt x="1159332" y="142278"/>
                  </a:lnTo>
                  <a:lnTo>
                    <a:pt x="1200518" y="150901"/>
                  </a:lnTo>
                  <a:lnTo>
                    <a:pt x="1200518" y="141452"/>
                  </a:lnTo>
                  <a:lnTo>
                    <a:pt x="1186561" y="138518"/>
                  </a:lnTo>
                  <a:lnTo>
                    <a:pt x="1208036" y="135547"/>
                  </a:lnTo>
                  <a:lnTo>
                    <a:pt x="1296911" y="142900"/>
                  </a:lnTo>
                  <a:lnTo>
                    <a:pt x="1296911" y="133756"/>
                  </a:lnTo>
                  <a:lnTo>
                    <a:pt x="1249514" y="129832"/>
                  </a:lnTo>
                  <a:lnTo>
                    <a:pt x="1286294" y="124764"/>
                  </a:lnTo>
                  <a:lnTo>
                    <a:pt x="1296911" y="126238"/>
                  </a:lnTo>
                  <a:lnTo>
                    <a:pt x="1296911" y="113957"/>
                  </a:lnTo>
                  <a:lnTo>
                    <a:pt x="1286281" y="115417"/>
                  </a:lnTo>
                  <a:lnTo>
                    <a:pt x="1252385" y="110744"/>
                  </a:lnTo>
                  <a:lnTo>
                    <a:pt x="1252385" y="120091"/>
                  </a:lnTo>
                  <a:lnTo>
                    <a:pt x="1207084" y="126326"/>
                  </a:lnTo>
                  <a:lnTo>
                    <a:pt x="1165606" y="122910"/>
                  </a:lnTo>
                  <a:lnTo>
                    <a:pt x="1165606" y="132041"/>
                  </a:lnTo>
                  <a:lnTo>
                    <a:pt x="1159637" y="132867"/>
                  </a:lnTo>
                  <a:lnTo>
                    <a:pt x="1149273" y="130695"/>
                  </a:lnTo>
                  <a:lnTo>
                    <a:pt x="1165606" y="132041"/>
                  </a:lnTo>
                  <a:lnTo>
                    <a:pt x="1165606" y="122910"/>
                  </a:lnTo>
                  <a:lnTo>
                    <a:pt x="1132408" y="120167"/>
                  </a:lnTo>
                  <a:lnTo>
                    <a:pt x="1132408" y="136626"/>
                  </a:lnTo>
                  <a:lnTo>
                    <a:pt x="1102474" y="140754"/>
                  </a:lnTo>
                  <a:lnTo>
                    <a:pt x="1064615" y="136842"/>
                  </a:lnTo>
                  <a:lnTo>
                    <a:pt x="1064615" y="145986"/>
                  </a:lnTo>
                  <a:lnTo>
                    <a:pt x="1020394" y="152082"/>
                  </a:lnTo>
                  <a:lnTo>
                    <a:pt x="1041247" y="143573"/>
                  </a:lnTo>
                  <a:lnTo>
                    <a:pt x="1064615" y="145986"/>
                  </a:lnTo>
                  <a:lnTo>
                    <a:pt x="1064615" y="136842"/>
                  </a:lnTo>
                  <a:lnTo>
                    <a:pt x="1059116" y="136271"/>
                  </a:lnTo>
                  <a:lnTo>
                    <a:pt x="1083398" y="126365"/>
                  </a:lnTo>
                  <a:lnTo>
                    <a:pt x="1132408" y="136626"/>
                  </a:lnTo>
                  <a:lnTo>
                    <a:pt x="1132408" y="120167"/>
                  </a:lnTo>
                  <a:lnTo>
                    <a:pt x="1104265" y="117843"/>
                  </a:lnTo>
                  <a:lnTo>
                    <a:pt x="1137564" y="104254"/>
                  </a:lnTo>
                  <a:lnTo>
                    <a:pt x="1252385" y="120091"/>
                  </a:lnTo>
                  <a:lnTo>
                    <a:pt x="1252385" y="110744"/>
                  </a:lnTo>
                  <a:lnTo>
                    <a:pt x="1154671" y="97256"/>
                  </a:lnTo>
                  <a:lnTo>
                    <a:pt x="1172438" y="90004"/>
                  </a:lnTo>
                  <a:lnTo>
                    <a:pt x="1267548" y="99847"/>
                  </a:lnTo>
                  <a:lnTo>
                    <a:pt x="1263383" y="108191"/>
                  </a:lnTo>
                  <a:lnTo>
                    <a:pt x="1296911" y="108191"/>
                  </a:lnTo>
                  <a:lnTo>
                    <a:pt x="1296911" y="41135"/>
                  </a:lnTo>
                  <a:lnTo>
                    <a:pt x="1271905" y="91147"/>
                  </a:lnTo>
                  <a:lnTo>
                    <a:pt x="1251267" y="89014"/>
                  </a:lnTo>
                  <a:lnTo>
                    <a:pt x="1284033" y="51816"/>
                  </a:lnTo>
                  <a:lnTo>
                    <a:pt x="1301445" y="32054"/>
                  </a:lnTo>
                  <a:lnTo>
                    <a:pt x="1241806" y="15430"/>
                  </a:lnTo>
                  <a:lnTo>
                    <a:pt x="1241806" y="88036"/>
                  </a:lnTo>
                  <a:lnTo>
                    <a:pt x="1190307" y="82715"/>
                  </a:lnTo>
                  <a:lnTo>
                    <a:pt x="1230833" y="66167"/>
                  </a:lnTo>
                  <a:lnTo>
                    <a:pt x="1234440" y="83820"/>
                  </a:lnTo>
                  <a:lnTo>
                    <a:pt x="1238707" y="80530"/>
                  </a:lnTo>
                  <a:lnTo>
                    <a:pt x="1241806" y="88036"/>
                  </a:lnTo>
                  <a:lnTo>
                    <a:pt x="1241806" y="15430"/>
                  </a:lnTo>
                  <a:lnTo>
                    <a:pt x="1228813" y="11823"/>
                  </a:lnTo>
                  <a:lnTo>
                    <a:pt x="1228813" y="56578"/>
                  </a:lnTo>
                  <a:lnTo>
                    <a:pt x="1169847" y="80594"/>
                  </a:lnTo>
                  <a:lnTo>
                    <a:pt x="1151940" y="78752"/>
                  </a:lnTo>
                  <a:lnTo>
                    <a:pt x="1151940" y="87884"/>
                  </a:lnTo>
                  <a:lnTo>
                    <a:pt x="1135443" y="94615"/>
                  </a:lnTo>
                  <a:lnTo>
                    <a:pt x="1118298" y="92252"/>
                  </a:lnTo>
                  <a:lnTo>
                    <a:pt x="1118298" y="101587"/>
                  </a:lnTo>
                  <a:lnTo>
                    <a:pt x="1082763" y="116065"/>
                  </a:lnTo>
                  <a:lnTo>
                    <a:pt x="1077353" y="115620"/>
                  </a:lnTo>
                  <a:lnTo>
                    <a:pt x="1064094" y="112852"/>
                  </a:lnTo>
                  <a:lnTo>
                    <a:pt x="1064094" y="123659"/>
                  </a:lnTo>
                  <a:lnTo>
                    <a:pt x="1038390" y="134137"/>
                  </a:lnTo>
                  <a:lnTo>
                    <a:pt x="1020495" y="132295"/>
                  </a:lnTo>
                  <a:lnTo>
                    <a:pt x="1020495" y="141427"/>
                  </a:lnTo>
                  <a:lnTo>
                    <a:pt x="980948" y="157530"/>
                  </a:lnTo>
                  <a:lnTo>
                    <a:pt x="973747" y="158534"/>
                  </a:lnTo>
                  <a:lnTo>
                    <a:pt x="947508" y="147853"/>
                  </a:lnTo>
                  <a:lnTo>
                    <a:pt x="947508" y="158229"/>
                  </a:lnTo>
                  <a:lnTo>
                    <a:pt x="946200" y="158051"/>
                  </a:lnTo>
                  <a:lnTo>
                    <a:pt x="946200" y="171665"/>
                  </a:lnTo>
                  <a:lnTo>
                    <a:pt x="894842" y="192595"/>
                  </a:lnTo>
                  <a:lnTo>
                    <a:pt x="894842" y="218833"/>
                  </a:lnTo>
                  <a:lnTo>
                    <a:pt x="847280" y="222758"/>
                  </a:lnTo>
                  <a:lnTo>
                    <a:pt x="869569" y="213664"/>
                  </a:lnTo>
                  <a:lnTo>
                    <a:pt x="894842" y="218833"/>
                  </a:lnTo>
                  <a:lnTo>
                    <a:pt x="894842" y="192595"/>
                  </a:lnTo>
                  <a:lnTo>
                    <a:pt x="869632" y="202857"/>
                  </a:lnTo>
                  <a:lnTo>
                    <a:pt x="865238" y="203314"/>
                  </a:lnTo>
                  <a:lnTo>
                    <a:pt x="839000" y="197954"/>
                  </a:lnTo>
                  <a:lnTo>
                    <a:pt x="839000" y="215328"/>
                  </a:lnTo>
                  <a:lnTo>
                    <a:pt x="813993" y="225513"/>
                  </a:lnTo>
                  <a:lnTo>
                    <a:pt x="785456" y="227876"/>
                  </a:lnTo>
                  <a:lnTo>
                    <a:pt x="785456" y="237134"/>
                  </a:lnTo>
                  <a:lnTo>
                    <a:pt x="656831" y="289521"/>
                  </a:lnTo>
                  <a:lnTo>
                    <a:pt x="656831" y="247751"/>
                  </a:lnTo>
                  <a:lnTo>
                    <a:pt x="785456" y="237134"/>
                  </a:lnTo>
                  <a:lnTo>
                    <a:pt x="785456" y="227876"/>
                  </a:lnTo>
                  <a:lnTo>
                    <a:pt x="656831" y="238493"/>
                  </a:lnTo>
                  <a:lnTo>
                    <a:pt x="656831" y="234162"/>
                  </a:lnTo>
                  <a:lnTo>
                    <a:pt x="839000" y="215328"/>
                  </a:lnTo>
                  <a:lnTo>
                    <a:pt x="839000" y="197954"/>
                  </a:lnTo>
                  <a:lnTo>
                    <a:pt x="834542" y="197040"/>
                  </a:lnTo>
                  <a:lnTo>
                    <a:pt x="834542" y="206489"/>
                  </a:lnTo>
                  <a:lnTo>
                    <a:pt x="656831" y="224853"/>
                  </a:lnTo>
                  <a:lnTo>
                    <a:pt x="656831" y="211582"/>
                  </a:lnTo>
                  <a:lnTo>
                    <a:pt x="777875" y="194894"/>
                  </a:lnTo>
                  <a:lnTo>
                    <a:pt x="834542" y="206489"/>
                  </a:lnTo>
                  <a:lnTo>
                    <a:pt x="834542" y="197040"/>
                  </a:lnTo>
                  <a:lnTo>
                    <a:pt x="805472" y="191084"/>
                  </a:lnTo>
                  <a:lnTo>
                    <a:pt x="946200" y="171665"/>
                  </a:lnTo>
                  <a:lnTo>
                    <a:pt x="946200" y="158051"/>
                  </a:lnTo>
                  <a:lnTo>
                    <a:pt x="927785" y="155511"/>
                  </a:lnTo>
                  <a:lnTo>
                    <a:pt x="927785" y="164871"/>
                  </a:lnTo>
                  <a:lnTo>
                    <a:pt x="778192" y="185496"/>
                  </a:lnTo>
                  <a:lnTo>
                    <a:pt x="750595" y="179857"/>
                  </a:lnTo>
                  <a:lnTo>
                    <a:pt x="750595" y="189306"/>
                  </a:lnTo>
                  <a:lnTo>
                    <a:pt x="656831" y="202234"/>
                  </a:lnTo>
                  <a:lnTo>
                    <a:pt x="656831" y="170116"/>
                  </a:lnTo>
                  <a:lnTo>
                    <a:pt x="750595" y="189306"/>
                  </a:lnTo>
                  <a:lnTo>
                    <a:pt x="750595" y="179857"/>
                  </a:lnTo>
                  <a:lnTo>
                    <a:pt x="675055" y="164388"/>
                  </a:lnTo>
                  <a:lnTo>
                    <a:pt x="775487" y="143852"/>
                  </a:lnTo>
                  <a:lnTo>
                    <a:pt x="927785" y="164871"/>
                  </a:lnTo>
                  <a:lnTo>
                    <a:pt x="927785" y="155511"/>
                  </a:lnTo>
                  <a:lnTo>
                    <a:pt x="802805" y="138277"/>
                  </a:lnTo>
                  <a:lnTo>
                    <a:pt x="865670" y="125412"/>
                  </a:lnTo>
                  <a:lnTo>
                    <a:pt x="867371" y="125590"/>
                  </a:lnTo>
                  <a:lnTo>
                    <a:pt x="947508" y="158229"/>
                  </a:lnTo>
                  <a:lnTo>
                    <a:pt x="947508" y="147853"/>
                  </a:lnTo>
                  <a:lnTo>
                    <a:pt x="901560" y="129133"/>
                  </a:lnTo>
                  <a:lnTo>
                    <a:pt x="1020495" y="141427"/>
                  </a:lnTo>
                  <a:lnTo>
                    <a:pt x="1020495" y="132295"/>
                  </a:lnTo>
                  <a:lnTo>
                    <a:pt x="895362" y="119341"/>
                  </a:lnTo>
                  <a:lnTo>
                    <a:pt x="928878" y="112483"/>
                  </a:lnTo>
                  <a:lnTo>
                    <a:pt x="1064094" y="123659"/>
                  </a:lnTo>
                  <a:lnTo>
                    <a:pt x="1064094" y="112852"/>
                  </a:lnTo>
                  <a:lnTo>
                    <a:pt x="1002741" y="99987"/>
                  </a:lnTo>
                  <a:lnTo>
                    <a:pt x="1002741" y="109448"/>
                  </a:lnTo>
                  <a:lnTo>
                    <a:pt x="960729" y="105968"/>
                  </a:lnTo>
                  <a:lnTo>
                    <a:pt x="973594" y="103339"/>
                  </a:lnTo>
                  <a:lnTo>
                    <a:pt x="1002741" y="109448"/>
                  </a:lnTo>
                  <a:lnTo>
                    <a:pt x="1002741" y="99987"/>
                  </a:lnTo>
                  <a:lnTo>
                    <a:pt x="996454" y="98666"/>
                  </a:lnTo>
                  <a:lnTo>
                    <a:pt x="1037005" y="90373"/>
                  </a:lnTo>
                  <a:lnTo>
                    <a:pt x="1118298" y="101587"/>
                  </a:lnTo>
                  <a:lnTo>
                    <a:pt x="1118298" y="92252"/>
                  </a:lnTo>
                  <a:lnTo>
                    <a:pt x="1064310" y="84797"/>
                  </a:lnTo>
                  <a:lnTo>
                    <a:pt x="1083729" y="80822"/>
                  </a:lnTo>
                  <a:lnTo>
                    <a:pt x="1151940" y="87884"/>
                  </a:lnTo>
                  <a:lnTo>
                    <a:pt x="1151940" y="78752"/>
                  </a:lnTo>
                  <a:lnTo>
                    <a:pt x="1113409" y="74752"/>
                  </a:lnTo>
                  <a:lnTo>
                    <a:pt x="1226743" y="51587"/>
                  </a:lnTo>
                  <a:lnTo>
                    <a:pt x="1228813" y="56578"/>
                  </a:lnTo>
                  <a:lnTo>
                    <a:pt x="1228813" y="11823"/>
                  </a:lnTo>
                  <a:lnTo>
                    <a:pt x="1219200" y="9144"/>
                  </a:lnTo>
                  <a:lnTo>
                    <a:pt x="1222705" y="26377"/>
                  </a:lnTo>
                  <a:lnTo>
                    <a:pt x="1216152" y="25908"/>
                  </a:lnTo>
                  <a:lnTo>
                    <a:pt x="1223022" y="42583"/>
                  </a:lnTo>
                  <a:lnTo>
                    <a:pt x="1081798" y="71488"/>
                  </a:lnTo>
                  <a:lnTo>
                    <a:pt x="1052144" y="68427"/>
                  </a:lnTo>
                  <a:lnTo>
                    <a:pt x="1052144" y="77558"/>
                  </a:lnTo>
                  <a:lnTo>
                    <a:pt x="1035926" y="80886"/>
                  </a:lnTo>
                  <a:lnTo>
                    <a:pt x="1008646" y="77127"/>
                  </a:lnTo>
                  <a:lnTo>
                    <a:pt x="1008646" y="86461"/>
                  </a:lnTo>
                  <a:lnTo>
                    <a:pt x="973023" y="93751"/>
                  </a:lnTo>
                  <a:lnTo>
                    <a:pt x="950175" y="88963"/>
                  </a:lnTo>
                  <a:lnTo>
                    <a:pt x="950175" y="98437"/>
                  </a:lnTo>
                  <a:lnTo>
                    <a:pt x="926973" y="103174"/>
                  </a:lnTo>
                  <a:lnTo>
                    <a:pt x="895146" y="100558"/>
                  </a:lnTo>
                  <a:lnTo>
                    <a:pt x="895146" y="109689"/>
                  </a:lnTo>
                  <a:lnTo>
                    <a:pt x="867664" y="115328"/>
                  </a:lnTo>
                  <a:lnTo>
                    <a:pt x="843330" y="105422"/>
                  </a:lnTo>
                  <a:lnTo>
                    <a:pt x="895146" y="109689"/>
                  </a:lnTo>
                  <a:lnTo>
                    <a:pt x="895146" y="100558"/>
                  </a:lnTo>
                  <a:lnTo>
                    <a:pt x="837298" y="95770"/>
                  </a:lnTo>
                  <a:lnTo>
                    <a:pt x="837298" y="113347"/>
                  </a:lnTo>
                  <a:lnTo>
                    <a:pt x="834250" y="113042"/>
                  </a:lnTo>
                  <a:lnTo>
                    <a:pt x="834250" y="122161"/>
                  </a:lnTo>
                  <a:lnTo>
                    <a:pt x="774598" y="134378"/>
                  </a:lnTo>
                  <a:lnTo>
                    <a:pt x="747280" y="130619"/>
                  </a:lnTo>
                  <a:lnTo>
                    <a:pt x="747280" y="139966"/>
                  </a:lnTo>
                  <a:lnTo>
                    <a:pt x="656831" y="158483"/>
                  </a:lnTo>
                  <a:lnTo>
                    <a:pt x="656831" y="127495"/>
                  </a:lnTo>
                  <a:lnTo>
                    <a:pt x="747280" y="139966"/>
                  </a:lnTo>
                  <a:lnTo>
                    <a:pt x="747280" y="130619"/>
                  </a:lnTo>
                  <a:lnTo>
                    <a:pt x="656831" y="118135"/>
                  </a:lnTo>
                  <a:lnTo>
                    <a:pt x="656831" y="108191"/>
                  </a:lnTo>
                  <a:lnTo>
                    <a:pt x="690359" y="108191"/>
                  </a:lnTo>
                  <a:lnTo>
                    <a:pt x="689864" y="107226"/>
                  </a:lnTo>
                  <a:lnTo>
                    <a:pt x="834250" y="122161"/>
                  </a:lnTo>
                  <a:lnTo>
                    <a:pt x="834250" y="113042"/>
                  </a:lnTo>
                  <a:lnTo>
                    <a:pt x="685050" y="97599"/>
                  </a:lnTo>
                  <a:lnTo>
                    <a:pt x="684263" y="95999"/>
                  </a:lnTo>
                  <a:lnTo>
                    <a:pt x="682307" y="92113"/>
                  </a:lnTo>
                  <a:lnTo>
                    <a:pt x="705421" y="94030"/>
                  </a:lnTo>
                  <a:lnTo>
                    <a:pt x="707136" y="96012"/>
                  </a:lnTo>
                  <a:lnTo>
                    <a:pt x="707872" y="94234"/>
                  </a:lnTo>
                  <a:lnTo>
                    <a:pt x="811339" y="102781"/>
                  </a:lnTo>
                  <a:lnTo>
                    <a:pt x="837298" y="113347"/>
                  </a:lnTo>
                  <a:lnTo>
                    <a:pt x="837298" y="95770"/>
                  </a:lnTo>
                  <a:lnTo>
                    <a:pt x="815162" y="93941"/>
                  </a:lnTo>
                  <a:lnTo>
                    <a:pt x="783170" y="80924"/>
                  </a:lnTo>
                  <a:lnTo>
                    <a:pt x="783170" y="91300"/>
                  </a:lnTo>
                  <a:lnTo>
                    <a:pt x="711517" y="85382"/>
                  </a:lnTo>
                  <a:lnTo>
                    <a:pt x="713105" y="81534"/>
                  </a:lnTo>
                  <a:lnTo>
                    <a:pt x="717791" y="85344"/>
                  </a:lnTo>
                  <a:lnTo>
                    <a:pt x="719289" y="78638"/>
                  </a:lnTo>
                  <a:lnTo>
                    <a:pt x="722376" y="80759"/>
                  </a:lnTo>
                  <a:lnTo>
                    <a:pt x="722884" y="77089"/>
                  </a:lnTo>
                  <a:lnTo>
                    <a:pt x="723900" y="77724"/>
                  </a:lnTo>
                  <a:lnTo>
                    <a:pt x="724903" y="67576"/>
                  </a:lnTo>
                  <a:lnTo>
                    <a:pt x="783170" y="91300"/>
                  </a:lnTo>
                  <a:lnTo>
                    <a:pt x="783170" y="80924"/>
                  </a:lnTo>
                  <a:lnTo>
                    <a:pt x="725893" y="57594"/>
                  </a:lnTo>
                  <a:lnTo>
                    <a:pt x="726490" y="51549"/>
                  </a:lnTo>
                  <a:lnTo>
                    <a:pt x="950175" y="98437"/>
                  </a:lnTo>
                  <a:lnTo>
                    <a:pt x="950175" y="88963"/>
                  </a:lnTo>
                  <a:lnTo>
                    <a:pt x="802894" y="58089"/>
                  </a:lnTo>
                  <a:lnTo>
                    <a:pt x="1008646" y="86461"/>
                  </a:lnTo>
                  <a:lnTo>
                    <a:pt x="1008646" y="77127"/>
                  </a:lnTo>
                  <a:lnTo>
                    <a:pt x="891159" y="60909"/>
                  </a:lnTo>
                  <a:lnTo>
                    <a:pt x="1052144" y="77558"/>
                  </a:lnTo>
                  <a:lnTo>
                    <a:pt x="1052144" y="68427"/>
                  </a:lnTo>
                  <a:lnTo>
                    <a:pt x="732193" y="35331"/>
                  </a:lnTo>
                  <a:lnTo>
                    <a:pt x="736092" y="25908"/>
                  </a:lnTo>
                  <a:lnTo>
                    <a:pt x="731050" y="26276"/>
                  </a:lnTo>
                  <a:lnTo>
                    <a:pt x="734555" y="10668"/>
                  </a:lnTo>
                  <a:lnTo>
                    <a:pt x="732091" y="11315"/>
                  </a:lnTo>
                  <a:lnTo>
                    <a:pt x="733044" y="4559"/>
                  </a:lnTo>
                  <a:lnTo>
                    <a:pt x="731151" y="5207"/>
                  </a:lnTo>
                  <a:lnTo>
                    <a:pt x="731520" y="1524"/>
                  </a:lnTo>
                  <a:lnTo>
                    <a:pt x="696988" y="14820"/>
                  </a:lnTo>
                  <a:lnTo>
                    <a:pt x="696988" y="84188"/>
                  </a:lnTo>
                  <a:lnTo>
                    <a:pt x="677545" y="82575"/>
                  </a:lnTo>
                  <a:lnTo>
                    <a:pt x="652259" y="32016"/>
                  </a:lnTo>
                  <a:lnTo>
                    <a:pt x="696988" y="84188"/>
                  </a:lnTo>
                  <a:lnTo>
                    <a:pt x="696988" y="14820"/>
                  </a:lnTo>
                  <a:lnTo>
                    <a:pt x="652297" y="32004"/>
                  </a:lnTo>
                  <a:lnTo>
                    <a:pt x="646163" y="44170"/>
                  </a:lnTo>
                  <a:lnTo>
                    <a:pt x="646163" y="108191"/>
                  </a:lnTo>
                  <a:lnTo>
                    <a:pt x="646163" y="289509"/>
                  </a:lnTo>
                  <a:lnTo>
                    <a:pt x="562724" y="255524"/>
                  </a:lnTo>
                  <a:lnTo>
                    <a:pt x="646163" y="248640"/>
                  </a:lnTo>
                  <a:lnTo>
                    <a:pt x="646163" y="239382"/>
                  </a:lnTo>
                  <a:lnTo>
                    <a:pt x="543814" y="247827"/>
                  </a:lnTo>
                  <a:lnTo>
                    <a:pt x="539927" y="246240"/>
                  </a:lnTo>
                  <a:lnTo>
                    <a:pt x="646163" y="235254"/>
                  </a:lnTo>
                  <a:lnTo>
                    <a:pt x="646163" y="225958"/>
                  </a:lnTo>
                  <a:lnTo>
                    <a:pt x="521716" y="238823"/>
                  </a:lnTo>
                  <a:lnTo>
                    <a:pt x="521614" y="249669"/>
                  </a:lnTo>
                  <a:lnTo>
                    <a:pt x="448170" y="255727"/>
                  </a:lnTo>
                  <a:lnTo>
                    <a:pt x="518642" y="248450"/>
                  </a:lnTo>
                  <a:lnTo>
                    <a:pt x="521614" y="249669"/>
                  </a:lnTo>
                  <a:lnTo>
                    <a:pt x="521614" y="238785"/>
                  </a:lnTo>
                  <a:lnTo>
                    <a:pt x="505929" y="232397"/>
                  </a:lnTo>
                  <a:lnTo>
                    <a:pt x="646163" y="213055"/>
                  </a:lnTo>
                  <a:lnTo>
                    <a:pt x="646163" y="203708"/>
                  </a:lnTo>
                  <a:lnTo>
                    <a:pt x="500456" y="223812"/>
                  </a:lnTo>
                  <a:lnTo>
                    <a:pt x="500456" y="241020"/>
                  </a:lnTo>
                  <a:lnTo>
                    <a:pt x="272630" y="264579"/>
                  </a:lnTo>
                  <a:lnTo>
                    <a:pt x="486054" y="235140"/>
                  </a:lnTo>
                  <a:lnTo>
                    <a:pt x="500456" y="241020"/>
                  </a:lnTo>
                  <a:lnTo>
                    <a:pt x="500456" y="223812"/>
                  </a:lnTo>
                  <a:lnTo>
                    <a:pt x="488759" y="225412"/>
                  </a:lnTo>
                  <a:lnTo>
                    <a:pt x="468922" y="217335"/>
                  </a:lnTo>
                  <a:lnTo>
                    <a:pt x="468922" y="228142"/>
                  </a:lnTo>
                  <a:lnTo>
                    <a:pt x="143713" y="272999"/>
                  </a:lnTo>
                  <a:lnTo>
                    <a:pt x="433616" y="213741"/>
                  </a:lnTo>
                  <a:lnTo>
                    <a:pt x="468922" y="228142"/>
                  </a:lnTo>
                  <a:lnTo>
                    <a:pt x="468922" y="217335"/>
                  </a:lnTo>
                  <a:lnTo>
                    <a:pt x="451243" y="210134"/>
                  </a:lnTo>
                  <a:lnTo>
                    <a:pt x="646163" y="170294"/>
                  </a:lnTo>
                  <a:lnTo>
                    <a:pt x="646163" y="158470"/>
                  </a:lnTo>
                  <a:lnTo>
                    <a:pt x="628434" y="154851"/>
                  </a:lnTo>
                  <a:lnTo>
                    <a:pt x="628434" y="164299"/>
                  </a:lnTo>
                  <a:lnTo>
                    <a:pt x="435610" y="203758"/>
                  </a:lnTo>
                  <a:lnTo>
                    <a:pt x="418007" y="196596"/>
                  </a:lnTo>
                  <a:lnTo>
                    <a:pt x="418007" y="207365"/>
                  </a:lnTo>
                  <a:lnTo>
                    <a:pt x="52552" y="282168"/>
                  </a:lnTo>
                  <a:lnTo>
                    <a:pt x="326898" y="170167"/>
                  </a:lnTo>
                  <a:lnTo>
                    <a:pt x="418007" y="207365"/>
                  </a:lnTo>
                  <a:lnTo>
                    <a:pt x="418007" y="196596"/>
                  </a:lnTo>
                  <a:lnTo>
                    <a:pt x="339979" y="164820"/>
                  </a:lnTo>
                  <a:lnTo>
                    <a:pt x="437159" y="125145"/>
                  </a:lnTo>
                  <a:lnTo>
                    <a:pt x="628434" y="164299"/>
                  </a:lnTo>
                  <a:lnTo>
                    <a:pt x="628434" y="154851"/>
                  </a:lnTo>
                  <a:lnTo>
                    <a:pt x="452589" y="118846"/>
                  </a:lnTo>
                  <a:lnTo>
                    <a:pt x="488340" y="104254"/>
                  </a:lnTo>
                  <a:lnTo>
                    <a:pt x="646163" y="126022"/>
                  </a:lnTo>
                  <a:lnTo>
                    <a:pt x="646163" y="116662"/>
                  </a:lnTo>
                  <a:lnTo>
                    <a:pt x="505485" y="97256"/>
                  </a:lnTo>
                  <a:lnTo>
                    <a:pt x="523240" y="90004"/>
                  </a:lnTo>
                  <a:lnTo>
                    <a:pt x="618337" y="99834"/>
                  </a:lnTo>
                  <a:lnTo>
                    <a:pt x="614159" y="108191"/>
                  </a:lnTo>
                  <a:lnTo>
                    <a:pt x="646163" y="108191"/>
                  </a:lnTo>
                  <a:lnTo>
                    <a:pt x="646163" y="44170"/>
                  </a:lnTo>
                  <a:lnTo>
                    <a:pt x="628967" y="78562"/>
                  </a:lnTo>
                  <a:lnTo>
                    <a:pt x="624586" y="78206"/>
                  </a:lnTo>
                  <a:lnTo>
                    <a:pt x="624586" y="87337"/>
                  </a:lnTo>
                  <a:lnTo>
                    <a:pt x="622681" y="91147"/>
                  </a:lnTo>
                  <a:lnTo>
                    <a:pt x="602043" y="89014"/>
                  </a:lnTo>
                  <a:lnTo>
                    <a:pt x="604951" y="85712"/>
                  </a:lnTo>
                  <a:lnTo>
                    <a:pt x="624586" y="87337"/>
                  </a:lnTo>
                  <a:lnTo>
                    <a:pt x="624586" y="78206"/>
                  </a:lnTo>
                  <a:lnTo>
                    <a:pt x="612470" y="77190"/>
                  </a:lnTo>
                  <a:lnTo>
                    <a:pt x="634809" y="51816"/>
                  </a:lnTo>
                  <a:lnTo>
                    <a:pt x="652221" y="32054"/>
                  </a:lnTo>
                  <a:lnTo>
                    <a:pt x="592569" y="27749"/>
                  </a:lnTo>
                  <a:lnTo>
                    <a:pt x="592569" y="88036"/>
                  </a:lnTo>
                  <a:lnTo>
                    <a:pt x="541096" y="82702"/>
                  </a:lnTo>
                  <a:lnTo>
                    <a:pt x="545706" y="80822"/>
                  </a:lnTo>
                  <a:lnTo>
                    <a:pt x="591146" y="84582"/>
                  </a:lnTo>
                  <a:lnTo>
                    <a:pt x="592569" y="88036"/>
                  </a:lnTo>
                  <a:lnTo>
                    <a:pt x="592569" y="27749"/>
                  </a:lnTo>
                  <a:lnTo>
                    <a:pt x="587235" y="27368"/>
                  </a:lnTo>
                  <a:lnTo>
                    <a:pt x="587235" y="75107"/>
                  </a:lnTo>
                  <a:lnTo>
                    <a:pt x="564349" y="73215"/>
                  </a:lnTo>
                  <a:lnTo>
                    <a:pt x="583272" y="65481"/>
                  </a:lnTo>
                  <a:lnTo>
                    <a:pt x="587235" y="75107"/>
                  </a:lnTo>
                  <a:lnTo>
                    <a:pt x="587235" y="27368"/>
                  </a:lnTo>
                  <a:lnTo>
                    <a:pt x="566928" y="25908"/>
                  </a:lnTo>
                  <a:lnTo>
                    <a:pt x="579589" y="56578"/>
                  </a:lnTo>
                  <a:lnTo>
                    <a:pt x="543077" y="71450"/>
                  </a:lnTo>
                  <a:lnTo>
                    <a:pt x="524395" y="69913"/>
                  </a:lnTo>
                  <a:lnTo>
                    <a:pt x="524395" y="79057"/>
                  </a:lnTo>
                  <a:lnTo>
                    <a:pt x="520636" y="80594"/>
                  </a:lnTo>
                  <a:lnTo>
                    <a:pt x="502742" y="78752"/>
                  </a:lnTo>
                  <a:lnTo>
                    <a:pt x="502742" y="87884"/>
                  </a:lnTo>
                  <a:lnTo>
                    <a:pt x="486244" y="94602"/>
                  </a:lnTo>
                  <a:lnTo>
                    <a:pt x="469087" y="92240"/>
                  </a:lnTo>
                  <a:lnTo>
                    <a:pt x="469087" y="101600"/>
                  </a:lnTo>
                  <a:lnTo>
                    <a:pt x="435356" y="115328"/>
                  </a:lnTo>
                  <a:lnTo>
                    <a:pt x="419900" y="112166"/>
                  </a:lnTo>
                  <a:lnTo>
                    <a:pt x="419900" y="121615"/>
                  </a:lnTo>
                  <a:lnTo>
                    <a:pt x="326885" y="159486"/>
                  </a:lnTo>
                  <a:lnTo>
                    <a:pt x="76669" y="57607"/>
                  </a:lnTo>
                  <a:lnTo>
                    <a:pt x="77279" y="51485"/>
                  </a:lnTo>
                  <a:lnTo>
                    <a:pt x="419900" y="121615"/>
                  </a:lnTo>
                  <a:lnTo>
                    <a:pt x="419900" y="112166"/>
                  </a:lnTo>
                  <a:lnTo>
                    <a:pt x="159956" y="58953"/>
                  </a:lnTo>
                  <a:lnTo>
                    <a:pt x="469087" y="101600"/>
                  </a:lnTo>
                  <a:lnTo>
                    <a:pt x="469087" y="92240"/>
                  </a:lnTo>
                  <a:lnTo>
                    <a:pt x="242316" y="60960"/>
                  </a:lnTo>
                  <a:lnTo>
                    <a:pt x="502742" y="87884"/>
                  </a:lnTo>
                  <a:lnTo>
                    <a:pt x="502742" y="78752"/>
                  </a:lnTo>
                  <a:lnTo>
                    <a:pt x="432244" y="71450"/>
                  </a:lnTo>
                  <a:lnTo>
                    <a:pt x="524395" y="79057"/>
                  </a:lnTo>
                  <a:lnTo>
                    <a:pt x="524395" y="69913"/>
                  </a:lnTo>
                  <a:lnTo>
                    <a:pt x="83731" y="33502"/>
                  </a:lnTo>
                  <a:lnTo>
                    <a:pt x="86868" y="25908"/>
                  </a:lnTo>
                  <a:lnTo>
                    <a:pt x="80289" y="26403"/>
                  </a:lnTo>
                  <a:lnTo>
                    <a:pt x="83820" y="9144"/>
                  </a:lnTo>
                  <a:lnTo>
                    <a:pt x="81546" y="9779"/>
                  </a:lnTo>
                  <a:lnTo>
                    <a:pt x="82283" y="4559"/>
                  </a:lnTo>
                  <a:lnTo>
                    <a:pt x="81953" y="4673"/>
                  </a:lnTo>
                  <a:lnTo>
                    <a:pt x="82283" y="1524"/>
                  </a:lnTo>
                  <a:lnTo>
                    <a:pt x="80594" y="2171"/>
                  </a:lnTo>
                  <a:lnTo>
                    <a:pt x="80772" y="0"/>
                  </a:lnTo>
                  <a:lnTo>
                    <a:pt x="1714" y="31940"/>
                  </a:lnTo>
                  <a:lnTo>
                    <a:pt x="1562" y="31991"/>
                  </a:lnTo>
                  <a:lnTo>
                    <a:pt x="57912" y="96012"/>
                  </a:lnTo>
                  <a:lnTo>
                    <a:pt x="64300" y="80518"/>
                  </a:lnTo>
                  <a:lnTo>
                    <a:pt x="68580" y="83820"/>
                  </a:lnTo>
                  <a:lnTo>
                    <a:pt x="69494" y="79298"/>
                  </a:lnTo>
                  <a:lnTo>
                    <a:pt x="71615" y="80759"/>
                  </a:lnTo>
                  <a:lnTo>
                    <a:pt x="72237" y="76238"/>
                  </a:lnTo>
                  <a:lnTo>
                    <a:pt x="74663" y="77724"/>
                  </a:lnTo>
                  <a:lnTo>
                    <a:pt x="75666" y="67614"/>
                  </a:lnTo>
                  <a:lnTo>
                    <a:pt x="313804" y="164820"/>
                  </a:lnTo>
                  <a:lnTo>
                    <a:pt x="0" y="292608"/>
                  </a:lnTo>
                  <a:lnTo>
                    <a:pt x="2286" y="297180"/>
                  </a:lnTo>
                  <a:lnTo>
                    <a:pt x="3048" y="301752"/>
                  </a:lnTo>
                  <a:lnTo>
                    <a:pt x="4508" y="301637"/>
                  </a:lnTo>
                  <a:lnTo>
                    <a:pt x="4953" y="301599"/>
                  </a:lnTo>
                  <a:lnTo>
                    <a:pt x="540486" y="257365"/>
                  </a:lnTo>
                  <a:lnTo>
                    <a:pt x="649224" y="301752"/>
                  </a:lnTo>
                  <a:lnTo>
                    <a:pt x="651497" y="297180"/>
                  </a:lnTo>
                  <a:lnTo>
                    <a:pt x="652272" y="301752"/>
                  </a:lnTo>
                  <a:lnTo>
                    <a:pt x="653694" y="301612"/>
                  </a:lnTo>
                  <a:lnTo>
                    <a:pt x="653796" y="301752"/>
                  </a:lnTo>
                  <a:lnTo>
                    <a:pt x="654316" y="301548"/>
                  </a:lnTo>
                  <a:lnTo>
                    <a:pt x="1082649" y="257276"/>
                  </a:lnTo>
                  <a:lnTo>
                    <a:pt x="1299972" y="301752"/>
                  </a:lnTo>
                  <a:lnTo>
                    <a:pt x="1300975" y="298729"/>
                  </a:lnTo>
                  <a:lnTo>
                    <a:pt x="1301496" y="301752"/>
                  </a:lnTo>
                  <a:lnTo>
                    <a:pt x="1302931" y="301561"/>
                  </a:lnTo>
                  <a:lnTo>
                    <a:pt x="1303007" y="301752"/>
                  </a:lnTo>
                  <a:lnTo>
                    <a:pt x="1303718" y="301447"/>
                  </a:lnTo>
                  <a:lnTo>
                    <a:pt x="1610893" y="259092"/>
                  </a:lnTo>
                  <a:lnTo>
                    <a:pt x="1917979" y="301447"/>
                  </a:lnTo>
                  <a:lnTo>
                    <a:pt x="1918716" y="301752"/>
                  </a:lnTo>
                  <a:lnTo>
                    <a:pt x="1918804" y="301561"/>
                  </a:lnTo>
                  <a:lnTo>
                    <a:pt x="1920227" y="301752"/>
                  </a:lnTo>
                  <a:lnTo>
                    <a:pt x="1920989" y="297180"/>
                  </a:lnTo>
                  <a:lnTo>
                    <a:pt x="1921764" y="301752"/>
                  </a:lnTo>
                  <a:lnTo>
                    <a:pt x="1923173" y="301472"/>
                  </a:lnTo>
                  <a:lnTo>
                    <a:pt x="1923275" y="301752"/>
                  </a:lnTo>
                  <a:lnTo>
                    <a:pt x="1924786" y="301142"/>
                  </a:lnTo>
                  <a:lnTo>
                    <a:pt x="2139797" y="257187"/>
                  </a:lnTo>
                  <a:lnTo>
                    <a:pt x="2564930" y="301129"/>
                  </a:lnTo>
                  <a:lnTo>
                    <a:pt x="2569464" y="301752"/>
                  </a:lnTo>
                  <a:lnTo>
                    <a:pt x="2569502" y="301612"/>
                  </a:lnTo>
                  <a:lnTo>
                    <a:pt x="2570975" y="301752"/>
                  </a:lnTo>
                  <a:lnTo>
                    <a:pt x="2570975" y="297205"/>
                  </a:lnTo>
                  <a:lnTo>
                    <a:pt x="2572512" y="301752"/>
                  </a:lnTo>
                  <a:lnTo>
                    <a:pt x="2681706" y="257289"/>
                  </a:lnTo>
                  <a:lnTo>
                    <a:pt x="3217684" y="301561"/>
                  </a:lnTo>
                  <a:lnTo>
                    <a:pt x="3218675" y="301752"/>
                  </a:lnTo>
                  <a:lnTo>
                    <a:pt x="3220212" y="301752"/>
                  </a:lnTo>
                  <a:lnTo>
                    <a:pt x="3220974" y="297167"/>
                  </a:lnTo>
                  <a:lnTo>
                    <a:pt x="3224771" y="297167"/>
                  </a:lnTo>
                  <a:lnTo>
                    <a:pt x="3224771" y="108191"/>
                  </a:lnTo>
                  <a:lnTo>
                    <a:pt x="3258299" y="10819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2092" y="3101340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143256" y="284988"/>
                  </a:moveTo>
                  <a:lnTo>
                    <a:pt x="100584" y="278892"/>
                  </a:lnTo>
                  <a:lnTo>
                    <a:pt x="62484" y="260604"/>
                  </a:lnTo>
                  <a:lnTo>
                    <a:pt x="32004" y="233172"/>
                  </a:lnTo>
                  <a:lnTo>
                    <a:pt x="10668" y="198120"/>
                  </a:lnTo>
                  <a:lnTo>
                    <a:pt x="0" y="15697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56972" y="0"/>
                  </a:lnTo>
                  <a:lnTo>
                    <a:pt x="196595" y="10668"/>
                  </a:lnTo>
                  <a:lnTo>
                    <a:pt x="223012" y="24384"/>
                  </a:lnTo>
                  <a:lnTo>
                    <a:pt x="143256" y="24384"/>
                  </a:lnTo>
                  <a:lnTo>
                    <a:pt x="118872" y="27432"/>
                  </a:lnTo>
                  <a:lnTo>
                    <a:pt x="77724" y="44196"/>
                  </a:lnTo>
                  <a:lnTo>
                    <a:pt x="39624" y="85344"/>
                  </a:lnTo>
                  <a:lnTo>
                    <a:pt x="24384" y="141732"/>
                  </a:lnTo>
                  <a:lnTo>
                    <a:pt x="25908" y="153924"/>
                  </a:lnTo>
                  <a:lnTo>
                    <a:pt x="27432" y="164592"/>
                  </a:lnTo>
                  <a:lnTo>
                    <a:pt x="30480" y="176784"/>
                  </a:lnTo>
                  <a:lnTo>
                    <a:pt x="33528" y="187452"/>
                  </a:lnTo>
                  <a:lnTo>
                    <a:pt x="39624" y="196596"/>
                  </a:lnTo>
                  <a:lnTo>
                    <a:pt x="44196" y="207264"/>
                  </a:lnTo>
                  <a:lnTo>
                    <a:pt x="76200" y="239268"/>
                  </a:lnTo>
                  <a:lnTo>
                    <a:pt x="117348" y="256032"/>
                  </a:lnTo>
                  <a:lnTo>
                    <a:pt x="129540" y="259080"/>
                  </a:lnTo>
                  <a:lnTo>
                    <a:pt x="224282" y="259080"/>
                  </a:lnTo>
                  <a:lnTo>
                    <a:pt x="222504" y="260604"/>
                  </a:lnTo>
                  <a:lnTo>
                    <a:pt x="198119" y="272796"/>
                  </a:lnTo>
                  <a:lnTo>
                    <a:pt x="185928" y="277368"/>
                  </a:lnTo>
                  <a:lnTo>
                    <a:pt x="172212" y="281940"/>
                  </a:lnTo>
                  <a:lnTo>
                    <a:pt x="156972" y="283464"/>
                  </a:lnTo>
                  <a:lnTo>
                    <a:pt x="143256" y="284988"/>
                  </a:lnTo>
                  <a:close/>
                </a:path>
                <a:path w="285114" h="285114">
                  <a:moveTo>
                    <a:pt x="224282" y="259080"/>
                  </a:moveTo>
                  <a:lnTo>
                    <a:pt x="153924" y="259080"/>
                  </a:lnTo>
                  <a:lnTo>
                    <a:pt x="166116" y="257556"/>
                  </a:lnTo>
                  <a:lnTo>
                    <a:pt x="176783" y="254508"/>
                  </a:lnTo>
                  <a:lnTo>
                    <a:pt x="216407" y="233172"/>
                  </a:lnTo>
                  <a:lnTo>
                    <a:pt x="245364" y="198120"/>
                  </a:lnTo>
                  <a:lnTo>
                    <a:pt x="259080" y="153924"/>
                  </a:lnTo>
                  <a:lnTo>
                    <a:pt x="259080" y="131064"/>
                  </a:lnTo>
                  <a:lnTo>
                    <a:pt x="245364" y="86868"/>
                  </a:lnTo>
                  <a:lnTo>
                    <a:pt x="217931" y="51816"/>
                  </a:lnTo>
                  <a:lnTo>
                    <a:pt x="198119" y="39624"/>
                  </a:lnTo>
                  <a:lnTo>
                    <a:pt x="188976" y="33528"/>
                  </a:lnTo>
                  <a:lnTo>
                    <a:pt x="178307" y="30480"/>
                  </a:lnTo>
                  <a:lnTo>
                    <a:pt x="166116" y="27432"/>
                  </a:lnTo>
                  <a:lnTo>
                    <a:pt x="155448" y="25908"/>
                  </a:lnTo>
                  <a:lnTo>
                    <a:pt x="143256" y="24384"/>
                  </a:lnTo>
                  <a:lnTo>
                    <a:pt x="223012" y="24384"/>
                  </a:lnTo>
                  <a:lnTo>
                    <a:pt x="251460" y="50292"/>
                  </a:lnTo>
                  <a:lnTo>
                    <a:pt x="272795" y="85344"/>
                  </a:lnTo>
                  <a:lnTo>
                    <a:pt x="283464" y="126492"/>
                  </a:lnTo>
                  <a:lnTo>
                    <a:pt x="284988" y="141732"/>
                  </a:lnTo>
                  <a:lnTo>
                    <a:pt x="284988" y="155448"/>
                  </a:lnTo>
                  <a:lnTo>
                    <a:pt x="274319" y="196596"/>
                  </a:lnTo>
                  <a:lnTo>
                    <a:pt x="252983" y="231648"/>
                  </a:lnTo>
                  <a:lnTo>
                    <a:pt x="243840" y="242316"/>
                  </a:lnTo>
                  <a:lnTo>
                    <a:pt x="224282" y="25908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5723" y="3372612"/>
              <a:ext cx="76200" cy="265430"/>
            </a:xfrm>
            <a:custGeom>
              <a:avLst/>
              <a:gdLst/>
              <a:ahLst/>
              <a:cxnLst/>
              <a:rect l="l" t="t" r="r" b="b"/>
              <a:pathLst>
                <a:path w="76200" h="265429">
                  <a:moveTo>
                    <a:pt x="33528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70103" y="64007"/>
                  </a:lnTo>
                  <a:lnTo>
                    <a:pt x="33528" y="64007"/>
                  </a:lnTo>
                  <a:lnTo>
                    <a:pt x="33528" y="76200"/>
                  </a:lnTo>
                  <a:close/>
                </a:path>
                <a:path w="76200" h="265429">
                  <a:moveTo>
                    <a:pt x="44196" y="265176"/>
                  </a:moveTo>
                  <a:lnTo>
                    <a:pt x="33528" y="265176"/>
                  </a:lnTo>
                  <a:lnTo>
                    <a:pt x="33528" y="64007"/>
                  </a:lnTo>
                  <a:lnTo>
                    <a:pt x="44196" y="64007"/>
                  </a:lnTo>
                  <a:lnTo>
                    <a:pt x="44196" y="265176"/>
                  </a:lnTo>
                  <a:close/>
                </a:path>
                <a:path w="76200" h="265429">
                  <a:moveTo>
                    <a:pt x="76200" y="76200"/>
                  </a:moveTo>
                  <a:lnTo>
                    <a:pt x="44196" y="76200"/>
                  </a:lnTo>
                  <a:lnTo>
                    <a:pt x="44196" y="64007"/>
                  </a:lnTo>
                  <a:lnTo>
                    <a:pt x="70103" y="64007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71316" y="3101352"/>
              <a:ext cx="2854960" cy="285115"/>
            </a:xfrm>
            <a:custGeom>
              <a:avLst/>
              <a:gdLst/>
              <a:ahLst/>
              <a:cxnLst/>
              <a:rect l="l" t="t" r="r" b="b"/>
              <a:pathLst>
                <a:path w="2854959" h="285114">
                  <a:moveTo>
                    <a:pt x="284988" y="126492"/>
                  </a:moveTo>
                  <a:lnTo>
                    <a:pt x="278892" y="99060"/>
                  </a:lnTo>
                  <a:lnTo>
                    <a:pt x="274320" y="85344"/>
                  </a:lnTo>
                  <a:lnTo>
                    <a:pt x="268224" y="73152"/>
                  </a:lnTo>
                  <a:lnTo>
                    <a:pt x="260604" y="62484"/>
                  </a:lnTo>
                  <a:lnTo>
                    <a:pt x="260604" y="143256"/>
                  </a:lnTo>
                  <a:lnTo>
                    <a:pt x="259080" y="153924"/>
                  </a:lnTo>
                  <a:lnTo>
                    <a:pt x="245364" y="198120"/>
                  </a:lnTo>
                  <a:lnTo>
                    <a:pt x="216408" y="233172"/>
                  </a:lnTo>
                  <a:lnTo>
                    <a:pt x="176784" y="254508"/>
                  </a:lnTo>
                  <a:lnTo>
                    <a:pt x="153924" y="259080"/>
                  </a:lnTo>
                  <a:lnTo>
                    <a:pt x="129540" y="259080"/>
                  </a:lnTo>
                  <a:lnTo>
                    <a:pt x="118872" y="256032"/>
                  </a:lnTo>
                  <a:lnTo>
                    <a:pt x="106680" y="252984"/>
                  </a:lnTo>
                  <a:lnTo>
                    <a:pt x="67056" y="231648"/>
                  </a:lnTo>
                  <a:lnTo>
                    <a:pt x="39624" y="196596"/>
                  </a:lnTo>
                  <a:lnTo>
                    <a:pt x="25908" y="153924"/>
                  </a:lnTo>
                  <a:lnTo>
                    <a:pt x="25908" y="129540"/>
                  </a:lnTo>
                  <a:lnTo>
                    <a:pt x="39624" y="85344"/>
                  </a:lnTo>
                  <a:lnTo>
                    <a:pt x="53340" y="67056"/>
                  </a:lnTo>
                  <a:lnTo>
                    <a:pt x="59436" y="59436"/>
                  </a:lnTo>
                  <a:lnTo>
                    <a:pt x="97536" y="33528"/>
                  </a:lnTo>
                  <a:lnTo>
                    <a:pt x="143256" y="24384"/>
                  </a:lnTo>
                  <a:lnTo>
                    <a:pt x="167640" y="27432"/>
                  </a:lnTo>
                  <a:lnTo>
                    <a:pt x="217932" y="51816"/>
                  </a:lnTo>
                  <a:lnTo>
                    <a:pt x="233172" y="68580"/>
                  </a:lnTo>
                  <a:lnTo>
                    <a:pt x="240792" y="76200"/>
                  </a:lnTo>
                  <a:lnTo>
                    <a:pt x="246888" y="86868"/>
                  </a:lnTo>
                  <a:lnTo>
                    <a:pt x="251460" y="97536"/>
                  </a:lnTo>
                  <a:lnTo>
                    <a:pt x="257556" y="118872"/>
                  </a:lnTo>
                  <a:lnTo>
                    <a:pt x="260604" y="143256"/>
                  </a:lnTo>
                  <a:lnTo>
                    <a:pt x="260604" y="62484"/>
                  </a:lnTo>
                  <a:lnTo>
                    <a:pt x="252984" y="50292"/>
                  </a:lnTo>
                  <a:lnTo>
                    <a:pt x="243840" y="41148"/>
                  </a:lnTo>
                  <a:lnTo>
                    <a:pt x="224282" y="24384"/>
                  </a:lnTo>
                  <a:lnTo>
                    <a:pt x="222504" y="22860"/>
                  </a:lnTo>
                  <a:lnTo>
                    <a:pt x="198120" y="10668"/>
                  </a:lnTo>
                  <a:lnTo>
                    <a:pt x="170688" y="1524"/>
                  </a:lnTo>
                  <a:lnTo>
                    <a:pt x="156972" y="0"/>
                  </a:lnTo>
                  <a:lnTo>
                    <a:pt x="128016" y="0"/>
                  </a:lnTo>
                  <a:lnTo>
                    <a:pt x="86868" y="10668"/>
                  </a:lnTo>
                  <a:lnTo>
                    <a:pt x="51816" y="32004"/>
                  </a:lnTo>
                  <a:lnTo>
                    <a:pt x="24384" y="62484"/>
                  </a:lnTo>
                  <a:lnTo>
                    <a:pt x="6096" y="100584"/>
                  </a:lnTo>
                  <a:lnTo>
                    <a:pt x="0" y="128016"/>
                  </a:lnTo>
                  <a:lnTo>
                    <a:pt x="0" y="143256"/>
                  </a:lnTo>
                  <a:lnTo>
                    <a:pt x="6096" y="184404"/>
                  </a:lnTo>
                  <a:lnTo>
                    <a:pt x="24384" y="222504"/>
                  </a:lnTo>
                  <a:lnTo>
                    <a:pt x="51816" y="252984"/>
                  </a:lnTo>
                  <a:lnTo>
                    <a:pt x="64008" y="260604"/>
                  </a:lnTo>
                  <a:lnTo>
                    <a:pt x="74676" y="268224"/>
                  </a:lnTo>
                  <a:lnTo>
                    <a:pt x="114300" y="281940"/>
                  </a:lnTo>
                  <a:lnTo>
                    <a:pt x="143256" y="284988"/>
                  </a:lnTo>
                  <a:lnTo>
                    <a:pt x="158496" y="283464"/>
                  </a:lnTo>
                  <a:lnTo>
                    <a:pt x="198120" y="272796"/>
                  </a:lnTo>
                  <a:lnTo>
                    <a:pt x="224282" y="259080"/>
                  </a:lnTo>
                  <a:lnTo>
                    <a:pt x="243840" y="242316"/>
                  </a:lnTo>
                  <a:lnTo>
                    <a:pt x="268224" y="208788"/>
                  </a:lnTo>
                  <a:lnTo>
                    <a:pt x="281940" y="170688"/>
                  </a:lnTo>
                  <a:lnTo>
                    <a:pt x="284988" y="155448"/>
                  </a:lnTo>
                  <a:lnTo>
                    <a:pt x="284988" y="126492"/>
                  </a:lnTo>
                  <a:close/>
                </a:path>
                <a:path w="2854959" h="285114">
                  <a:moveTo>
                    <a:pt x="934212" y="126492"/>
                  </a:moveTo>
                  <a:lnTo>
                    <a:pt x="928116" y="99060"/>
                  </a:lnTo>
                  <a:lnTo>
                    <a:pt x="923544" y="85344"/>
                  </a:lnTo>
                  <a:lnTo>
                    <a:pt x="917448" y="73152"/>
                  </a:lnTo>
                  <a:lnTo>
                    <a:pt x="909828" y="62484"/>
                  </a:lnTo>
                  <a:lnTo>
                    <a:pt x="909828" y="143256"/>
                  </a:lnTo>
                  <a:lnTo>
                    <a:pt x="908304" y="153924"/>
                  </a:lnTo>
                  <a:lnTo>
                    <a:pt x="894588" y="198120"/>
                  </a:lnTo>
                  <a:lnTo>
                    <a:pt x="865632" y="233172"/>
                  </a:lnTo>
                  <a:lnTo>
                    <a:pt x="826008" y="254508"/>
                  </a:lnTo>
                  <a:lnTo>
                    <a:pt x="803148" y="259080"/>
                  </a:lnTo>
                  <a:lnTo>
                    <a:pt x="780288" y="259080"/>
                  </a:lnTo>
                  <a:lnTo>
                    <a:pt x="768096" y="256032"/>
                  </a:lnTo>
                  <a:lnTo>
                    <a:pt x="757428" y="252984"/>
                  </a:lnTo>
                  <a:lnTo>
                    <a:pt x="745236" y="249936"/>
                  </a:lnTo>
                  <a:lnTo>
                    <a:pt x="701040" y="216408"/>
                  </a:lnTo>
                  <a:lnTo>
                    <a:pt x="679704" y="176784"/>
                  </a:lnTo>
                  <a:lnTo>
                    <a:pt x="675132" y="153924"/>
                  </a:lnTo>
                  <a:lnTo>
                    <a:pt x="675132" y="129540"/>
                  </a:lnTo>
                  <a:lnTo>
                    <a:pt x="678180" y="117348"/>
                  </a:lnTo>
                  <a:lnTo>
                    <a:pt x="679704" y="106680"/>
                  </a:lnTo>
                  <a:lnTo>
                    <a:pt x="702564" y="67056"/>
                  </a:lnTo>
                  <a:lnTo>
                    <a:pt x="737616" y="38100"/>
                  </a:lnTo>
                  <a:lnTo>
                    <a:pt x="780288" y="25908"/>
                  </a:lnTo>
                  <a:lnTo>
                    <a:pt x="792480" y="24384"/>
                  </a:lnTo>
                  <a:lnTo>
                    <a:pt x="816864" y="27432"/>
                  </a:lnTo>
                  <a:lnTo>
                    <a:pt x="867156" y="51816"/>
                  </a:lnTo>
                  <a:lnTo>
                    <a:pt x="882396" y="68580"/>
                  </a:lnTo>
                  <a:lnTo>
                    <a:pt x="890016" y="76200"/>
                  </a:lnTo>
                  <a:lnTo>
                    <a:pt x="896112" y="86868"/>
                  </a:lnTo>
                  <a:lnTo>
                    <a:pt x="900684" y="97536"/>
                  </a:lnTo>
                  <a:lnTo>
                    <a:pt x="906780" y="118872"/>
                  </a:lnTo>
                  <a:lnTo>
                    <a:pt x="909828" y="143256"/>
                  </a:lnTo>
                  <a:lnTo>
                    <a:pt x="909828" y="62484"/>
                  </a:lnTo>
                  <a:lnTo>
                    <a:pt x="902208" y="50292"/>
                  </a:lnTo>
                  <a:lnTo>
                    <a:pt x="893064" y="41148"/>
                  </a:lnTo>
                  <a:lnTo>
                    <a:pt x="873506" y="24384"/>
                  </a:lnTo>
                  <a:lnTo>
                    <a:pt x="871728" y="22860"/>
                  </a:lnTo>
                  <a:lnTo>
                    <a:pt x="847344" y="10668"/>
                  </a:lnTo>
                  <a:lnTo>
                    <a:pt x="819912" y="1524"/>
                  </a:lnTo>
                  <a:lnTo>
                    <a:pt x="806196" y="0"/>
                  </a:lnTo>
                  <a:lnTo>
                    <a:pt x="777240" y="0"/>
                  </a:lnTo>
                  <a:lnTo>
                    <a:pt x="736092" y="10668"/>
                  </a:lnTo>
                  <a:lnTo>
                    <a:pt x="701040" y="32004"/>
                  </a:lnTo>
                  <a:lnTo>
                    <a:pt x="673608" y="62484"/>
                  </a:lnTo>
                  <a:lnTo>
                    <a:pt x="655320" y="100584"/>
                  </a:lnTo>
                  <a:lnTo>
                    <a:pt x="649224" y="143256"/>
                  </a:lnTo>
                  <a:lnTo>
                    <a:pt x="652272" y="170688"/>
                  </a:lnTo>
                  <a:lnTo>
                    <a:pt x="673608" y="222504"/>
                  </a:lnTo>
                  <a:lnTo>
                    <a:pt x="702564" y="252984"/>
                  </a:lnTo>
                  <a:lnTo>
                    <a:pt x="737616" y="274320"/>
                  </a:lnTo>
                  <a:lnTo>
                    <a:pt x="778764" y="283464"/>
                  </a:lnTo>
                  <a:lnTo>
                    <a:pt x="792480" y="284988"/>
                  </a:lnTo>
                  <a:lnTo>
                    <a:pt x="848868" y="272796"/>
                  </a:lnTo>
                  <a:lnTo>
                    <a:pt x="873760" y="259080"/>
                  </a:lnTo>
                  <a:lnTo>
                    <a:pt x="883920" y="251460"/>
                  </a:lnTo>
                  <a:lnTo>
                    <a:pt x="911352" y="220980"/>
                  </a:lnTo>
                  <a:lnTo>
                    <a:pt x="928116" y="184404"/>
                  </a:lnTo>
                  <a:lnTo>
                    <a:pt x="934212" y="155448"/>
                  </a:lnTo>
                  <a:lnTo>
                    <a:pt x="934212" y="126492"/>
                  </a:lnTo>
                  <a:close/>
                </a:path>
                <a:path w="2854959" h="285114">
                  <a:moveTo>
                    <a:pt x="1554467" y="126492"/>
                  </a:moveTo>
                  <a:lnTo>
                    <a:pt x="1548371" y="99060"/>
                  </a:lnTo>
                  <a:lnTo>
                    <a:pt x="1543799" y="85344"/>
                  </a:lnTo>
                  <a:lnTo>
                    <a:pt x="1537703" y="73152"/>
                  </a:lnTo>
                  <a:lnTo>
                    <a:pt x="1530083" y="62484"/>
                  </a:lnTo>
                  <a:lnTo>
                    <a:pt x="1530083" y="143256"/>
                  </a:lnTo>
                  <a:lnTo>
                    <a:pt x="1528559" y="153924"/>
                  </a:lnTo>
                  <a:lnTo>
                    <a:pt x="1514843" y="198120"/>
                  </a:lnTo>
                  <a:lnTo>
                    <a:pt x="1485887" y="233172"/>
                  </a:lnTo>
                  <a:lnTo>
                    <a:pt x="1446263" y="254508"/>
                  </a:lnTo>
                  <a:lnTo>
                    <a:pt x="1423403" y="259080"/>
                  </a:lnTo>
                  <a:lnTo>
                    <a:pt x="1399019" y="259080"/>
                  </a:lnTo>
                  <a:lnTo>
                    <a:pt x="1388351" y="256032"/>
                  </a:lnTo>
                  <a:lnTo>
                    <a:pt x="1376159" y="252984"/>
                  </a:lnTo>
                  <a:lnTo>
                    <a:pt x="1336535" y="231648"/>
                  </a:lnTo>
                  <a:lnTo>
                    <a:pt x="1309103" y="196596"/>
                  </a:lnTo>
                  <a:lnTo>
                    <a:pt x="1295387" y="153924"/>
                  </a:lnTo>
                  <a:lnTo>
                    <a:pt x="1295387" y="129540"/>
                  </a:lnTo>
                  <a:lnTo>
                    <a:pt x="1309103" y="85344"/>
                  </a:lnTo>
                  <a:lnTo>
                    <a:pt x="1338059" y="51816"/>
                  </a:lnTo>
                  <a:lnTo>
                    <a:pt x="1377683" y="30480"/>
                  </a:lnTo>
                  <a:lnTo>
                    <a:pt x="1412735" y="24384"/>
                  </a:lnTo>
                  <a:lnTo>
                    <a:pt x="1437119" y="27432"/>
                  </a:lnTo>
                  <a:lnTo>
                    <a:pt x="1487411" y="51816"/>
                  </a:lnTo>
                  <a:lnTo>
                    <a:pt x="1502651" y="68580"/>
                  </a:lnTo>
                  <a:lnTo>
                    <a:pt x="1510271" y="76200"/>
                  </a:lnTo>
                  <a:lnTo>
                    <a:pt x="1516367" y="86868"/>
                  </a:lnTo>
                  <a:lnTo>
                    <a:pt x="1520939" y="97536"/>
                  </a:lnTo>
                  <a:lnTo>
                    <a:pt x="1527035" y="118872"/>
                  </a:lnTo>
                  <a:lnTo>
                    <a:pt x="1530083" y="143256"/>
                  </a:lnTo>
                  <a:lnTo>
                    <a:pt x="1530083" y="62484"/>
                  </a:lnTo>
                  <a:lnTo>
                    <a:pt x="1522463" y="50292"/>
                  </a:lnTo>
                  <a:lnTo>
                    <a:pt x="1513319" y="41148"/>
                  </a:lnTo>
                  <a:lnTo>
                    <a:pt x="1493761" y="24384"/>
                  </a:lnTo>
                  <a:lnTo>
                    <a:pt x="1491983" y="22860"/>
                  </a:lnTo>
                  <a:lnTo>
                    <a:pt x="1467599" y="10668"/>
                  </a:lnTo>
                  <a:lnTo>
                    <a:pt x="1440167" y="1524"/>
                  </a:lnTo>
                  <a:lnTo>
                    <a:pt x="1426451" y="0"/>
                  </a:lnTo>
                  <a:lnTo>
                    <a:pt x="1397495" y="0"/>
                  </a:lnTo>
                  <a:lnTo>
                    <a:pt x="1356347" y="10668"/>
                  </a:lnTo>
                  <a:lnTo>
                    <a:pt x="1321295" y="32004"/>
                  </a:lnTo>
                  <a:lnTo>
                    <a:pt x="1293863" y="62484"/>
                  </a:lnTo>
                  <a:lnTo>
                    <a:pt x="1275575" y="100584"/>
                  </a:lnTo>
                  <a:lnTo>
                    <a:pt x="1269479" y="143256"/>
                  </a:lnTo>
                  <a:lnTo>
                    <a:pt x="1272527" y="170688"/>
                  </a:lnTo>
                  <a:lnTo>
                    <a:pt x="1293863" y="222504"/>
                  </a:lnTo>
                  <a:lnTo>
                    <a:pt x="1322819" y="252984"/>
                  </a:lnTo>
                  <a:lnTo>
                    <a:pt x="1357871" y="274320"/>
                  </a:lnTo>
                  <a:lnTo>
                    <a:pt x="1399019" y="283464"/>
                  </a:lnTo>
                  <a:lnTo>
                    <a:pt x="1412735" y="284988"/>
                  </a:lnTo>
                  <a:lnTo>
                    <a:pt x="1469123" y="272796"/>
                  </a:lnTo>
                  <a:lnTo>
                    <a:pt x="1494015" y="259080"/>
                  </a:lnTo>
                  <a:lnTo>
                    <a:pt x="1504175" y="251460"/>
                  </a:lnTo>
                  <a:lnTo>
                    <a:pt x="1531607" y="220980"/>
                  </a:lnTo>
                  <a:lnTo>
                    <a:pt x="1548371" y="184404"/>
                  </a:lnTo>
                  <a:lnTo>
                    <a:pt x="1554467" y="155448"/>
                  </a:lnTo>
                  <a:lnTo>
                    <a:pt x="1554467" y="126492"/>
                  </a:lnTo>
                  <a:close/>
                </a:path>
                <a:path w="2854959" h="285114">
                  <a:moveTo>
                    <a:pt x="2203704" y="126492"/>
                  </a:moveTo>
                  <a:lnTo>
                    <a:pt x="2202180" y="112776"/>
                  </a:lnTo>
                  <a:lnTo>
                    <a:pt x="2193036" y="85344"/>
                  </a:lnTo>
                  <a:lnTo>
                    <a:pt x="2186940" y="73152"/>
                  </a:lnTo>
                  <a:lnTo>
                    <a:pt x="2179320" y="62484"/>
                  </a:lnTo>
                  <a:lnTo>
                    <a:pt x="2179320" y="131064"/>
                  </a:lnTo>
                  <a:lnTo>
                    <a:pt x="2179320" y="143256"/>
                  </a:lnTo>
                  <a:lnTo>
                    <a:pt x="2177796" y="153924"/>
                  </a:lnTo>
                  <a:lnTo>
                    <a:pt x="2176272" y="166116"/>
                  </a:lnTo>
                  <a:lnTo>
                    <a:pt x="2170176" y="187452"/>
                  </a:lnTo>
                  <a:lnTo>
                    <a:pt x="2164080" y="198120"/>
                  </a:lnTo>
                  <a:lnTo>
                    <a:pt x="2159508" y="207264"/>
                  </a:lnTo>
                  <a:lnTo>
                    <a:pt x="2144268" y="225552"/>
                  </a:lnTo>
                  <a:lnTo>
                    <a:pt x="2107692" y="249936"/>
                  </a:lnTo>
                  <a:lnTo>
                    <a:pt x="2072640" y="259080"/>
                  </a:lnTo>
                  <a:lnTo>
                    <a:pt x="2049780" y="259080"/>
                  </a:lnTo>
                  <a:lnTo>
                    <a:pt x="2005584" y="245364"/>
                  </a:lnTo>
                  <a:lnTo>
                    <a:pt x="1970532" y="216408"/>
                  </a:lnTo>
                  <a:lnTo>
                    <a:pt x="1949196" y="176784"/>
                  </a:lnTo>
                  <a:lnTo>
                    <a:pt x="1947672" y="164592"/>
                  </a:lnTo>
                  <a:lnTo>
                    <a:pt x="1944624" y="153924"/>
                  </a:lnTo>
                  <a:lnTo>
                    <a:pt x="1944624" y="129540"/>
                  </a:lnTo>
                  <a:lnTo>
                    <a:pt x="1947672" y="117348"/>
                  </a:lnTo>
                  <a:lnTo>
                    <a:pt x="1964436" y="76200"/>
                  </a:lnTo>
                  <a:lnTo>
                    <a:pt x="1996440" y="44196"/>
                  </a:lnTo>
                  <a:lnTo>
                    <a:pt x="2039112" y="27432"/>
                  </a:lnTo>
                  <a:lnTo>
                    <a:pt x="2051304" y="25908"/>
                  </a:lnTo>
                  <a:lnTo>
                    <a:pt x="2061972" y="24384"/>
                  </a:lnTo>
                  <a:lnTo>
                    <a:pt x="2107692" y="33528"/>
                  </a:lnTo>
                  <a:lnTo>
                    <a:pt x="2145792" y="59436"/>
                  </a:lnTo>
                  <a:lnTo>
                    <a:pt x="2174748" y="108204"/>
                  </a:lnTo>
                  <a:lnTo>
                    <a:pt x="2176272" y="118872"/>
                  </a:lnTo>
                  <a:lnTo>
                    <a:pt x="2179320" y="131064"/>
                  </a:lnTo>
                  <a:lnTo>
                    <a:pt x="2179320" y="62484"/>
                  </a:lnTo>
                  <a:lnTo>
                    <a:pt x="2171700" y="50292"/>
                  </a:lnTo>
                  <a:lnTo>
                    <a:pt x="2162556" y="41148"/>
                  </a:lnTo>
                  <a:lnTo>
                    <a:pt x="2142998" y="24384"/>
                  </a:lnTo>
                  <a:lnTo>
                    <a:pt x="2141220" y="22860"/>
                  </a:lnTo>
                  <a:lnTo>
                    <a:pt x="2116836" y="10668"/>
                  </a:lnTo>
                  <a:lnTo>
                    <a:pt x="2089404" y="1524"/>
                  </a:lnTo>
                  <a:lnTo>
                    <a:pt x="2075688" y="0"/>
                  </a:lnTo>
                  <a:lnTo>
                    <a:pt x="2046732" y="0"/>
                  </a:lnTo>
                  <a:lnTo>
                    <a:pt x="2005584" y="10668"/>
                  </a:lnTo>
                  <a:lnTo>
                    <a:pt x="1970532" y="32004"/>
                  </a:lnTo>
                  <a:lnTo>
                    <a:pt x="1943100" y="62484"/>
                  </a:lnTo>
                  <a:lnTo>
                    <a:pt x="1930908" y="86868"/>
                  </a:lnTo>
                  <a:lnTo>
                    <a:pt x="1924812" y="100584"/>
                  </a:lnTo>
                  <a:lnTo>
                    <a:pt x="1921764" y="114300"/>
                  </a:lnTo>
                  <a:lnTo>
                    <a:pt x="1920240" y="128016"/>
                  </a:lnTo>
                  <a:lnTo>
                    <a:pt x="1918716" y="143256"/>
                  </a:lnTo>
                  <a:lnTo>
                    <a:pt x="1921764" y="170688"/>
                  </a:lnTo>
                  <a:lnTo>
                    <a:pt x="1937004" y="210312"/>
                  </a:lnTo>
                  <a:lnTo>
                    <a:pt x="1961388" y="243840"/>
                  </a:lnTo>
                  <a:lnTo>
                    <a:pt x="1994916" y="268224"/>
                  </a:lnTo>
                  <a:lnTo>
                    <a:pt x="2033016" y="281940"/>
                  </a:lnTo>
                  <a:lnTo>
                    <a:pt x="2048256" y="283464"/>
                  </a:lnTo>
                  <a:lnTo>
                    <a:pt x="2061972" y="284988"/>
                  </a:lnTo>
                  <a:lnTo>
                    <a:pt x="2118360" y="272796"/>
                  </a:lnTo>
                  <a:lnTo>
                    <a:pt x="2144522" y="259080"/>
                  </a:lnTo>
                  <a:lnTo>
                    <a:pt x="2153412" y="251460"/>
                  </a:lnTo>
                  <a:lnTo>
                    <a:pt x="2180844" y="220980"/>
                  </a:lnTo>
                  <a:lnTo>
                    <a:pt x="2197608" y="184404"/>
                  </a:lnTo>
                  <a:lnTo>
                    <a:pt x="2203704" y="155448"/>
                  </a:lnTo>
                  <a:lnTo>
                    <a:pt x="2203704" y="126492"/>
                  </a:lnTo>
                  <a:close/>
                </a:path>
                <a:path w="2854959" h="285114">
                  <a:moveTo>
                    <a:pt x="2854452" y="141732"/>
                  </a:moveTo>
                  <a:lnTo>
                    <a:pt x="2842260" y="85344"/>
                  </a:lnTo>
                  <a:lnTo>
                    <a:pt x="2828544" y="60452"/>
                  </a:lnTo>
                  <a:lnTo>
                    <a:pt x="2828544" y="131064"/>
                  </a:lnTo>
                  <a:lnTo>
                    <a:pt x="2828544" y="153924"/>
                  </a:lnTo>
                  <a:lnTo>
                    <a:pt x="2814828" y="198120"/>
                  </a:lnTo>
                  <a:lnTo>
                    <a:pt x="2785872" y="233172"/>
                  </a:lnTo>
                  <a:lnTo>
                    <a:pt x="2746248" y="254508"/>
                  </a:lnTo>
                  <a:lnTo>
                    <a:pt x="2723388" y="259080"/>
                  </a:lnTo>
                  <a:lnTo>
                    <a:pt x="2699004" y="259080"/>
                  </a:lnTo>
                  <a:lnTo>
                    <a:pt x="2654808" y="245364"/>
                  </a:lnTo>
                  <a:lnTo>
                    <a:pt x="2621280" y="216408"/>
                  </a:lnTo>
                  <a:lnTo>
                    <a:pt x="2599944" y="176784"/>
                  </a:lnTo>
                  <a:lnTo>
                    <a:pt x="2593848" y="141732"/>
                  </a:lnTo>
                  <a:lnTo>
                    <a:pt x="2596896" y="117348"/>
                  </a:lnTo>
                  <a:lnTo>
                    <a:pt x="2621280" y="67056"/>
                  </a:lnTo>
                  <a:lnTo>
                    <a:pt x="2656332" y="38100"/>
                  </a:lnTo>
                  <a:lnTo>
                    <a:pt x="2712720" y="24384"/>
                  </a:lnTo>
                  <a:lnTo>
                    <a:pt x="2723388" y="25908"/>
                  </a:lnTo>
                  <a:lnTo>
                    <a:pt x="2735580" y="27432"/>
                  </a:lnTo>
                  <a:lnTo>
                    <a:pt x="2778252" y="45720"/>
                  </a:lnTo>
                  <a:lnTo>
                    <a:pt x="2808732" y="76200"/>
                  </a:lnTo>
                  <a:lnTo>
                    <a:pt x="2827020" y="118872"/>
                  </a:lnTo>
                  <a:lnTo>
                    <a:pt x="2828544" y="131064"/>
                  </a:lnTo>
                  <a:lnTo>
                    <a:pt x="2828544" y="60452"/>
                  </a:lnTo>
                  <a:lnTo>
                    <a:pt x="2820924" y="50292"/>
                  </a:lnTo>
                  <a:lnTo>
                    <a:pt x="2811780" y="41148"/>
                  </a:lnTo>
                  <a:lnTo>
                    <a:pt x="2792222" y="24384"/>
                  </a:lnTo>
                  <a:lnTo>
                    <a:pt x="2790444" y="22860"/>
                  </a:lnTo>
                  <a:lnTo>
                    <a:pt x="2766060" y="10668"/>
                  </a:lnTo>
                  <a:lnTo>
                    <a:pt x="2753868" y="6096"/>
                  </a:lnTo>
                  <a:lnTo>
                    <a:pt x="2740152" y="1524"/>
                  </a:lnTo>
                  <a:lnTo>
                    <a:pt x="2724912" y="0"/>
                  </a:lnTo>
                  <a:lnTo>
                    <a:pt x="2695956" y="0"/>
                  </a:lnTo>
                  <a:lnTo>
                    <a:pt x="2654808" y="10668"/>
                  </a:lnTo>
                  <a:lnTo>
                    <a:pt x="2619756" y="32004"/>
                  </a:lnTo>
                  <a:lnTo>
                    <a:pt x="2592324" y="62484"/>
                  </a:lnTo>
                  <a:lnTo>
                    <a:pt x="2570988" y="114300"/>
                  </a:lnTo>
                  <a:lnTo>
                    <a:pt x="2569464" y="128016"/>
                  </a:lnTo>
                  <a:lnTo>
                    <a:pt x="2569464" y="156972"/>
                  </a:lnTo>
                  <a:lnTo>
                    <a:pt x="2580132" y="198120"/>
                  </a:lnTo>
                  <a:lnTo>
                    <a:pt x="2601468" y="233172"/>
                  </a:lnTo>
                  <a:lnTo>
                    <a:pt x="2631948" y="260604"/>
                  </a:lnTo>
                  <a:lnTo>
                    <a:pt x="2670048" y="278892"/>
                  </a:lnTo>
                  <a:lnTo>
                    <a:pt x="2712720" y="284988"/>
                  </a:lnTo>
                  <a:lnTo>
                    <a:pt x="2740152" y="281940"/>
                  </a:lnTo>
                  <a:lnTo>
                    <a:pt x="2767584" y="272796"/>
                  </a:lnTo>
                  <a:lnTo>
                    <a:pt x="2791968" y="260604"/>
                  </a:lnTo>
                  <a:lnTo>
                    <a:pt x="2793746" y="259080"/>
                  </a:lnTo>
                  <a:lnTo>
                    <a:pt x="2813304" y="242316"/>
                  </a:lnTo>
                  <a:lnTo>
                    <a:pt x="2837688" y="208788"/>
                  </a:lnTo>
                  <a:lnTo>
                    <a:pt x="2851404" y="170688"/>
                  </a:lnTo>
                  <a:lnTo>
                    <a:pt x="2852928" y="155448"/>
                  </a:lnTo>
                  <a:lnTo>
                    <a:pt x="2854452" y="141732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62300" y="3342131"/>
              <a:ext cx="3258820" cy="302260"/>
            </a:xfrm>
            <a:custGeom>
              <a:avLst/>
              <a:gdLst/>
              <a:ahLst/>
              <a:cxnLst/>
              <a:rect l="l" t="t" r="r" b="b"/>
              <a:pathLst>
                <a:path w="3258820" h="302260">
                  <a:moveTo>
                    <a:pt x="3258299" y="106692"/>
                  </a:moveTo>
                  <a:lnTo>
                    <a:pt x="3252203" y="94500"/>
                  </a:lnTo>
                  <a:lnTo>
                    <a:pt x="3220199" y="30505"/>
                  </a:lnTo>
                  <a:lnTo>
                    <a:pt x="3182099" y="106692"/>
                  </a:lnTo>
                  <a:lnTo>
                    <a:pt x="3215627" y="106692"/>
                  </a:lnTo>
                  <a:lnTo>
                    <a:pt x="3215627" y="289852"/>
                  </a:lnTo>
                  <a:lnTo>
                    <a:pt x="3214370" y="289598"/>
                  </a:lnTo>
                  <a:lnTo>
                    <a:pt x="3170758" y="271691"/>
                  </a:lnTo>
                  <a:lnTo>
                    <a:pt x="3170758" y="280733"/>
                  </a:lnTo>
                  <a:lnTo>
                    <a:pt x="3072714" y="260819"/>
                  </a:lnTo>
                  <a:lnTo>
                    <a:pt x="3072714" y="270548"/>
                  </a:lnTo>
                  <a:lnTo>
                    <a:pt x="2923413" y="249986"/>
                  </a:lnTo>
                  <a:lnTo>
                    <a:pt x="2923413" y="260578"/>
                  </a:lnTo>
                  <a:lnTo>
                    <a:pt x="2720975" y="239776"/>
                  </a:lnTo>
                  <a:lnTo>
                    <a:pt x="2734297" y="234353"/>
                  </a:lnTo>
                  <a:lnTo>
                    <a:pt x="2923413" y="260578"/>
                  </a:lnTo>
                  <a:lnTo>
                    <a:pt x="2923413" y="249986"/>
                  </a:lnTo>
                  <a:lnTo>
                    <a:pt x="2753436" y="226555"/>
                  </a:lnTo>
                  <a:lnTo>
                    <a:pt x="2787764" y="212585"/>
                  </a:lnTo>
                  <a:lnTo>
                    <a:pt x="3072714" y="270548"/>
                  </a:lnTo>
                  <a:lnTo>
                    <a:pt x="3072714" y="260819"/>
                  </a:lnTo>
                  <a:lnTo>
                    <a:pt x="2803601" y="206133"/>
                  </a:lnTo>
                  <a:lnTo>
                    <a:pt x="2895562" y="168681"/>
                  </a:lnTo>
                  <a:lnTo>
                    <a:pt x="3170758" y="280733"/>
                  </a:lnTo>
                  <a:lnTo>
                    <a:pt x="3170758" y="271691"/>
                  </a:lnTo>
                  <a:lnTo>
                    <a:pt x="2907855" y="163677"/>
                  </a:lnTo>
                  <a:lnTo>
                    <a:pt x="3146387" y="66548"/>
                  </a:lnTo>
                  <a:lnTo>
                    <a:pt x="3147060" y="74676"/>
                  </a:lnTo>
                  <a:lnTo>
                    <a:pt x="3148342" y="73901"/>
                  </a:lnTo>
                  <a:lnTo>
                    <a:pt x="3148584" y="76200"/>
                  </a:lnTo>
                  <a:lnTo>
                    <a:pt x="3149587" y="75565"/>
                  </a:lnTo>
                  <a:lnTo>
                    <a:pt x="3150108" y="79248"/>
                  </a:lnTo>
                  <a:lnTo>
                    <a:pt x="3151949" y="77965"/>
                  </a:lnTo>
                  <a:lnTo>
                    <a:pt x="3153156" y="83820"/>
                  </a:lnTo>
                  <a:lnTo>
                    <a:pt x="3157855" y="80086"/>
                  </a:lnTo>
                  <a:lnTo>
                    <a:pt x="3163824" y="94488"/>
                  </a:lnTo>
                  <a:lnTo>
                    <a:pt x="3202749" y="50292"/>
                  </a:lnTo>
                  <a:lnTo>
                    <a:pt x="3220186" y="30505"/>
                  </a:lnTo>
                  <a:lnTo>
                    <a:pt x="3145510" y="1752"/>
                  </a:lnTo>
                  <a:lnTo>
                    <a:pt x="3145510" y="55943"/>
                  </a:lnTo>
                  <a:lnTo>
                    <a:pt x="2895574" y="158635"/>
                  </a:lnTo>
                  <a:lnTo>
                    <a:pt x="2883281" y="153593"/>
                  </a:lnTo>
                  <a:lnTo>
                    <a:pt x="2883281" y="163677"/>
                  </a:lnTo>
                  <a:lnTo>
                    <a:pt x="2787777" y="202920"/>
                  </a:lnTo>
                  <a:lnTo>
                    <a:pt x="2772041" y="199732"/>
                  </a:lnTo>
                  <a:lnTo>
                    <a:pt x="2772041" y="209384"/>
                  </a:lnTo>
                  <a:lnTo>
                    <a:pt x="2736062" y="224167"/>
                  </a:lnTo>
                  <a:lnTo>
                    <a:pt x="2720009" y="221957"/>
                  </a:lnTo>
                  <a:lnTo>
                    <a:pt x="2720009" y="250037"/>
                  </a:lnTo>
                  <a:lnTo>
                    <a:pt x="2699829" y="248386"/>
                  </a:lnTo>
                  <a:lnTo>
                    <a:pt x="2700667" y="248043"/>
                  </a:lnTo>
                  <a:lnTo>
                    <a:pt x="2720009" y="250037"/>
                  </a:lnTo>
                  <a:lnTo>
                    <a:pt x="2720009" y="221957"/>
                  </a:lnTo>
                  <a:lnTo>
                    <a:pt x="2717088" y="221564"/>
                  </a:lnTo>
                  <a:lnTo>
                    <a:pt x="2717088" y="231965"/>
                  </a:lnTo>
                  <a:lnTo>
                    <a:pt x="2702649" y="237896"/>
                  </a:lnTo>
                  <a:lnTo>
                    <a:pt x="2682506" y="235839"/>
                  </a:lnTo>
                  <a:lnTo>
                    <a:pt x="2682506" y="246164"/>
                  </a:lnTo>
                  <a:lnTo>
                    <a:pt x="2680893" y="246837"/>
                  </a:lnTo>
                  <a:lnTo>
                    <a:pt x="2659862" y="245122"/>
                  </a:lnTo>
                  <a:lnTo>
                    <a:pt x="2659862" y="255473"/>
                  </a:lnTo>
                  <a:lnTo>
                    <a:pt x="2575560" y="290106"/>
                  </a:lnTo>
                  <a:lnTo>
                    <a:pt x="2575560" y="248513"/>
                  </a:lnTo>
                  <a:lnTo>
                    <a:pt x="2659862" y="255473"/>
                  </a:lnTo>
                  <a:lnTo>
                    <a:pt x="2659862" y="245122"/>
                  </a:lnTo>
                  <a:lnTo>
                    <a:pt x="2575560" y="238188"/>
                  </a:lnTo>
                  <a:lnTo>
                    <a:pt x="2575560" y="235115"/>
                  </a:lnTo>
                  <a:lnTo>
                    <a:pt x="2682506" y="246164"/>
                  </a:lnTo>
                  <a:lnTo>
                    <a:pt x="2682506" y="235839"/>
                  </a:lnTo>
                  <a:lnTo>
                    <a:pt x="2575560" y="224840"/>
                  </a:lnTo>
                  <a:lnTo>
                    <a:pt x="2575560" y="212331"/>
                  </a:lnTo>
                  <a:lnTo>
                    <a:pt x="2717088" y="231965"/>
                  </a:lnTo>
                  <a:lnTo>
                    <a:pt x="2717088" y="221564"/>
                  </a:lnTo>
                  <a:lnTo>
                    <a:pt x="2575560" y="202057"/>
                  </a:lnTo>
                  <a:lnTo>
                    <a:pt x="2575560" y="169405"/>
                  </a:lnTo>
                  <a:lnTo>
                    <a:pt x="2772041" y="209384"/>
                  </a:lnTo>
                  <a:lnTo>
                    <a:pt x="2772041" y="199732"/>
                  </a:lnTo>
                  <a:lnTo>
                    <a:pt x="2594191" y="163601"/>
                  </a:lnTo>
                  <a:lnTo>
                    <a:pt x="2786900" y="124434"/>
                  </a:lnTo>
                  <a:lnTo>
                    <a:pt x="2883281" y="163677"/>
                  </a:lnTo>
                  <a:lnTo>
                    <a:pt x="2883281" y="153593"/>
                  </a:lnTo>
                  <a:lnTo>
                    <a:pt x="2803906" y="120980"/>
                  </a:lnTo>
                  <a:lnTo>
                    <a:pt x="3145155" y="51638"/>
                  </a:lnTo>
                  <a:lnTo>
                    <a:pt x="3145510" y="55943"/>
                  </a:lnTo>
                  <a:lnTo>
                    <a:pt x="3145510" y="1752"/>
                  </a:lnTo>
                  <a:lnTo>
                    <a:pt x="3140964" y="0"/>
                  </a:lnTo>
                  <a:lnTo>
                    <a:pt x="3141091" y="1574"/>
                  </a:lnTo>
                  <a:lnTo>
                    <a:pt x="3140964" y="1524"/>
                  </a:lnTo>
                  <a:lnTo>
                    <a:pt x="3141167" y="3644"/>
                  </a:lnTo>
                  <a:lnTo>
                    <a:pt x="3139440" y="3048"/>
                  </a:lnTo>
                  <a:lnTo>
                    <a:pt x="3140379" y="9791"/>
                  </a:lnTo>
                  <a:lnTo>
                    <a:pt x="3137916" y="9144"/>
                  </a:lnTo>
                  <a:lnTo>
                    <a:pt x="3141116" y="24853"/>
                  </a:lnTo>
                  <a:lnTo>
                    <a:pt x="3134868" y="24384"/>
                  </a:lnTo>
                  <a:lnTo>
                    <a:pt x="3138601" y="33464"/>
                  </a:lnTo>
                  <a:lnTo>
                    <a:pt x="3086582" y="37744"/>
                  </a:lnTo>
                  <a:lnTo>
                    <a:pt x="3086582" y="54089"/>
                  </a:lnTo>
                  <a:lnTo>
                    <a:pt x="2788501" y="114655"/>
                  </a:lnTo>
                  <a:lnTo>
                    <a:pt x="2771406" y="107632"/>
                  </a:lnTo>
                  <a:lnTo>
                    <a:pt x="2771406" y="118135"/>
                  </a:lnTo>
                  <a:lnTo>
                    <a:pt x="2575560" y="157924"/>
                  </a:lnTo>
                  <a:lnTo>
                    <a:pt x="2575560" y="124980"/>
                  </a:lnTo>
                  <a:lnTo>
                    <a:pt x="2734195" y="102971"/>
                  </a:lnTo>
                  <a:lnTo>
                    <a:pt x="2771406" y="118135"/>
                  </a:lnTo>
                  <a:lnTo>
                    <a:pt x="2771406" y="107632"/>
                  </a:lnTo>
                  <a:lnTo>
                    <a:pt x="2753550" y="100291"/>
                  </a:lnTo>
                  <a:lnTo>
                    <a:pt x="3086582" y="54089"/>
                  </a:lnTo>
                  <a:lnTo>
                    <a:pt x="3086582" y="37744"/>
                  </a:lnTo>
                  <a:lnTo>
                    <a:pt x="2930525" y="50558"/>
                  </a:lnTo>
                  <a:lnTo>
                    <a:pt x="2930525" y="66179"/>
                  </a:lnTo>
                  <a:lnTo>
                    <a:pt x="2735897" y="93027"/>
                  </a:lnTo>
                  <a:lnTo>
                    <a:pt x="2722829" y="87655"/>
                  </a:lnTo>
                  <a:lnTo>
                    <a:pt x="2930525" y="66179"/>
                  </a:lnTo>
                  <a:lnTo>
                    <a:pt x="2930525" y="50558"/>
                  </a:lnTo>
                  <a:lnTo>
                    <a:pt x="2771991" y="63588"/>
                  </a:lnTo>
                  <a:lnTo>
                    <a:pt x="2771991" y="73025"/>
                  </a:lnTo>
                  <a:lnTo>
                    <a:pt x="2716390" y="78752"/>
                  </a:lnTo>
                  <a:lnTo>
                    <a:pt x="2716390" y="95719"/>
                  </a:lnTo>
                  <a:lnTo>
                    <a:pt x="2575560" y="115150"/>
                  </a:lnTo>
                  <a:lnTo>
                    <a:pt x="2575560" y="106692"/>
                  </a:lnTo>
                  <a:lnTo>
                    <a:pt x="2609088" y="106692"/>
                  </a:lnTo>
                  <a:lnTo>
                    <a:pt x="2605621" y="99771"/>
                  </a:lnTo>
                  <a:lnTo>
                    <a:pt x="2701899" y="89814"/>
                  </a:lnTo>
                  <a:lnTo>
                    <a:pt x="2716390" y="95719"/>
                  </a:lnTo>
                  <a:lnTo>
                    <a:pt x="2716390" y="78752"/>
                  </a:lnTo>
                  <a:lnTo>
                    <a:pt x="2704198" y="79997"/>
                  </a:lnTo>
                  <a:lnTo>
                    <a:pt x="2701429" y="78854"/>
                  </a:lnTo>
                  <a:lnTo>
                    <a:pt x="2771991" y="73025"/>
                  </a:lnTo>
                  <a:lnTo>
                    <a:pt x="2771991" y="63588"/>
                  </a:lnTo>
                  <a:lnTo>
                    <a:pt x="2683116" y="70891"/>
                  </a:lnTo>
                  <a:lnTo>
                    <a:pt x="2683116" y="82169"/>
                  </a:lnTo>
                  <a:lnTo>
                    <a:pt x="2630195" y="87604"/>
                  </a:lnTo>
                  <a:lnTo>
                    <a:pt x="2631427" y="84632"/>
                  </a:lnTo>
                  <a:lnTo>
                    <a:pt x="2679458" y="80670"/>
                  </a:lnTo>
                  <a:lnTo>
                    <a:pt x="2683116" y="82169"/>
                  </a:lnTo>
                  <a:lnTo>
                    <a:pt x="2683116" y="70891"/>
                  </a:lnTo>
                  <a:lnTo>
                    <a:pt x="2682189" y="70954"/>
                  </a:lnTo>
                  <a:lnTo>
                    <a:pt x="2660065" y="61861"/>
                  </a:lnTo>
                  <a:lnTo>
                    <a:pt x="2660065" y="72771"/>
                  </a:lnTo>
                  <a:lnTo>
                    <a:pt x="2635504" y="74777"/>
                  </a:lnTo>
                  <a:lnTo>
                    <a:pt x="2639758" y="64490"/>
                  </a:lnTo>
                  <a:lnTo>
                    <a:pt x="2660065" y="72771"/>
                  </a:lnTo>
                  <a:lnTo>
                    <a:pt x="2660065" y="61861"/>
                  </a:lnTo>
                  <a:lnTo>
                    <a:pt x="2643644" y="55105"/>
                  </a:lnTo>
                  <a:lnTo>
                    <a:pt x="2645626" y="50292"/>
                  </a:lnTo>
                  <a:lnTo>
                    <a:pt x="2656319" y="24384"/>
                  </a:lnTo>
                  <a:lnTo>
                    <a:pt x="2622016" y="26835"/>
                  </a:lnTo>
                  <a:lnTo>
                    <a:pt x="2622016" y="88442"/>
                  </a:lnTo>
                  <a:lnTo>
                    <a:pt x="2601036" y="90601"/>
                  </a:lnTo>
                  <a:lnTo>
                    <a:pt x="2599385" y="87299"/>
                  </a:lnTo>
                  <a:lnTo>
                    <a:pt x="2619540" y="85623"/>
                  </a:lnTo>
                  <a:lnTo>
                    <a:pt x="2622016" y="88442"/>
                  </a:lnTo>
                  <a:lnTo>
                    <a:pt x="2622016" y="26835"/>
                  </a:lnTo>
                  <a:lnTo>
                    <a:pt x="2611717" y="27571"/>
                  </a:lnTo>
                  <a:lnTo>
                    <a:pt x="2611717" y="76733"/>
                  </a:lnTo>
                  <a:lnTo>
                    <a:pt x="2594800" y="78130"/>
                  </a:lnTo>
                  <a:lnTo>
                    <a:pt x="2571000" y="30530"/>
                  </a:lnTo>
                  <a:lnTo>
                    <a:pt x="2611717" y="76733"/>
                  </a:lnTo>
                  <a:lnTo>
                    <a:pt x="2611717" y="27571"/>
                  </a:lnTo>
                  <a:lnTo>
                    <a:pt x="2570988" y="30480"/>
                  </a:lnTo>
                  <a:lnTo>
                    <a:pt x="2566416" y="39636"/>
                  </a:lnTo>
                  <a:lnTo>
                    <a:pt x="2566416" y="106692"/>
                  </a:lnTo>
                  <a:lnTo>
                    <a:pt x="2566416" y="289826"/>
                  </a:lnTo>
                  <a:lnTo>
                    <a:pt x="2564904" y="289509"/>
                  </a:lnTo>
                  <a:lnTo>
                    <a:pt x="2520340" y="271246"/>
                  </a:lnTo>
                  <a:lnTo>
                    <a:pt x="2520340" y="280238"/>
                  </a:lnTo>
                  <a:lnTo>
                    <a:pt x="2436533" y="262801"/>
                  </a:lnTo>
                  <a:lnTo>
                    <a:pt x="2436533" y="272542"/>
                  </a:lnTo>
                  <a:lnTo>
                    <a:pt x="2268436" y="249377"/>
                  </a:lnTo>
                  <a:lnTo>
                    <a:pt x="2268436" y="259994"/>
                  </a:lnTo>
                  <a:lnTo>
                    <a:pt x="2169680" y="249859"/>
                  </a:lnTo>
                  <a:lnTo>
                    <a:pt x="2180082" y="247738"/>
                  </a:lnTo>
                  <a:lnTo>
                    <a:pt x="2268436" y="259994"/>
                  </a:lnTo>
                  <a:lnTo>
                    <a:pt x="2268436" y="249377"/>
                  </a:lnTo>
                  <a:lnTo>
                    <a:pt x="2211019" y="241452"/>
                  </a:lnTo>
                  <a:lnTo>
                    <a:pt x="2249614" y="233616"/>
                  </a:lnTo>
                  <a:lnTo>
                    <a:pt x="2436533" y="272542"/>
                  </a:lnTo>
                  <a:lnTo>
                    <a:pt x="2436533" y="262801"/>
                  </a:lnTo>
                  <a:lnTo>
                    <a:pt x="2273198" y="228815"/>
                  </a:lnTo>
                  <a:lnTo>
                    <a:pt x="2291626" y="225082"/>
                  </a:lnTo>
                  <a:lnTo>
                    <a:pt x="2408593" y="234734"/>
                  </a:lnTo>
                  <a:lnTo>
                    <a:pt x="2520340" y="280238"/>
                  </a:lnTo>
                  <a:lnTo>
                    <a:pt x="2520340" y="271246"/>
                  </a:lnTo>
                  <a:lnTo>
                    <a:pt x="2436965" y="237070"/>
                  </a:lnTo>
                  <a:lnTo>
                    <a:pt x="2566416" y="247764"/>
                  </a:lnTo>
                  <a:lnTo>
                    <a:pt x="2566416" y="237439"/>
                  </a:lnTo>
                  <a:lnTo>
                    <a:pt x="2405634" y="224231"/>
                  </a:lnTo>
                  <a:lnTo>
                    <a:pt x="2383802" y="215290"/>
                  </a:lnTo>
                  <a:lnTo>
                    <a:pt x="2566416" y="234162"/>
                  </a:lnTo>
                  <a:lnTo>
                    <a:pt x="2566416" y="223901"/>
                  </a:lnTo>
                  <a:lnTo>
                    <a:pt x="2387765" y="205536"/>
                  </a:lnTo>
                  <a:lnTo>
                    <a:pt x="2444077" y="194094"/>
                  </a:lnTo>
                  <a:lnTo>
                    <a:pt x="2566416" y="211061"/>
                  </a:lnTo>
                  <a:lnTo>
                    <a:pt x="2566416" y="200787"/>
                  </a:lnTo>
                  <a:lnTo>
                    <a:pt x="2473871" y="188048"/>
                  </a:lnTo>
                  <a:lnTo>
                    <a:pt x="2566416" y="169240"/>
                  </a:lnTo>
                  <a:lnTo>
                    <a:pt x="2566416" y="157937"/>
                  </a:lnTo>
                  <a:lnTo>
                    <a:pt x="2547302" y="154063"/>
                  </a:lnTo>
                  <a:lnTo>
                    <a:pt x="2547302" y="163664"/>
                  </a:lnTo>
                  <a:lnTo>
                    <a:pt x="2446147" y="184226"/>
                  </a:lnTo>
                  <a:lnTo>
                    <a:pt x="2416429" y="180136"/>
                  </a:lnTo>
                  <a:lnTo>
                    <a:pt x="2416429" y="190258"/>
                  </a:lnTo>
                  <a:lnTo>
                    <a:pt x="2377059" y="198259"/>
                  </a:lnTo>
                  <a:lnTo>
                    <a:pt x="2377059" y="221881"/>
                  </a:lnTo>
                  <a:lnTo>
                    <a:pt x="2327389" y="217805"/>
                  </a:lnTo>
                  <a:lnTo>
                    <a:pt x="2353830" y="212432"/>
                  </a:lnTo>
                  <a:lnTo>
                    <a:pt x="2377059" y="221881"/>
                  </a:lnTo>
                  <a:lnTo>
                    <a:pt x="2377059" y="198259"/>
                  </a:lnTo>
                  <a:lnTo>
                    <a:pt x="2356866" y="202361"/>
                  </a:lnTo>
                  <a:lnTo>
                    <a:pt x="2350706" y="201726"/>
                  </a:lnTo>
                  <a:lnTo>
                    <a:pt x="2323782" y="190703"/>
                  </a:lnTo>
                  <a:lnTo>
                    <a:pt x="2323782" y="209092"/>
                  </a:lnTo>
                  <a:lnTo>
                    <a:pt x="2294242" y="215087"/>
                  </a:lnTo>
                  <a:lnTo>
                    <a:pt x="2258555" y="212166"/>
                  </a:lnTo>
                  <a:lnTo>
                    <a:pt x="2258555" y="222338"/>
                  </a:lnTo>
                  <a:lnTo>
                    <a:pt x="2250211" y="224040"/>
                  </a:lnTo>
                  <a:lnTo>
                    <a:pt x="2231225" y="220078"/>
                  </a:lnTo>
                  <a:lnTo>
                    <a:pt x="2258555" y="222338"/>
                  </a:lnTo>
                  <a:lnTo>
                    <a:pt x="2258555" y="212166"/>
                  </a:lnTo>
                  <a:lnTo>
                    <a:pt x="2226640" y="209537"/>
                  </a:lnTo>
                  <a:lnTo>
                    <a:pt x="2226640" y="228828"/>
                  </a:lnTo>
                  <a:lnTo>
                    <a:pt x="2183295" y="237642"/>
                  </a:lnTo>
                  <a:lnTo>
                    <a:pt x="2152421" y="233387"/>
                  </a:lnTo>
                  <a:lnTo>
                    <a:pt x="2152421" y="243903"/>
                  </a:lnTo>
                  <a:lnTo>
                    <a:pt x="2138769" y="246684"/>
                  </a:lnTo>
                  <a:lnTo>
                    <a:pt x="2104821" y="243205"/>
                  </a:lnTo>
                  <a:lnTo>
                    <a:pt x="2104821" y="253580"/>
                  </a:lnTo>
                  <a:lnTo>
                    <a:pt x="1971128" y="280746"/>
                  </a:lnTo>
                  <a:lnTo>
                    <a:pt x="2051418" y="248056"/>
                  </a:lnTo>
                  <a:lnTo>
                    <a:pt x="2104821" y="253580"/>
                  </a:lnTo>
                  <a:lnTo>
                    <a:pt x="2104821" y="243205"/>
                  </a:lnTo>
                  <a:lnTo>
                    <a:pt x="2071712" y="239788"/>
                  </a:lnTo>
                  <a:lnTo>
                    <a:pt x="2084692" y="234505"/>
                  </a:lnTo>
                  <a:lnTo>
                    <a:pt x="2152421" y="243903"/>
                  </a:lnTo>
                  <a:lnTo>
                    <a:pt x="2152421" y="233387"/>
                  </a:lnTo>
                  <a:lnTo>
                    <a:pt x="2103894" y="226682"/>
                  </a:lnTo>
                  <a:lnTo>
                    <a:pt x="2138832" y="212458"/>
                  </a:lnTo>
                  <a:lnTo>
                    <a:pt x="2154136" y="213715"/>
                  </a:lnTo>
                  <a:lnTo>
                    <a:pt x="2226640" y="228828"/>
                  </a:lnTo>
                  <a:lnTo>
                    <a:pt x="2226640" y="209537"/>
                  </a:lnTo>
                  <a:lnTo>
                    <a:pt x="2159546" y="204025"/>
                  </a:lnTo>
                  <a:lnTo>
                    <a:pt x="2182863" y="194525"/>
                  </a:lnTo>
                  <a:lnTo>
                    <a:pt x="2323782" y="209092"/>
                  </a:lnTo>
                  <a:lnTo>
                    <a:pt x="2323782" y="190703"/>
                  </a:lnTo>
                  <a:lnTo>
                    <a:pt x="2319718" y="189039"/>
                  </a:lnTo>
                  <a:lnTo>
                    <a:pt x="2319718" y="198539"/>
                  </a:lnTo>
                  <a:lnTo>
                    <a:pt x="2202561" y="186512"/>
                  </a:lnTo>
                  <a:lnTo>
                    <a:pt x="2238946" y="171691"/>
                  </a:lnTo>
                  <a:lnTo>
                    <a:pt x="2249982" y="170154"/>
                  </a:lnTo>
                  <a:lnTo>
                    <a:pt x="2319718" y="198539"/>
                  </a:lnTo>
                  <a:lnTo>
                    <a:pt x="2319718" y="189039"/>
                  </a:lnTo>
                  <a:lnTo>
                    <a:pt x="2274722" y="170599"/>
                  </a:lnTo>
                  <a:lnTo>
                    <a:pt x="2416429" y="190258"/>
                  </a:lnTo>
                  <a:lnTo>
                    <a:pt x="2416429" y="180136"/>
                  </a:lnTo>
                  <a:lnTo>
                    <a:pt x="2296871" y="163652"/>
                  </a:lnTo>
                  <a:lnTo>
                    <a:pt x="2445728" y="143002"/>
                  </a:lnTo>
                  <a:lnTo>
                    <a:pt x="2547302" y="163664"/>
                  </a:lnTo>
                  <a:lnTo>
                    <a:pt x="2547302" y="154063"/>
                  </a:lnTo>
                  <a:lnTo>
                    <a:pt x="2473744" y="139115"/>
                  </a:lnTo>
                  <a:lnTo>
                    <a:pt x="2566416" y="126250"/>
                  </a:lnTo>
                  <a:lnTo>
                    <a:pt x="2566416" y="116408"/>
                  </a:lnTo>
                  <a:lnTo>
                    <a:pt x="2444673" y="133197"/>
                  </a:lnTo>
                  <a:lnTo>
                    <a:pt x="2416606" y="127495"/>
                  </a:lnTo>
                  <a:lnTo>
                    <a:pt x="2416606" y="137071"/>
                  </a:lnTo>
                  <a:lnTo>
                    <a:pt x="2276487" y="156400"/>
                  </a:lnTo>
                  <a:lnTo>
                    <a:pt x="2350846" y="126123"/>
                  </a:lnTo>
                  <a:lnTo>
                    <a:pt x="2358796" y="125298"/>
                  </a:lnTo>
                  <a:lnTo>
                    <a:pt x="2416606" y="137071"/>
                  </a:lnTo>
                  <a:lnTo>
                    <a:pt x="2416606" y="127495"/>
                  </a:lnTo>
                  <a:lnTo>
                    <a:pt x="2389949" y="122072"/>
                  </a:lnTo>
                  <a:lnTo>
                    <a:pt x="2538666" y="106692"/>
                  </a:lnTo>
                  <a:lnTo>
                    <a:pt x="2566416" y="106692"/>
                  </a:lnTo>
                  <a:lnTo>
                    <a:pt x="2566416" y="39636"/>
                  </a:lnTo>
                  <a:lnTo>
                    <a:pt x="2545130" y="82207"/>
                  </a:lnTo>
                  <a:lnTo>
                    <a:pt x="2540139" y="82626"/>
                  </a:lnTo>
                  <a:lnTo>
                    <a:pt x="2540139" y="92189"/>
                  </a:lnTo>
                  <a:lnTo>
                    <a:pt x="2537676" y="97116"/>
                  </a:lnTo>
                  <a:lnTo>
                    <a:pt x="2383040" y="113017"/>
                  </a:lnTo>
                  <a:lnTo>
                    <a:pt x="2407221" y="103174"/>
                  </a:lnTo>
                  <a:lnTo>
                    <a:pt x="2514511" y="94310"/>
                  </a:lnTo>
                  <a:lnTo>
                    <a:pt x="2514587" y="94488"/>
                  </a:lnTo>
                  <a:lnTo>
                    <a:pt x="2514765" y="94284"/>
                  </a:lnTo>
                  <a:lnTo>
                    <a:pt x="2540139" y="92189"/>
                  </a:lnTo>
                  <a:lnTo>
                    <a:pt x="2540139" y="82626"/>
                  </a:lnTo>
                  <a:lnTo>
                    <a:pt x="2523858" y="83959"/>
                  </a:lnTo>
                  <a:lnTo>
                    <a:pt x="2553525" y="50292"/>
                  </a:lnTo>
                  <a:lnTo>
                    <a:pt x="2570924" y="30530"/>
                  </a:lnTo>
                  <a:lnTo>
                    <a:pt x="2570797" y="30429"/>
                  </a:lnTo>
                  <a:lnTo>
                    <a:pt x="2510675" y="8458"/>
                  </a:lnTo>
                  <a:lnTo>
                    <a:pt x="2510675" y="85039"/>
                  </a:lnTo>
                  <a:lnTo>
                    <a:pt x="2436850" y="91109"/>
                  </a:lnTo>
                  <a:lnTo>
                    <a:pt x="2498306" y="66078"/>
                  </a:lnTo>
                  <a:lnTo>
                    <a:pt x="2499360" y="76200"/>
                  </a:lnTo>
                  <a:lnTo>
                    <a:pt x="2500363" y="75565"/>
                  </a:lnTo>
                  <a:lnTo>
                    <a:pt x="2500884" y="79248"/>
                  </a:lnTo>
                  <a:lnTo>
                    <a:pt x="2502725" y="77965"/>
                  </a:lnTo>
                  <a:lnTo>
                    <a:pt x="2503932" y="83820"/>
                  </a:lnTo>
                  <a:lnTo>
                    <a:pt x="2508631" y="80086"/>
                  </a:lnTo>
                  <a:lnTo>
                    <a:pt x="2510675" y="85039"/>
                  </a:lnTo>
                  <a:lnTo>
                    <a:pt x="2510675" y="8458"/>
                  </a:lnTo>
                  <a:lnTo>
                    <a:pt x="2497226" y="3530"/>
                  </a:lnTo>
                  <a:lnTo>
                    <a:pt x="2497226" y="55562"/>
                  </a:lnTo>
                  <a:lnTo>
                    <a:pt x="2404173" y="93789"/>
                  </a:lnTo>
                  <a:lnTo>
                    <a:pt x="2374823" y="96202"/>
                  </a:lnTo>
                  <a:lnTo>
                    <a:pt x="2374823" y="105841"/>
                  </a:lnTo>
                  <a:lnTo>
                    <a:pt x="2353386" y="114655"/>
                  </a:lnTo>
                  <a:lnTo>
                    <a:pt x="2328786" y="109639"/>
                  </a:lnTo>
                  <a:lnTo>
                    <a:pt x="2374823" y="105841"/>
                  </a:lnTo>
                  <a:lnTo>
                    <a:pt x="2374823" y="96202"/>
                  </a:lnTo>
                  <a:lnTo>
                    <a:pt x="2326830" y="100139"/>
                  </a:lnTo>
                  <a:lnTo>
                    <a:pt x="2326830" y="118795"/>
                  </a:lnTo>
                  <a:lnTo>
                    <a:pt x="2316911" y="119824"/>
                  </a:lnTo>
                  <a:lnTo>
                    <a:pt x="2316911" y="129641"/>
                  </a:lnTo>
                  <a:lnTo>
                    <a:pt x="2249868" y="157175"/>
                  </a:lnTo>
                  <a:lnTo>
                    <a:pt x="2237943" y="155524"/>
                  </a:lnTo>
                  <a:lnTo>
                    <a:pt x="2224265" y="149923"/>
                  </a:lnTo>
                  <a:lnTo>
                    <a:pt x="2224265" y="163601"/>
                  </a:lnTo>
                  <a:lnTo>
                    <a:pt x="2202103" y="166662"/>
                  </a:lnTo>
                  <a:lnTo>
                    <a:pt x="2202103" y="176809"/>
                  </a:lnTo>
                  <a:lnTo>
                    <a:pt x="2183307" y="184531"/>
                  </a:lnTo>
                  <a:lnTo>
                    <a:pt x="2163762" y="182524"/>
                  </a:lnTo>
                  <a:lnTo>
                    <a:pt x="2163762" y="192557"/>
                  </a:lnTo>
                  <a:lnTo>
                    <a:pt x="2141956" y="201510"/>
                  </a:lnTo>
                  <a:lnTo>
                    <a:pt x="2119261" y="196799"/>
                  </a:lnTo>
                  <a:lnTo>
                    <a:pt x="2119261" y="210845"/>
                  </a:lnTo>
                  <a:lnTo>
                    <a:pt x="2086533" y="224282"/>
                  </a:lnTo>
                  <a:lnTo>
                    <a:pt x="2067471" y="221665"/>
                  </a:lnTo>
                  <a:lnTo>
                    <a:pt x="2067471" y="232117"/>
                  </a:lnTo>
                  <a:lnTo>
                    <a:pt x="2053386" y="237909"/>
                  </a:lnTo>
                  <a:lnTo>
                    <a:pt x="2033257" y="235839"/>
                  </a:lnTo>
                  <a:lnTo>
                    <a:pt x="2033257" y="246176"/>
                  </a:lnTo>
                  <a:lnTo>
                    <a:pt x="1927555" y="289598"/>
                  </a:lnTo>
                  <a:lnTo>
                    <a:pt x="1926323" y="289852"/>
                  </a:lnTo>
                  <a:lnTo>
                    <a:pt x="1926323" y="235115"/>
                  </a:lnTo>
                  <a:lnTo>
                    <a:pt x="2033257" y="246176"/>
                  </a:lnTo>
                  <a:lnTo>
                    <a:pt x="2033257" y="235839"/>
                  </a:lnTo>
                  <a:lnTo>
                    <a:pt x="1926323" y="224840"/>
                  </a:lnTo>
                  <a:lnTo>
                    <a:pt x="1926323" y="215061"/>
                  </a:lnTo>
                  <a:lnTo>
                    <a:pt x="1935467" y="213791"/>
                  </a:lnTo>
                  <a:lnTo>
                    <a:pt x="2067471" y="232117"/>
                  </a:lnTo>
                  <a:lnTo>
                    <a:pt x="2067471" y="221665"/>
                  </a:lnTo>
                  <a:lnTo>
                    <a:pt x="1972881" y="208610"/>
                  </a:lnTo>
                  <a:lnTo>
                    <a:pt x="2017433" y="202425"/>
                  </a:lnTo>
                  <a:lnTo>
                    <a:pt x="2119261" y="210845"/>
                  </a:lnTo>
                  <a:lnTo>
                    <a:pt x="2119261" y="196799"/>
                  </a:lnTo>
                  <a:lnTo>
                    <a:pt x="2094750" y="191693"/>
                  </a:lnTo>
                  <a:lnTo>
                    <a:pt x="2120709" y="188099"/>
                  </a:lnTo>
                  <a:lnTo>
                    <a:pt x="2163762" y="192557"/>
                  </a:lnTo>
                  <a:lnTo>
                    <a:pt x="2163762" y="182524"/>
                  </a:lnTo>
                  <a:lnTo>
                    <a:pt x="2162149" y="182346"/>
                  </a:lnTo>
                  <a:lnTo>
                    <a:pt x="2202103" y="176809"/>
                  </a:lnTo>
                  <a:lnTo>
                    <a:pt x="2202103" y="166662"/>
                  </a:lnTo>
                  <a:lnTo>
                    <a:pt x="2119896" y="178003"/>
                  </a:lnTo>
                  <a:lnTo>
                    <a:pt x="2078393" y="173736"/>
                  </a:lnTo>
                  <a:lnTo>
                    <a:pt x="2078393" y="183718"/>
                  </a:lnTo>
                  <a:lnTo>
                    <a:pt x="2073770" y="184365"/>
                  </a:lnTo>
                  <a:lnTo>
                    <a:pt x="2073770" y="196964"/>
                  </a:lnTo>
                  <a:lnTo>
                    <a:pt x="2063064" y="196088"/>
                  </a:lnTo>
                  <a:lnTo>
                    <a:pt x="2066950" y="195554"/>
                  </a:lnTo>
                  <a:lnTo>
                    <a:pt x="2073770" y="196964"/>
                  </a:lnTo>
                  <a:lnTo>
                    <a:pt x="2073770" y="184365"/>
                  </a:lnTo>
                  <a:lnTo>
                    <a:pt x="2065185" y="185547"/>
                  </a:lnTo>
                  <a:lnTo>
                    <a:pt x="2037334" y="179755"/>
                  </a:lnTo>
                  <a:lnTo>
                    <a:pt x="2037334" y="189382"/>
                  </a:lnTo>
                  <a:lnTo>
                    <a:pt x="2016467" y="192265"/>
                  </a:lnTo>
                  <a:lnTo>
                    <a:pt x="1970760" y="188518"/>
                  </a:lnTo>
                  <a:lnTo>
                    <a:pt x="1970760" y="198564"/>
                  </a:lnTo>
                  <a:lnTo>
                    <a:pt x="1935429" y="203441"/>
                  </a:lnTo>
                  <a:lnTo>
                    <a:pt x="1926323" y="202196"/>
                  </a:lnTo>
                  <a:lnTo>
                    <a:pt x="1926323" y="194894"/>
                  </a:lnTo>
                  <a:lnTo>
                    <a:pt x="1970760" y="198564"/>
                  </a:lnTo>
                  <a:lnTo>
                    <a:pt x="1970760" y="188518"/>
                  </a:lnTo>
                  <a:lnTo>
                    <a:pt x="1926323" y="184861"/>
                  </a:lnTo>
                  <a:lnTo>
                    <a:pt x="1926323" y="170243"/>
                  </a:lnTo>
                  <a:lnTo>
                    <a:pt x="1928279" y="169824"/>
                  </a:lnTo>
                  <a:lnTo>
                    <a:pt x="1936191" y="168998"/>
                  </a:lnTo>
                  <a:lnTo>
                    <a:pt x="1942846" y="169697"/>
                  </a:lnTo>
                  <a:lnTo>
                    <a:pt x="2037334" y="189382"/>
                  </a:lnTo>
                  <a:lnTo>
                    <a:pt x="2037334" y="179755"/>
                  </a:lnTo>
                  <a:lnTo>
                    <a:pt x="2034705" y="179197"/>
                  </a:lnTo>
                  <a:lnTo>
                    <a:pt x="2078393" y="183718"/>
                  </a:lnTo>
                  <a:lnTo>
                    <a:pt x="2078393" y="173736"/>
                  </a:lnTo>
                  <a:lnTo>
                    <a:pt x="1984159" y="164033"/>
                  </a:lnTo>
                  <a:lnTo>
                    <a:pt x="2123617" y="149618"/>
                  </a:lnTo>
                  <a:lnTo>
                    <a:pt x="2224265" y="163601"/>
                  </a:lnTo>
                  <a:lnTo>
                    <a:pt x="2224265" y="149923"/>
                  </a:lnTo>
                  <a:lnTo>
                    <a:pt x="2203412" y="141376"/>
                  </a:lnTo>
                  <a:lnTo>
                    <a:pt x="2316911" y="129641"/>
                  </a:lnTo>
                  <a:lnTo>
                    <a:pt x="2316911" y="119824"/>
                  </a:lnTo>
                  <a:lnTo>
                    <a:pt x="2201849" y="131648"/>
                  </a:lnTo>
                  <a:lnTo>
                    <a:pt x="2201849" y="150545"/>
                  </a:lnTo>
                  <a:lnTo>
                    <a:pt x="2164499" y="145389"/>
                  </a:lnTo>
                  <a:lnTo>
                    <a:pt x="2184196" y="143357"/>
                  </a:lnTo>
                  <a:lnTo>
                    <a:pt x="2201849" y="150545"/>
                  </a:lnTo>
                  <a:lnTo>
                    <a:pt x="2201849" y="131648"/>
                  </a:lnTo>
                  <a:lnTo>
                    <a:pt x="2184120" y="133464"/>
                  </a:lnTo>
                  <a:lnTo>
                    <a:pt x="2164791" y="125552"/>
                  </a:lnTo>
                  <a:lnTo>
                    <a:pt x="2164791" y="135458"/>
                  </a:lnTo>
                  <a:lnTo>
                    <a:pt x="2123313" y="139712"/>
                  </a:lnTo>
                  <a:lnTo>
                    <a:pt x="2093036" y="135547"/>
                  </a:lnTo>
                  <a:lnTo>
                    <a:pt x="2140661" y="125628"/>
                  </a:lnTo>
                  <a:lnTo>
                    <a:pt x="2164791" y="135458"/>
                  </a:lnTo>
                  <a:lnTo>
                    <a:pt x="2164791" y="125552"/>
                  </a:lnTo>
                  <a:lnTo>
                    <a:pt x="2160016" y="123583"/>
                  </a:lnTo>
                  <a:lnTo>
                    <a:pt x="2295423" y="112395"/>
                  </a:lnTo>
                  <a:lnTo>
                    <a:pt x="2326830" y="118795"/>
                  </a:lnTo>
                  <a:lnTo>
                    <a:pt x="2326830" y="100139"/>
                  </a:lnTo>
                  <a:lnTo>
                    <a:pt x="2294890" y="102755"/>
                  </a:lnTo>
                  <a:lnTo>
                    <a:pt x="2272461" y="98209"/>
                  </a:lnTo>
                  <a:lnTo>
                    <a:pt x="2496820" y="51536"/>
                  </a:lnTo>
                  <a:lnTo>
                    <a:pt x="2497226" y="55562"/>
                  </a:lnTo>
                  <a:lnTo>
                    <a:pt x="2497226" y="3530"/>
                  </a:lnTo>
                  <a:lnTo>
                    <a:pt x="2491740" y="1524"/>
                  </a:lnTo>
                  <a:lnTo>
                    <a:pt x="2491943" y="3644"/>
                  </a:lnTo>
                  <a:lnTo>
                    <a:pt x="2490216" y="3048"/>
                  </a:lnTo>
                  <a:lnTo>
                    <a:pt x="2491155" y="9791"/>
                  </a:lnTo>
                  <a:lnTo>
                    <a:pt x="2488692" y="9144"/>
                  </a:lnTo>
                  <a:lnTo>
                    <a:pt x="2491879" y="24841"/>
                  </a:lnTo>
                  <a:lnTo>
                    <a:pt x="2485631" y="24384"/>
                  </a:lnTo>
                  <a:lnTo>
                    <a:pt x="2490114" y="35267"/>
                  </a:lnTo>
                  <a:lnTo>
                    <a:pt x="2438069" y="40627"/>
                  </a:lnTo>
                  <a:lnTo>
                    <a:pt x="2438069" y="53987"/>
                  </a:lnTo>
                  <a:lnTo>
                    <a:pt x="2261514" y="90766"/>
                  </a:lnTo>
                  <a:lnTo>
                    <a:pt x="2261514" y="105498"/>
                  </a:lnTo>
                  <a:lnTo>
                    <a:pt x="2221661" y="108775"/>
                  </a:lnTo>
                  <a:lnTo>
                    <a:pt x="2249322" y="103022"/>
                  </a:lnTo>
                  <a:lnTo>
                    <a:pt x="2261514" y="105498"/>
                  </a:lnTo>
                  <a:lnTo>
                    <a:pt x="2261514" y="90766"/>
                  </a:lnTo>
                  <a:lnTo>
                    <a:pt x="2248827" y="93408"/>
                  </a:lnTo>
                  <a:lnTo>
                    <a:pt x="2225713" y="88722"/>
                  </a:lnTo>
                  <a:lnTo>
                    <a:pt x="2225713" y="98221"/>
                  </a:lnTo>
                  <a:lnTo>
                    <a:pt x="2144699" y="115100"/>
                  </a:lnTo>
                  <a:lnTo>
                    <a:pt x="2140204" y="115468"/>
                  </a:lnTo>
                  <a:lnTo>
                    <a:pt x="2119820" y="107124"/>
                  </a:lnTo>
                  <a:lnTo>
                    <a:pt x="2119820" y="117144"/>
                  </a:lnTo>
                  <a:lnTo>
                    <a:pt x="2082495" y="120218"/>
                  </a:lnTo>
                  <a:lnTo>
                    <a:pt x="2082495" y="143903"/>
                  </a:lnTo>
                  <a:lnTo>
                    <a:pt x="2023821" y="149948"/>
                  </a:lnTo>
                  <a:lnTo>
                    <a:pt x="2064689" y="141439"/>
                  </a:lnTo>
                  <a:lnTo>
                    <a:pt x="2082495" y="143903"/>
                  </a:lnTo>
                  <a:lnTo>
                    <a:pt x="2082495" y="120218"/>
                  </a:lnTo>
                  <a:lnTo>
                    <a:pt x="2067153" y="121475"/>
                  </a:lnTo>
                  <a:lnTo>
                    <a:pt x="2067153" y="131254"/>
                  </a:lnTo>
                  <a:lnTo>
                    <a:pt x="2065083" y="131686"/>
                  </a:lnTo>
                  <a:lnTo>
                    <a:pt x="2063915" y="131521"/>
                  </a:lnTo>
                  <a:lnTo>
                    <a:pt x="2067153" y="131254"/>
                  </a:lnTo>
                  <a:lnTo>
                    <a:pt x="2067153" y="121475"/>
                  </a:lnTo>
                  <a:lnTo>
                    <a:pt x="2036838" y="123964"/>
                  </a:lnTo>
                  <a:lnTo>
                    <a:pt x="2036838" y="137579"/>
                  </a:lnTo>
                  <a:lnTo>
                    <a:pt x="1935822" y="158623"/>
                  </a:lnTo>
                  <a:lnTo>
                    <a:pt x="1926323" y="156654"/>
                  </a:lnTo>
                  <a:lnTo>
                    <a:pt x="1926323" y="142900"/>
                  </a:lnTo>
                  <a:lnTo>
                    <a:pt x="2019617" y="135178"/>
                  </a:lnTo>
                  <a:lnTo>
                    <a:pt x="2036838" y="137579"/>
                  </a:lnTo>
                  <a:lnTo>
                    <a:pt x="2036838" y="123964"/>
                  </a:lnTo>
                  <a:lnTo>
                    <a:pt x="2019388" y="125387"/>
                  </a:lnTo>
                  <a:lnTo>
                    <a:pt x="1975192" y="119316"/>
                  </a:lnTo>
                  <a:lnTo>
                    <a:pt x="1975192" y="129019"/>
                  </a:lnTo>
                  <a:lnTo>
                    <a:pt x="1926323" y="133045"/>
                  </a:lnTo>
                  <a:lnTo>
                    <a:pt x="1926323" y="124993"/>
                  </a:lnTo>
                  <a:lnTo>
                    <a:pt x="1936203" y="123621"/>
                  </a:lnTo>
                  <a:lnTo>
                    <a:pt x="1975192" y="129019"/>
                  </a:lnTo>
                  <a:lnTo>
                    <a:pt x="1975192" y="119316"/>
                  </a:lnTo>
                  <a:lnTo>
                    <a:pt x="1971217" y="118757"/>
                  </a:lnTo>
                  <a:lnTo>
                    <a:pt x="2085022" y="102971"/>
                  </a:lnTo>
                  <a:lnTo>
                    <a:pt x="2119820" y="117144"/>
                  </a:lnTo>
                  <a:lnTo>
                    <a:pt x="2119820" y="107124"/>
                  </a:lnTo>
                  <a:lnTo>
                    <a:pt x="2103450" y="100406"/>
                  </a:lnTo>
                  <a:lnTo>
                    <a:pt x="2182533" y="89433"/>
                  </a:lnTo>
                  <a:lnTo>
                    <a:pt x="2225713" y="98221"/>
                  </a:lnTo>
                  <a:lnTo>
                    <a:pt x="2225713" y="88722"/>
                  </a:lnTo>
                  <a:lnTo>
                    <a:pt x="2210333" y="85585"/>
                  </a:lnTo>
                  <a:lnTo>
                    <a:pt x="2438069" y="53987"/>
                  </a:lnTo>
                  <a:lnTo>
                    <a:pt x="2438069" y="40627"/>
                  </a:lnTo>
                  <a:lnTo>
                    <a:pt x="2281390" y="56730"/>
                  </a:lnTo>
                  <a:lnTo>
                    <a:pt x="2281390" y="66179"/>
                  </a:lnTo>
                  <a:lnTo>
                    <a:pt x="2182177" y="79857"/>
                  </a:lnTo>
                  <a:lnTo>
                    <a:pt x="2171014" y="77584"/>
                  </a:lnTo>
                  <a:lnTo>
                    <a:pt x="2281390" y="66179"/>
                  </a:lnTo>
                  <a:lnTo>
                    <a:pt x="2281390" y="56730"/>
                  </a:lnTo>
                  <a:lnTo>
                    <a:pt x="2154339" y="69799"/>
                  </a:lnTo>
                  <a:lnTo>
                    <a:pt x="2154339" y="83693"/>
                  </a:lnTo>
                  <a:lnTo>
                    <a:pt x="2085759" y="93154"/>
                  </a:lnTo>
                  <a:lnTo>
                    <a:pt x="2072601" y="87769"/>
                  </a:lnTo>
                  <a:lnTo>
                    <a:pt x="2140051" y="80784"/>
                  </a:lnTo>
                  <a:lnTo>
                    <a:pt x="2154339" y="83693"/>
                  </a:lnTo>
                  <a:lnTo>
                    <a:pt x="2154339" y="69799"/>
                  </a:lnTo>
                  <a:lnTo>
                    <a:pt x="2139924" y="71272"/>
                  </a:lnTo>
                  <a:lnTo>
                    <a:pt x="2108924" y="64985"/>
                  </a:lnTo>
                  <a:lnTo>
                    <a:pt x="2108924" y="74460"/>
                  </a:lnTo>
                  <a:lnTo>
                    <a:pt x="2067204" y="78765"/>
                  </a:lnTo>
                  <a:lnTo>
                    <a:pt x="2067204" y="95719"/>
                  </a:lnTo>
                  <a:lnTo>
                    <a:pt x="1935683" y="113855"/>
                  </a:lnTo>
                  <a:lnTo>
                    <a:pt x="1926323" y="112572"/>
                  </a:lnTo>
                  <a:lnTo>
                    <a:pt x="1926323" y="106692"/>
                  </a:lnTo>
                  <a:lnTo>
                    <a:pt x="1959851" y="106692"/>
                  </a:lnTo>
                  <a:lnTo>
                    <a:pt x="1956384" y="99783"/>
                  </a:lnTo>
                  <a:lnTo>
                    <a:pt x="2052726" y="89827"/>
                  </a:lnTo>
                  <a:lnTo>
                    <a:pt x="2067204" y="95719"/>
                  </a:lnTo>
                  <a:lnTo>
                    <a:pt x="2067204" y="78765"/>
                  </a:lnTo>
                  <a:lnTo>
                    <a:pt x="2053932" y="80124"/>
                  </a:lnTo>
                  <a:lnTo>
                    <a:pt x="2033943" y="71932"/>
                  </a:lnTo>
                  <a:lnTo>
                    <a:pt x="2033943" y="82169"/>
                  </a:lnTo>
                  <a:lnTo>
                    <a:pt x="1980831" y="87630"/>
                  </a:lnTo>
                  <a:lnTo>
                    <a:pt x="1983854" y="79895"/>
                  </a:lnTo>
                  <a:lnTo>
                    <a:pt x="1988807" y="83820"/>
                  </a:lnTo>
                  <a:lnTo>
                    <a:pt x="1992579" y="65328"/>
                  </a:lnTo>
                  <a:lnTo>
                    <a:pt x="2033943" y="82169"/>
                  </a:lnTo>
                  <a:lnTo>
                    <a:pt x="2033943" y="71932"/>
                  </a:lnTo>
                  <a:lnTo>
                    <a:pt x="1994535" y="55778"/>
                  </a:lnTo>
                  <a:lnTo>
                    <a:pt x="1995436" y="51358"/>
                  </a:lnTo>
                  <a:lnTo>
                    <a:pt x="2108924" y="74460"/>
                  </a:lnTo>
                  <a:lnTo>
                    <a:pt x="2108924" y="64985"/>
                  </a:lnTo>
                  <a:lnTo>
                    <a:pt x="1998472" y="42532"/>
                  </a:lnTo>
                  <a:lnTo>
                    <a:pt x="2005584" y="24384"/>
                  </a:lnTo>
                  <a:lnTo>
                    <a:pt x="2000872" y="24726"/>
                  </a:lnTo>
                  <a:lnTo>
                    <a:pt x="2004047" y="9144"/>
                  </a:lnTo>
                  <a:lnTo>
                    <a:pt x="1972830" y="17246"/>
                  </a:lnTo>
                  <a:lnTo>
                    <a:pt x="1972830" y="88455"/>
                  </a:lnTo>
                  <a:lnTo>
                    <a:pt x="1951812" y="90627"/>
                  </a:lnTo>
                  <a:lnTo>
                    <a:pt x="1921751" y="30492"/>
                  </a:lnTo>
                  <a:lnTo>
                    <a:pt x="1972830" y="88455"/>
                  </a:lnTo>
                  <a:lnTo>
                    <a:pt x="1972830" y="17246"/>
                  </a:lnTo>
                  <a:lnTo>
                    <a:pt x="1921764" y="30480"/>
                  </a:lnTo>
                  <a:lnTo>
                    <a:pt x="1917179" y="39624"/>
                  </a:lnTo>
                  <a:lnTo>
                    <a:pt x="1917179" y="106692"/>
                  </a:lnTo>
                  <a:lnTo>
                    <a:pt x="1917179" y="290004"/>
                  </a:lnTo>
                  <a:lnTo>
                    <a:pt x="1873923" y="271487"/>
                  </a:lnTo>
                  <a:lnTo>
                    <a:pt x="1873923" y="281127"/>
                  </a:lnTo>
                  <a:lnTo>
                    <a:pt x="1787283" y="263080"/>
                  </a:lnTo>
                  <a:lnTo>
                    <a:pt x="1787283" y="272542"/>
                  </a:lnTo>
                  <a:lnTo>
                    <a:pt x="1649285" y="253504"/>
                  </a:lnTo>
                  <a:lnTo>
                    <a:pt x="1677289" y="249618"/>
                  </a:lnTo>
                  <a:lnTo>
                    <a:pt x="1787283" y="272542"/>
                  </a:lnTo>
                  <a:lnTo>
                    <a:pt x="1787283" y="263080"/>
                  </a:lnTo>
                  <a:lnTo>
                    <a:pt x="1704555" y="245846"/>
                  </a:lnTo>
                  <a:lnTo>
                    <a:pt x="1769948" y="236766"/>
                  </a:lnTo>
                  <a:lnTo>
                    <a:pt x="1873923" y="281127"/>
                  </a:lnTo>
                  <a:lnTo>
                    <a:pt x="1873923" y="271487"/>
                  </a:lnTo>
                  <a:lnTo>
                    <a:pt x="1787245" y="234365"/>
                  </a:lnTo>
                  <a:lnTo>
                    <a:pt x="1843544" y="226555"/>
                  </a:lnTo>
                  <a:lnTo>
                    <a:pt x="1917179" y="234175"/>
                  </a:lnTo>
                  <a:lnTo>
                    <a:pt x="1917179" y="223901"/>
                  </a:lnTo>
                  <a:lnTo>
                    <a:pt x="1885899" y="220675"/>
                  </a:lnTo>
                  <a:lnTo>
                    <a:pt x="1917179" y="216331"/>
                  </a:lnTo>
                  <a:lnTo>
                    <a:pt x="1917179" y="200926"/>
                  </a:lnTo>
                  <a:lnTo>
                    <a:pt x="1898015" y="198285"/>
                  </a:lnTo>
                  <a:lnTo>
                    <a:pt x="1898015" y="208597"/>
                  </a:lnTo>
                  <a:lnTo>
                    <a:pt x="1842693" y="216230"/>
                  </a:lnTo>
                  <a:lnTo>
                    <a:pt x="1800301" y="211886"/>
                  </a:lnTo>
                  <a:lnTo>
                    <a:pt x="1800301" y="222084"/>
                  </a:lnTo>
                  <a:lnTo>
                    <a:pt x="1768741" y="226441"/>
                  </a:lnTo>
                  <a:lnTo>
                    <a:pt x="1751368" y="219011"/>
                  </a:lnTo>
                  <a:lnTo>
                    <a:pt x="1751368" y="228841"/>
                  </a:lnTo>
                  <a:lnTo>
                    <a:pt x="1674101" y="239496"/>
                  </a:lnTo>
                  <a:lnTo>
                    <a:pt x="1646783" y="233819"/>
                  </a:lnTo>
                  <a:lnTo>
                    <a:pt x="1646783" y="243268"/>
                  </a:lnTo>
                  <a:lnTo>
                    <a:pt x="1610918" y="248221"/>
                  </a:lnTo>
                  <a:lnTo>
                    <a:pt x="1575206" y="243293"/>
                  </a:lnTo>
                  <a:lnTo>
                    <a:pt x="1611083" y="235826"/>
                  </a:lnTo>
                  <a:lnTo>
                    <a:pt x="1646783" y="243268"/>
                  </a:lnTo>
                  <a:lnTo>
                    <a:pt x="1646783" y="233819"/>
                  </a:lnTo>
                  <a:lnTo>
                    <a:pt x="1633791" y="231101"/>
                  </a:lnTo>
                  <a:lnTo>
                    <a:pt x="1716379" y="213918"/>
                  </a:lnTo>
                  <a:lnTo>
                    <a:pt x="1751368" y="228841"/>
                  </a:lnTo>
                  <a:lnTo>
                    <a:pt x="1751368" y="219011"/>
                  </a:lnTo>
                  <a:lnTo>
                    <a:pt x="1745297" y="216408"/>
                  </a:lnTo>
                  <a:lnTo>
                    <a:pt x="1800301" y="222084"/>
                  </a:lnTo>
                  <a:lnTo>
                    <a:pt x="1800301" y="211886"/>
                  </a:lnTo>
                  <a:lnTo>
                    <a:pt x="1750682" y="206781"/>
                  </a:lnTo>
                  <a:lnTo>
                    <a:pt x="1804365" y="195605"/>
                  </a:lnTo>
                  <a:lnTo>
                    <a:pt x="1898015" y="208597"/>
                  </a:lnTo>
                  <a:lnTo>
                    <a:pt x="1898015" y="198285"/>
                  </a:lnTo>
                  <a:lnTo>
                    <a:pt x="1833956" y="189445"/>
                  </a:lnTo>
                  <a:lnTo>
                    <a:pt x="1841474" y="187883"/>
                  </a:lnTo>
                  <a:lnTo>
                    <a:pt x="1917179" y="194144"/>
                  </a:lnTo>
                  <a:lnTo>
                    <a:pt x="1917179" y="184111"/>
                  </a:lnTo>
                  <a:lnTo>
                    <a:pt x="1875917" y="180721"/>
                  </a:lnTo>
                  <a:lnTo>
                    <a:pt x="1917179" y="172135"/>
                  </a:lnTo>
                  <a:lnTo>
                    <a:pt x="1917179" y="154749"/>
                  </a:lnTo>
                  <a:lnTo>
                    <a:pt x="1887461" y="148564"/>
                  </a:lnTo>
                  <a:lnTo>
                    <a:pt x="1887461" y="163957"/>
                  </a:lnTo>
                  <a:lnTo>
                    <a:pt x="1808467" y="172085"/>
                  </a:lnTo>
                  <a:lnTo>
                    <a:pt x="1808467" y="185153"/>
                  </a:lnTo>
                  <a:lnTo>
                    <a:pt x="1806219" y="185623"/>
                  </a:lnTo>
                  <a:lnTo>
                    <a:pt x="1794408" y="183984"/>
                  </a:lnTo>
                  <a:lnTo>
                    <a:pt x="1808467" y="185153"/>
                  </a:lnTo>
                  <a:lnTo>
                    <a:pt x="1808467" y="172085"/>
                  </a:lnTo>
                  <a:lnTo>
                    <a:pt x="1791779" y="173799"/>
                  </a:lnTo>
                  <a:lnTo>
                    <a:pt x="1776717" y="172567"/>
                  </a:lnTo>
                  <a:lnTo>
                    <a:pt x="1776717" y="191770"/>
                  </a:lnTo>
                  <a:lnTo>
                    <a:pt x="1719884" y="203606"/>
                  </a:lnTo>
                  <a:lnTo>
                    <a:pt x="1714004" y="203009"/>
                  </a:lnTo>
                  <a:lnTo>
                    <a:pt x="1693240" y="194119"/>
                  </a:lnTo>
                  <a:lnTo>
                    <a:pt x="1750796" y="188163"/>
                  </a:lnTo>
                  <a:lnTo>
                    <a:pt x="1776717" y="191770"/>
                  </a:lnTo>
                  <a:lnTo>
                    <a:pt x="1776717" y="172567"/>
                  </a:lnTo>
                  <a:lnTo>
                    <a:pt x="1708759" y="166979"/>
                  </a:lnTo>
                  <a:lnTo>
                    <a:pt x="1708759" y="182333"/>
                  </a:lnTo>
                  <a:lnTo>
                    <a:pt x="1687283" y="184556"/>
                  </a:lnTo>
                  <a:lnTo>
                    <a:pt x="1687283" y="210400"/>
                  </a:lnTo>
                  <a:lnTo>
                    <a:pt x="1610868" y="226326"/>
                  </a:lnTo>
                  <a:lnTo>
                    <a:pt x="1588160" y="221602"/>
                  </a:lnTo>
                  <a:lnTo>
                    <a:pt x="1588160" y="231051"/>
                  </a:lnTo>
                  <a:lnTo>
                    <a:pt x="1572514" y="234315"/>
                  </a:lnTo>
                  <a:lnTo>
                    <a:pt x="1572514" y="253517"/>
                  </a:lnTo>
                  <a:lnTo>
                    <a:pt x="1434820" y="272491"/>
                  </a:lnTo>
                  <a:lnTo>
                    <a:pt x="1544650" y="249643"/>
                  </a:lnTo>
                  <a:lnTo>
                    <a:pt x="1572514" y="253517"/>
                  </a:lnTo>
                  <a:lnTo>
                    <a:pt x="1572514" y="234315"/>
                  </a:lnTo>
                  <a:lnTo>
                    <a:pt x="1547660" y="239496"/>
                  </a:lnTo>
                  <a:lnTo>
                    <a:pt x="1517192" y="235292"/>
                  </a:lnTo>
                  <a:lnTo>
                    <a:pt x="1517192" y="245833"/>
                  </a:lnTo>
                  <a:lnTo>
                    <a:pt x="1348016" y="281076"/>
                  </a:lnTo>
                  <a:lnTo>
                    <a:pt x="1452092" y="236804"/>
                  </a:lnTo>
                  <a:lnTo>
                    <a:pt x="1517192" y="245833"/>
                  </a:lnTo>
                  <a:lnTo>
                    <a:pt x="1517192" y="235292"/>
                  </a:lnTo>
                  <a:lnTo>
                    <a:pt x="1470723" y="228879"/>
                  </a:lnTo>
                  <a:lnTo>
                    <a:pt x="1505889" y="213918"/>
                  </a:lnTo>
                  <a:lnTo>
                    <a:pt x="1588160" y="231051"/>
                  </a:lnTo>
                  <a:lnTo>
                    <a:pt x="1588160" y="221602"/>
                  </a:lnTo>
                  <a:lnTo>
                    <a:pt x="1534922" y="210502"/>
                  </a:lnTo>
                  <a:lnTo>
                    <a:pt x="1611630" y="202565"/>
                  </a:lnTo>
                  <a:lnTo>
                    <a:pt x="1687283" y="210400"/>
                  </a:lnTo>
                  <a:lnTo>
                    <a:pt x="1687283" y="184556"/>
                  </a:lnTo>
                  <a:lnTo>
                    <a:pt x="1683435" y="184950"/>
                  </a:lnTo>
                  <a:lnTo>
                    <a:pt x="1683435" y="199859"/>
                  </a:lnTo>
                  <a:lnTo>
                    <a:pt x="1660525" y="197497"/>
                  </a:lnTo>
                  <a:lnTo>
                    <a:pt x="1674520" y="196062"/>
                  </a:lnTo>
                  <a:lnTo>
                    <a:pt x="1683435" y="199859"/>
                  </a:lnTo>
                  <a:lnTo>
                    <a:pt x="1683435" y="184950"/>
                  </a:lnTo>
                  <a:lnTo>
                    <a:pt x="1674063" y="185915"/>
                  </a:lnTo>
                  <a:lnTo>
                    <a:pt x="1655267" y="177863"/>
                  </a:lnTo>
                  <a:lnTo>
                    <a:pt x="1655267" y="187845"/>
                  </a:lnTo>
                  <a:lnTo>
                    <a:pt x="1610880" y="192405"/>
                  </a:lnTo>
                  <a:lnTo>
                    <a:pt x="1567027" y="187896"/>
                  </a:lnTo>
                  <a:lnTo>
                    <a:pt x="1611274" y="169075"/>
                  </a:lnTo>
                  <a:lnTo>
                    <a:pt x="1655267" y="187845"/>
                  </a:lnTo>
                  <a:lnTo>
                    <a:pt x="1655267" y="177863"/>
                  </a:lnTo>
                  <a:lnTo>
                    <a:pt x="1645132" y="173520"/>
                  </a:lnTo>
                  <a:lnTo>
                    <a:pt x="1708759" y="182333"/>
                  </a:lnTo>
                  <a:lnTo>
                    <a:pt x="1708759" y="166979"/>
                  </a:lnTo>
                  <a:lnTo>
                    <a:pt x="1671637" y="163918"/>
                  </a:lnTo>
                  <a:lnTo>
                    <a:pt x="1791487" y="154025"/>
                  </a:lnTo>
                  <a:lnTo>
                    <a:pt x="1887461" y="163957"/>
                  </a:lnTo>
                  <a:lnTo>
                    <a:pt x="1887461" y="148564"/>
                  </a:lnTo>
                  <a:lnTo>
                    <a:pt x="1879015" y="146799"/>
                  </a:lnTo>
                  <a:lnTo>
                    <a:pt x="1917179" y="143649"/>
                  </a:lnTo>
                  <a:lnTo>
                    <a:pt x="1917179" y="133794"/>
                  </a:lnTo>
                  <a:lnTo>
                    <a:pt x="1848993" y="139395"/>
                  </a:lnTo>
                  <a:lnTo>
                    <a:pt x="1848993" y="150139"/>
                  </a:lnTo>
                  <a:lnTo>
                    <a:pt x="1844344" y="149656"/>
                  </a:lnTo>
                  <a:lnTo>
                    <a:pt x="1846021" y="149529"/>
                  </a:lnTo>
                  <a:lnTo>
                    <a:pt x="1848993" y="150139"/>
                  </a:lnTo>
                  <a:lnTo>
                    <a:pt x="1848993" y="139395"/>
                  </a:lnTo>
                  <a:lnTo>
                    <a:pt x="1844979" y="139712"/>
                  </a:lnTo>
                  <a:lnTo>
                    <a:pt x="1835073" y="137655"/>
                  </a:lnTo>
                  <a:lnTo>
                    <a:pt x="1917179" y="126263"/>
                  </a:lnTo>
                  <a:lnTo>
                    <a:pt x="1917179" y="111315"/>
                  </a:lnTo>
                  <a:lnTo>
                    <a:pt x="1900682" y="109042"/>
                  </a:lnTo>
                  <a:lnTo>
                    <a:pt x="1900682" y="118681"/>
                  </a:lnTo>
                  <a:lnTo>
                    <a:pt x="1811959" y="130924"/>
                  </a:lnTo>
                  <a:lnTo>
                    <a:pt x="1811959" y="142430"/>
                  </a:lnTo>
                  <a:lnTo>
                    <a:pt x="1790827" y="144157"/>
                  </a:lnTo>
                  <a:lnTo>
                    <a:pt x="1789264" y="144005"/>
                  </a:lnTo>
                  <a:lnTo>
                    <a:pt x="1807451" y="141490"/>
                  </a:lnTo>
                  <a:lnTo>
                    <a:pt x="1811959" y="142430"/>
                  </a:lnTo>
                  <a:lnTo>
                    <a:pt x="1811959" y="130924"/>
                  </a:lnTo>
                  <a:lnTo>
                    <a:pt x="1806397" y="131686"/>
                  </a:lnTo>
                  <a:lnTo>
                    <a:pt x="1778736" y="125945"/>
                  </a:lnTo>
                  <a:lnTo>
                    <a:pt x="1778736" y="135509"/>
                  </a:lnTo>
                  <a:lnTo>
                    <a:pt x="1747926" y="139750"/>
                  </a:lnTo>
                  <a:lnTo>
                    <a:pt x="1707413" y="135597"/>
                  </a:lnTo>
                  <a:lnTo>
                    <a:pt x="1707413" y="145338"/>
                  </a:lnTo>
                  <a:lnTo>
                    <a:pt x="1647647" y="153606"/>
                  </a:lnTo>
                  <a:lnTo>
                    <a:pt x="1674939" y="141986"/>
                  </a:lnTo>
                  <a:lnTo>
                    <a:pt x="1707413" y="145338"/>
                  </a:lnTo>
                  <a:lnTo>
                    <a:pt x="1707413" y="135597"/>
                  </a:lnTo>
                  <a:lnTo>
                    <a:pt x="1693367" y="134150"/>
                  </a:lnTo>
                  <a:lnTo>
                    <a:pt x="1715592" y="124688"/>
                  </a:lnTo>
                  <a:lnTo>
                    <a:pt x="1723072" y="123913"/>
                  </a:lnTo>
                  <a:lnTo>
                    <a:pt x="1778736" y="135509"/>
                  </a:lnTo>
                  <a:lnTo>
                    <a:pt x="1778736" y="125945"/>
                  </a:lnTo>
                  <a:lnTo>
                    <a:pt x="1753755" y="120738"/>
                  </a:lnTo>
                  <a:lnTo>
                    <a:pt x="1846427" y="111150"/>
                  </a:lnTo>
                  <a:lnTo>
                    <a:pt x="1900682" y="118681"/>
                  </a:lnTo>
                  <a:lnTo>
                    <a:pt x="1900682" y="109042"/>
                  </a:lnTo>
                  <a:lnTo>
                    <a:pt x="1886229" y="107035"/>
                  </a:lnTo>
                  <a:lnTo>
                    <a:pt x="1889544" y="106692"/>
                  </a:lnTo>
                  <a:lnTo>
                    <a:pt x="1917179" y="106692"/>
                  </a:lnTo>
                  <a:lnTo>
                    <a:pt x="1917179" y="39624"/>
                  </a:lnTo>
                  <a:lnTo>
                    <a:pt x="1888426" y="97129"/>
                  </a:lnTo>
                  <a:lnTo>
                    <a:pt x="1845995" y="101485"/>
                  </a:lnTo>
                  <a:lnTo>
                    <a:pt x="1806244" y="96024"/>
                  </a:lnTo>
                  <a:lnTo>
                    <a:pt x="1806244" y="105575"/>
                  </a:lnTo>
                  <a:lnTo>
                    <a:pt x="1745907" y="111798"/>
                  </a:lnTo>
                  <a:lnTo>
                    <a:pt x="1771751" y="100799"/>
                  </a:lnTo>
                  <a:lnTo>
                    <a:pt x="1806244" y="105575"/>
                  </a:lnTo>
                  <a:lnTo>
                    <a:pt x="1806244" y="96024"/>
                  </a:lnTo>
                  <a:lnTo>
                    <a:pt x="1788668" y="93599"/>
                  </a:lnTo>
                  <a:lnTo>
                    <a:pt x="1850009" y="67500"/>
                  </a:lnTo>
                  <a:lnTo>
                    <a:pt x="1851660" y="79248"/>
                  </a:lnTo>
                  <a:lnTo>
                    <a:pt x="1853501" y="77965"/>
                  </a:lnTo>
                  <a:lnTo>
                    <a:pt x="1854708" y="83820"/>
                  </a:lnTo>
                  <a:lnTo>
                    <a:pt x="1859813" y="79756"/>
                  </a:lnTo>
                  <a:lnTo>
                    <a:pt x="1866887" y="96012"/>
                  </a:lnTo>
                  <a:lnTo>
                    <a:pt x="1903895" y="51816"/>
                  </a:lnTo>
                  <a:lnTo>
                    <a:pt x="1921713" y="30518"/>
                  </a:lnTo>
                  <a:lnTo>
                    <a:pt x="1848535" y="5613"/>
                  </a:lnTo>
                  <a:lnTo>
                    <a:pt x="1848535" y="57086"/>
                  </a:lnTo>
                  <a:lnTo>
                    <a:pt x="1769605" y="90970"/>
                  </a:lnTo>
                  <a:lnTo>
                    <a:pt x="1752828" y="88658"/>
                  </a:lnTo>
                  <a:lnTo>
                    <a:pt x="1752828" y="98171"/>
                  </a:lnTo>
                  <a:lnTo>
                    <a:pt x="1717713" y="113258"/>
                  </a:lnTo>
                  <a:lnTo>
                    <a:pt x="1691652" y="107835"/>
                  </a:lnTo>
                  <a:lnTo>
                    <a:pt x="1691652" y="117360"/>
                  </a:lnTo>
                  <a:lnTo>
                    <a:pt x="1683308" y="118224"/>
                  </a:lnTo>
                  <a:lnTo>
                    <a:pt x="1683308" y="128028"/>
                  </a:lnTo>
                  <a:lnTo>
                    <a:pt x="1673745" y="132130"/>
                  </a:lnTo>
                  <a:lnTo>
                    <a:pt x="1658632" y="130568"/>
                  </a:lnTo>
                  <a:lnTo>
                    <a:pt x="1683308" y="128028"/>
                  </a:lnTo>
                  <a:lnTo>
                    <a:pt x="1683308" y="118224"/>
                  </a:lnTo>
                  <a:lnTo>
                    <a:pt x="1655483" y="121081"/>
                  </a:lnTo>
                  <a:lnTo>
                    <a:pt x="1655483" y="139979"/>
                  </a:lnTo>
                  <a:lnTo>
                    <a:pt x="1612404" y="158470"/>
                  </a:lnTo>
                  <a:lnTo>
                    <a:pt x="1610880" y="158673"/>
                  </a:lnTo>
                  <a:lnTo>
                    <a:pt x="1610283" y="158597"/>
                  </a:lnTo>
                  <a:lnTo>
                    <a:pt x="1577721" y="144665"/>
                  </a:lnTo>
                  <a:lnTo>
                    <a:pt x="1577721" y="173355"/>
                  </a:lnTo>
                  <a:lnTo>
                    <a:pt x="1561985" y="180124"/>
                  </a:lnTo>
                  <a:lnTo>
                    <a:pt x="1561985" y="197421"/>
                  </a:lnTo>
                  <a:lnTo>
                    <a:pt x="1539113" y="199783"/>
                  </a:lnTo>
                  <a:lnTo>
                    <a:pt x="1548028" y="195986"/>
                  </a:lnTo>
                  <a:lnTo>
                    <a:pt x="1561985" y="197421"/>
                  </a:lnTo>
                  <a:lnTo>
                    <a:pt x="1561985" y="180124"/>
                  </a:lnTo>
                  <a:lnTo>
                    <a:pt x="1548333" y="185978"/>
                  </a:lnTo>
                  <a:lnTo>
                    <a:pt x="1529473" y="184035"/>
                  </a:lnTo>
                  <a:lnTo>
                    <a:pt x="1529473" y="194068"/>
                  </a:lnTo>
                  <a:lnTo>
                    <a:pt x="1508963" y="202882"/>
                  </a:lnTo>
                  <a:lnTo>
                    <a:pt x="1501863" y="203619"/>
                  </a:lnTo>
                  <a:lnTo>
                    <a:pt x="1477340" y="198513"/>
                  </a:lnTo>
                  <a:lnTo>
                    <a:pt x="1477340" y="216458"/>
                  </a:lnTo>
                  <a:lnTo>
                    <a:pt x="1453845" y="226555"/>
                  </a:lnTo>
                  <a:lnTo>
                    <a:pt x="1435354" y="224002"/>
                  </a:lnTo>
                  <a:lnTo>
                    <a:pt x="1435354" y="234480"/>
                  </a:lnTo>
                  <a:lnTo>
                    <a:pt x="1306830" y="289661"/>
                  </a:lnTo>
                  <a:lnTo>
                    <a:pt x="1306055" y="289826"/>
                  </a:lnTo>
                  <a:lnTo>
                    <a:pt x="1306055" y="234175"/>
                  </a:lnTo>
                  <a:lnTo>
                    <a:pt x="1378877" y="226644"/>
                  </a:lnTo>
                  <a:lnTo>
                    <a:pt x="1435354" y="234480"/>
                  </a:lnTo>
                  <a:lnTo>
                    <a:pt x="1435354" y="224002"/>
                  </a:lnTo>
                  <a:lnTo>
                    <a:pt x="1422120" y="222173"/>
                  </a:lnTo>
                  <a:lnTo>
                    <a:pt x="1477340" y="216458"/>
                  </a:lnTo>
                  <a:lnTo>
                    <a:pt x="1477340" y="198513"/>
                  </a:lnTo>
                  <a:lnTo>
                    <a:pt x="1471460" y="197294"/>
                  </a:lnTo>
                  <a:lnTo>
                    <a:pt x="1471460" y="206743"/>
                  </a:lnTo>
                  <a:lnTo>
                    <a:pt x="1379080" y="216242"/>
                  </a:lnTo>
                  <a:lnTo>
                    <a:pt x="1335862" y="210286"/>
                  </a:lnTo>
                  <a:lnTo>
                    <a:pt x="1335862" y="220675"/>
                  </a:lnTo>
                  <a:lnTo>
                    <a:pt x="1306055" y="223735"/>
                  </a:lnTo>
                  <a:lnTo>
                    <a:pt x="1306055" y="216547"/>
                  </a:lnTo>
                  <a:lnTo>
                    <a:pt x="1335862" y="220675"/>
                  </a:lnTo>
                  <a:lnTo>
                    <a:pt x="1335862" y="210286"/>
                  </a:lnTo>
                  <a:lnTo>
                    <a:pt x="1323771" y="208610"/>
                  </a:lnTo>
                  <a:lnTo>
                    <a:pt x="1417789" y="195567"/>
                  </a:lnTo>
                  <a:lnTo>
                    <a:pt x="1471460" y="206743"/>
                  </a:lnTo>
                  <a:lnTo>
                    <a:pt x="1471460" y="197294"/>
                  </a:lnTo>
                  <a:lnTo>
                    <a:pt x="1445044" y="191782"/>
                  </a:lnTo>
                  <a:lnTo>
                    <a:pt x="1471612" y="188087"/>
                  </a:lnTo>
                  <a:lnTo>
                    <a:pt x="1529473" y="194068"/>
                  </a:lnTo>
                  <a:lnTo>
                    <a:pt x="1529473" y="184035"/>
                  </a:lnTo>
                  <a:lnTo>
                    <a:pt x="1513001" y="182333"/>
                  </a:lnTo>
                  <a:lnTo>
                    <a:pt x="1577721" y="173355"/>
                  </a:lnTo>
                  <a:lnTo>
                    <a:pt x="1577721" y="144665"/>
                  </a:lnTo>
                  <a:lnTo>
                    <a:pt x="1575447" y="143687"/>
                  </a:lnTo>
                  <a:lnTo>
                    <a:pt x="1575447" y="153784"/>
                  </a:lnTo>
                  <a:lnTo>
                    <a:pt x="1550847" y="150393"/>
                  </a:lnTo>
                  <a:lnTo>
                    <a:pt x="1550847" y="163855"/>
                  </a:lnTo>
                  <a:lnTo>
                    <a:pt x="1429943" y="173799"/>
                  </a:lnTo>
                  <a:lnTo>
                    <a:pt x="1424965" y="173291"/>
                  </a:lnTo>
                  <a:lnTo>
                    <a:pt x="1424965" y="184302"/>
                  </a:lnTo>
                  <a:lnTo>
                    <a:pt x="1415465" y="185623"/>
                  </a:lnTo>
                  <a:lnTo>
                    <a:pt x="1413662" y="185242"/>
                  </a:lnTo>
                  <a:lnTo>
                    <a:pt x="1424965" y="184302"/>
                  </a:lnTo>
                  <a:lnTo>
                    <a:pt x="1424965" y="173291"/>
                  </a:lnTo>
                  <a:lnTo>
                    <a:pt x="1388160" y="169519"/>
                  </a:lnTo>
                  <a:lnTo>
                    <a:pt x="1388160" y="189382"/>
                  </a:lnTo>
                  <a:lnTo>
                    <a:pt x="1306055" y="200710"/>
                  </a:lnTo>
                  <a:lnTo>
                    <a:pt x="1306055" y="194132"/>
                  </a:lnTo>
                  <a:lnTo>
                    <a:pt x="1381163" y="187934"/>
                  </a:lnTo>
                  <a:lnTo>
                    <a:pt x="1388160" y="189382"/>
                  </a:lnTo>
                  <a:lnTo>
                    <a:pt x="1388160" y="169519"/>
                  </a:lnTo>
                  <a:lnTo>
                    <a:pt x="1346352" y="165214"/>
                  </a:lnTo>
                  <a:lnTo>
                    <a:pt x="1346352" y="180682"/>
                  </a:lnTo>
                  <a:lnTo>
                    <a:pt x="1306055" y="183984"/>
                  </a:lnTo>
                  <a:lnTo>
                    <a:pt x="1306055" y="172275"/>
                  </a:lnTo>
                  <a:lnTo>
                    <a:pt x="1346352" y="180682"/>
                  </a:lnTo>
                  <a:lnTo>
                    <a:pt x="1346352" y="165214"/>
                  </a:lnTo>
                  <a:lnTo>
                    <a:pt x="1334998" y="164045"/>
                  </a:lnTo>
                  <a:lnTo>
                    <a:pt x="1431747" y="154025"/>
                  </a:lnTo>
                  <a:lnTo>
                    <a:pt x="1550847" y="163855"/>
                  </a:lnTo>
                  <a:lnTo>
                    <a:pt x="1550847" y="150393"/>
                  </a:lnTo>
                  <a:lnTo>
                    <a:pt x="1514919" y="145427"/>
                  </a:lnTo>
                  <a:lnTo>
                    <a:pt x="1547876" y="142024"/>
                  </a:lnTo>
                  <a:lnTo>
                    <a:pt x="1575447" y="153784"/>
                  </a:lnTo>
                  <a:lnTo>
                    <a:pt x="1575447" y="143687"/>
                  </a:lnTo>
                  <a:lnTo>
                    <a:pt x="1566976" y="140055"/>
                  </a:lnTo>
                  <a:lnTo>
                    <a:pt x="1611655" y="135432"/>
                  </a:lnTo>
                  <a:lnTo>
                    <a:pt x="1655483" y="139979"/>
                  </a:lnTo>
                  <a:lnTo>
                    <a:pt x="1655483" y="121081"/>
                  </a:lnTo>
                  <a:lnTo>
                    <a:pt x="1610868" y="125666"/>
                  </a:lnTo>
                  <a:lnTo>
                    <a:pt x="1563878" y="120840"/>
                  </a:lnTo>
                  <a:lnTo>
                    <a:pt x="1563878" y="130492"/>
                  </a:lnTo>
                  <a:lnTo>
                    <a:pt x="1548371" y="132092"/>
                  </a:lnTo>
                  <a:lnTo>
                    <a:pt x="1538541" y="127876"/>
                  </a:lnTo>
                  <a:lnTo>
                    <a:pt x="1563878" y="130492"/>
                  </a:lnTo>
                  <a:lnTo>
                    <a:pt x="1563878" y="120840"/>
                  </a:lnTo>
                  <a:lnTo>
                    <a:pt x="1530819" y="117436"/>
                  </a:lnTo>
                  <a:lnTo>
                    <a:pt x="1611477" y="100660"/>
                  </a:lnTo>
                  <a:lnTo>
                    <a:pt x="1691652" y="117360"/>
                  </a:lnTo>
                  <a:lnTo>
                    <a:pt x="1691652" y="107835"/>
                  </a:lnTo>
                  <a:lnTo>
                    <a:pt x="1634375" y="95897"/>
                  </a:lnTo>
                  <a:lnTo>
                    <a:pt x="1675193" y="87401"/>
                  </a:lnTo>
                  <a:lnTo>
                    <a:pt x="1752828" y="98171"/>
                  </a:lnTo>
                  <a:lnTo>
                    <a:pt x="1752828" y="88658"/>
                  </a:lnTo>
                  <a:lnTo>
                    <a:pt x="1702498" y="81724"/>
                  </a:lnTo>
                  <a:lnTo>
                    <a:pt x="1847545" y="51549"/>
                  </a:lnTo>
                  <a:lnTo>
                    <a:pt x="1847862" y="52260"/>
                  </a:lnTo>
                  <a:lnTo>
                    <a:pt x="1848535" y="57086"/>
                  </a:lnTo>
                  <a:lnTo>
                    <a:pt x="1848535" y="5613"/>
                  </a:lnTo>
                  <a:lnTo>
                    <a:pt x="1840992" y="3048"/>
                  </a:lnTo>
                  <a:lnTo>
                    <a:pt x="1841931" y="9791"/>
                  </a:lnTo>
                  <a:lnTo>
                    <a:pt x="1839468" y="9144"/>
                  </a:lnTo>
                  <a:lnTo>
                    <a:pt x="1842947" y="26263"/>
                  </a:lnTo>
                  <a:lnTo>
                    <a:pt x="1836407" y="25908"/>
                  </a:lnTo>
                  <a:lnTo>
                    <a:pt x="1841360" y="37325"/>
                  </a:lnTo>
                  <a:lnTo>
                    <a:pt x="1788858" y="44577"/>
                  </a:lnTo>
                  <a:lnTo>
                    <a:pt x="1788858" y="53987"/>
                  </a:lnTo>
                  <a:lnTo>
                    <a:pt x="1674342" y="77838"/>
                  </a:lnTo>
                  <a:lnTo>
                    <a:pt x="1647126" y="74091"/>
                  </a:lnTo>
                  <a:lnTo>
                    <a:pt x="1647126" y="83515"/>
                  </a:lnTo>
                  <a:lnTo>
                    <a:pt x="1611020" y="91046"/>
                  </a:lnTo>
                  <a:lnTo>
                    <a:pt x="1588160" y="86296"/>
                  </a:lnTo>
                  <a:lnTo>
                    <a:pt x="1588160" y="95808"/>
                  </a:lnTo>
                  <a:lnTo>
                    <a:pt x="1529194" y="108102"/>
                  </a:lnTo>
                  <a:lnTo>
                    <a:pt x="1529194" y="134061"/>
                  </a:lnTo>
                  <a:lnTo>
                    <a:pt x="1473758" y="139750"/>
                  </a:lnTo>
                  <a:lnTo>
                    <a:pt x="1443596" y="135597"/>
                  </a:lnTo>
                  <a:lnTo>
                    <a:pt x="1499870" y="123875"/>
                  </a:lnTo>
                  <a:lnTo>
                    <a:pt x="1507096" y="124625"/>
                  </a:lnTo>
                  <a:lnTo>
                    <a:pt x="1529194" y="134061"/>
                  </a:lnTo>
                  <a:lnTo>
                    <a:pt x="1529194" y="108102"/>
                  </a:lnTo>
                  <a:lnTo>
                    <a:pt x="1504378" y="113258"/>
                  </a:lnTo>
                  <a:lnTo>
                    <a:pt x="1477378" y="101688"/>
                  </a:lnTo>
                  <a:lnTo>
                    <a:pt x="1477378" y="111950"/>
                  </a:lnTo>
                  <a:lnTo>
                    <a:pt x="1468780" y="111074"/>
                  </a:lnTo>
                  <a:lnTo>
                    <a:pt x="1468780" y="120662"/>
                  </a:lnTo>
                  <a:lnTo>
                    <a:pt x="1432445" y="128244"/>
                  </a:lnTo>
                  <a:lnTo>
                    <a:pt x="1432445" y="144005"/>
                  </a:lnTo>
                  <a:lnTo>
                    <a:pt x="1430845" y="144157"/>
                  </a:lnTo>
                  <a:lnTo>
                    <a:pt x="1410436" y="142494"/>
                  </a:lnTo>
                  <a:lnTo>
                    <a:pt x="1414919" y="141566"/>
                  </a:lnTo>
                  <a:lnTo>
                    <a:pt x="1432445" y="144005"/>
                  </a:lnTo>
                  <a:lnTo>
                    <a:pt x="1432445" y="128244"/>
                  </a:lnTo>
                  <a:lnTo>
                    <a:pt x="1415630" y="131737"/>
                  </a:lnTo>
                  <a:lnTo>
                    <a:pt x="1387030" y="127800"/>
                  </a:lnTo>
                  <a:lnTo>
                    <a:pt x="1387030" y="137693"/>
                  </a:lnTo>
                  <a:lnTo>
                    <a:pt x="1378026" y="139573"/>
                  </a:lnTo>
                  <a:lnTo>
                    <a:pt x="1378026" y="149593"/>
                  </a:lnTo>
                  <a:lnTo>
                    <a:pt x="1374521" y="149961"/>
                  </a:lnTo>
                  <a:lnTo>
                    <a:pt x="1376756" y="149491"/>
                  </a:lnTo>
                  <a:lnTo>
                    <a:pt x="1378026" y="149593"/>
                  </a:lnTo>
                  <a:lnTo>
                    <a:pt x="1378026" y="139573"/>
                  </a:lnTo>
                  <a:lnTo>
                    <a:pt x="1377149" y="139750"/>
                  </a:lnTo>
                  <a:lnTo>
                    <a:pt x="1343571" y="137007"/>
                  </a:lnTo>
                  <a:lnTo>
                    <a:pt x="1343571" y="146748"/>
                  </a:lnTo>
                  <a:lnTo>
                    <a:pt x="1306055" y="154571"/>
                  </a:lnTo>
                  <a:lnTo>
                    <a:pt x="1306055" y="143649"/>
                  </a:lnTo>
                  <a:lnTo>
                    <a:pt x="1343571" y="146748"/>
                  </a:lnTo>
                  <a:lnTo>
                    <a:pt x="1343571" y="137007"/>
                  </a:lnTo>
                  <a:lnTo>
                    <a:pt x="1306055" y="133921"/>
                  </a:lnTo>
                  <a:lnTo>
                    <a:pt x="1306055" y="126479"/>
                  </a:lnTo>
                  <a:lnTo>
                    <a:pt x="1387030" y="137693"/>
                  </a:lnTo>
                  <a:lnTo>
                    <a:pt x="1387030" y="127800"/>
                  </a:lnTo>
                  <a:lnTo>
                    <a:pt x="1321777" y="118795"/>
                  </a:lnTo>
                  <a:lnTo>
                    <a:pt x="1376845" y="111150"/>
                  </a:lnTo>
                  <a:lnTo>
                    <a:pt x="1468780" y="120662"/>
                  </a:lnTo>
                  <a:lnTo>
                    <a:pt x="1468780" y="111074"/>
                  </a:lnTo>
                  <a:lnTo>
                    <a:pt x="1416367" y="105664"/>
                  </a:lnTo>
                  <a:lnTo>
                    <a:pt x="1451292" y="100825"/>
                  </a:lnTo>
                  <a:lnTo>
                    <a:pt x="1477378" y="111950"/>
                  </a:lnTo>
                  <a:lnTo>
                    <a:pt x="1477378" y="101688"/>
                  </a:lnTo>
                  <a:lnTo>
                    <a:pt x="1469466" y="98298"/>
                  </a:lnTo>
                  <a:lnTo>
                    <a:pt x="1547914" y="87414"/>
                  </a:lnTo>
                  <a:lnTo>
                    <a:pt x="1588160" y="95808"/>
                  </a:lnTo>
                  <a:lnTo>
                    <a:pt x="1588160" y="86296"/>
                  </a:lnTo>
                  <a:lnTo>
                    <a:pt x="1575333" y="83616"/>
                  </a:lnTo>
                  <a:lnTo>
                    <a:pt x="1611617" y="78574"/>
                  </a:lnTo>
                  <a:lnTo>
                    <a:pt x="1647126" y="83515"/>
                  </a:lnTo>
                  <a:lnTo>
                    <a:pt x="1647126" y="74091"/>
                  </a:lnTo>
                  <a:lnTo>
                    <a:pt x="1645551" y="73863"/>
                  </a:lnTo>
                  <a:lnTo>
                    <a:pt x="1788858" y="53987"/>
                  </a:lnTo>
                  <a:lnTo>
                    <a:pt x="1788858" y="44577"/>
                  </a:lnTo>
                  <a:lnTo>
                    <a:pt x="1610982" y="69100"/>
                  </a:lnTo>
                  <a:lnTo>
                    <a:pt x="1577073" y="64439"/>
                  </a:lnTo>
                  <a:lnTo>
                    <a:pt x="1577073" y="73774"/>
                  </a:lnTo>
                  <a:lnTo>
                    <a:pt x="1547609" y="77851"/>
                  </a:lnTo>
                  <a:lnTo>
                    <a:pt x="1520151" y="72148"/>
                  </a:lnTo>
                  <a:lnTo>
                    <a:pt x="1520151" y="81635"/>
                  </a:lnTo>
                  <a:lnTo>
                    <a:pt x="1452384" y="90995"/>
                  </a:lnTo>
                  <a:lnTo>
                    <a:pt x="1434147" y="83185"/>
                  </a:lnTo>
                  <a:lnTo>
                    <a:pt x="1434147" y="93510"/>
                  </a:lnTo>
                  <a:lnTo>
                    <a:pt x="1375994" y="101523"/>
                  </a:lnTo>
                  <a:lnTo>
                    <a:pt x="1336446" y="97472"/>
                  </a:lnTo>
                  <a:lnTo>
                    <a:pt x="1336446" y="106972"/>
                  </a:lnTo>
                  <a:lnTo>
                    <a:pt x="1306055" y="111175"/>
                  </a:lnTo>
                  <a:lnTo>
                    <a:pt x="1306055" y="106692"/>
                  </a:lnTo>
                  <a:lnTo>
                    <a:pt x="1333741" y="106692"/>
                  </a:lnTo>
                  <a:lnTo>
                    <a:pt x="1336446" y="106972"/>
                  </a:lnTo>
                  <a:lnTo>
                    <a:pt x="1336446" y="97472"/>
                  </a:lnTo>
                  <a:lnTo>
                    <a:pt x="1334884" y="97307"/>
                  </a:lnTo>
                  <a:lnTo>
                    <a:pt x="1333487" y="94500"/>
                  </a:lnTo>
                  <a:lnTo>
                    <a:pt x="1301483" y="30505"/>
                  </a:lnTo>
                  <a:lnTo>
                    <a:pt x="1356347" y="96012"/>
                  </a:lnTo>
                  <a:lnTo>
                    <a:pt x="1363421" y="79756"/>
                  </a:lnTo>
                  <a:lnTo>
                    <a:pt x="1368552" y="83820"/>
                  </a:lnTo>
                  <a:lnTo>
                    <a:pt x="1369745" y="77965"/>
                  </a:lnTo>
                  <a:lnTo>
                    <a:pt x="1371600" y="79248"/>
                  </a:lnTo>
                  <a:lnTo>
                    <a:pt x="1373225" y="67525"/>
                  </a:lnTo>
                  <a:lnTo>
                    <a:pt x="1434147" y="93510"/>
                  </a:lnTo>
                  <a:lnTo>
                    <a:pt x="1434147" y="83185"/>
                  </a:lnTo>
                  <a:lnTo>
                    <a:pt x="1374609" y="57683"/>
                  </a:lnTo>
                  <a:lnTo>
                    <a:pt x="1375359" y="52324"/>
                  </a:lnTo>
                  <a:lnTo>
                    <a:pt x="1375575" y="51816"/>
                  </a:lnTo>
                  <a:lnTo>
                    <a:pt x="1375689" y="51549"/>
                  </a:lnTo>
                  <a:lnTo>
                    <a:pt x="1520151" y="81635"/>
                  </a:lnTo>
                  <a:lnTo>
                    <a:pt x="1520151" y="72148"/>
                  </a:lnTo>
                  <a:lnTo>
                    <a:pt x="1429994" y="53378"/>
                  </a:lnTo>
                  <a:lnTo>
                    <a:pt x="1577073" y="73774"/>
                  </a:lnTo>
                  <a:lnTo>
                    <a:pt x="1577073" y="64439"/>
                  </a:lnTo>
                  <a:lnTo>
                    <a:pt x="1381785" y="37528"/>
                  </a:lnTo>
                  <a:lnTo>
                    <a:pt x="1386840" y="25908"/>
                  </a:lnTo>
                  <a:lnTo>
                    <a:pt x="1380286" y="26263"/>
                  </a:lnTo>
                  <a:lnTo>
                    <a:pt x="1383792" y="9144"/>
                  </a:lnTo>
                  <a:lnTo>
                    <a:pt x="1381315" y="9791"/>
                  </a:lnTo>
                  <a:lnTo>
                    <a:pt x="1382268" y="3048"/>
                  </a:lnTo>
                  <a:lnTo>
                    <a:pt x="1301496" y="30480"/>
                  </a:lnTo>
                  <a:lnTo>
                    <a:pt x="1296911" y="39624"/>
                  </a:lnTo>
                  <a:lnTo>
                    <a:pt x="1296911" y="106692"/>
                  </a:lnTo>
                  <a:lnTo>
                    <a:pt x="1296911" y="290106"/>
                  </a:lnTo>
                  <a:lnTo>
                    <a:pt x="1253540" y="272338"/>
                  </a:lnTo>
                  <a:lnTo>
                    <a:pt x="1253540" y="281330"/>
                  </a:lnTo>
                  <a:lnTo>
                    <a:pt x="1117561" y="253669"/>
                  </a:lnTo>
                  <a:lnTo>
                    <a:pt x="1171816" y="248056"/>
                  </a:lnTo>
                  <a:lnTo>
                    <a:pt x="1253540" y="281330"/>
                  </a:lnTo>
                  <a:lnTo>
                    <a:pt x="1253540" y="272338"/>
                  </a:lnTo>
                  <a:lnTo>
                    <a:pt x="1189748" y="246202"/>
                  </a:lnTo>
                  <a:lnTo>
                    <a:pt x="1296911" y="235115"/>
                  </a:lnTo>
                  <a:lnTo>
                    <a:pt x="1296911" y="224675"/>
                  </a:lnTo>
                  <a:lnTo>
                    <a:pt x="1169250" y="237794"/>
                  </a:lnTo>
                  <a:lnTo>
                    <a:pt x="1155103" y="232003"/>
                  </a:lnTo>
                  <a:lnTo>
                    <a:pt x="1286319" y="213804"/>
                  </a:lnTo>
                  <a:lnTo>
                    <a:pt x="1296911" y="215277"/>
                  </a:lnTo>
                  <a:lnTo>
                    <a:pt x="1296911" y="201968"/>
                  </a:lnTo>
                  <a:lnTo>
                    <a:pt x="1286281" y="203441"/>
                  </a:lnTo>
                  <a:lnTo>
                    <a:pt x="1251483" y="198640"/>
                  </a:lnTo>
                  <a:lnTo>
                    <a:pt x="1296911" y="194881"/>
                  </a:lnTo>
                  <a:lnTo>
                    <a:pt x="1296911" y="184746"/>
                  </a:lnTo>
                  <a:lnTo>
                    <a:pt x="1248829" y="188709"/>
                  </a:lnTo>
                  <a:lnTo>
                    <a:pt x="1248829" y="208610"/>
                  </a:lnTo>
                  <a:lnTo>
                    <a:pt x="1151191" y="222072"/>
                  </a:lnTo>
                  <a:lnTo>
                    <a:pt x="1151191" y="239649"/>
                  </a:lnTo>
                  <a:lnTo>
                    <a:pt x="1083068" y="246659"/>
                  </a:lnTo>
                  <a:lnTo>
                    <a:pt x="1069467" y="243890"/>
                  </a:lnTo>
                  <a:lnTo>
                    <a:pt x="1138174" y="234353"/>
                  </a:lnTo>
                  <a:lnTo>
                    <a:pt x="1151191" y="239649"/>
                  </a:lnTo>
                  <a:lnTo>
                    <a:pt x="1151191" y="222072"/>
                  </a:lnTo>
                  <a:lnTo>
                    <a:pt x="1135976" y="224167"/>
                  </a:lnTo>
                  <a:lnTo>
                    <a:pt x="1118933" y="217182"/>
                  </a:lnTo>
                  <a:lnTo>
                    <a:pt x="1118933" y="226517"/>
                  </a:lnTo>
                  <a:lnTo>
                    <a:pt x="1052195" y="235737"/>
                  </a:lnTo>
                  <a:lnTo>
                    <a:pt x="1052195" y="249821"/>
                  </a:lnTo>
                  <a:lnTo>
                    <a:pt x="953427" y="259969"/>
                  </a:lnTo>
                  <a:lnTo>
                    <a:pt x="1041831" y="247713"/>
                  </a:lnTo>
                  <a:lnTo>
                    <a:pt x="1052195" y="249821"/>
                  </a:lnTo>
                  <a:lnTo>
                    <a:pt x="1052195" y="235737"/>
                  </a:lnTo>
                  <a:lnTo>
                    <a:pt x="1038580" y="237604"/>
                  </a:lnTo>
                  <a:lnTo>
                    <a:pt x="1010881" y="231978"/>
                  </a:lnTo>
                  <a:lnTo>
                    <a:pt x="1010881" y="241427"/>
                  </a:lnTo>
                  <a:lnTo>
                    <a:pt x="785749" y="272465"/>
                  </a:lnTo>
                  <a:lnTo>
                    <a:pt x="972489" y="233616"/>
                  </a:lnTo>
                  <a:lnTo>
                    <a:pt x="1010881" y="241427"/>
                  </a:lnTo>
                  <a:lnTo>
                    <a:pt x="1010881" y="231978"/>
                  </a:lnTo>
                  <a:lnTo>
                    <a:pt x="995464" y="228828"/>
                  </a:lnTo>
                  <a:lnTo>
                    <a:pt x="1067536" y="213829"/>
                  </a:lnTo>
                  <a:lnTo>
                    <a:pt x="1084376" y="212445"/>
                  </a:lnTo>
                  <a:lnTo>
                    <a:pt x="1118933" y="226517"/>
                  </a:lnTo>
                  <a:lnTo>
                    <a:pt x="1118933" y="217182"/>
                  </a:lnTo>
                  <a:lnTo>
                    <a:pt x="1103515" y="210858"/>
                  </a:lnTo>
                  <a:lnTo>
                    <a:pt x="1204810" y="202501"/>
                  </a:lnTo>
                  <a:lnTo>
                    <a:pt x="1248829" y="208610"/>
                  </a:lnTo>
                  <a:lnTo>
                    <a:pt x="1248829" y="188709"/>
                  </a:lnTo>
                  <a:lnTo>
                    <a:pt x="1205306" y="192278"/>
                  </a:lnTo>
                  <a:lnTo>
                    <a:pt x="1184795" y="189445"/>
                  </a:lnTo>
                  <a:lnTo>
                    <a:pt x="1279042" y="169824"/>
                  </a:lnTo>
                  <a:lnTo>
                    <a:pt x="1287068" y="168998"/>
                  </a:lnTo>
                  <a:lnTo>
                    <a:pt x="1293596" y="169684"/>
                  </a:lnTo>
                  <a:lnTo>
                    <a:pt x="1296911" y="170370"/>
                  </a:lnTo>
                  <a:lnTo>
                    <a:pt x="1296911" y="156476"/>
                  </a:lnTo>
                  <a:lnTo>
                    <a:pt x="1286243" y="158699"/>
                  </a:lnTo>
                  <a:lnTo>
                    <a:pt x="1238377" y="148729"/>
                  </a:lnTo>
                  <a:lnTo>
                    <a:pt x="1238377" y="163969"/>
                  </a:lnTo>
                  <a:lnTo>
                    <a:pt x="1187246" y="169227"/>
                  </a:lnTo>
                  <a:lnTo>
                    <a:pt x="1187246" y="179324"/>
                  </a:lnTo>
                  <a:lnTo>
                    <a:pt x="1158684" y="185293"/>
                  </a:lnTo>
                  <a:lnTo>
                    <a:pt x="1158684" y="196100"/>
                  </a:lnTo>
                  <a:lnTo>
                    <a:pt x="1148994" y="196888"/>
                  </a:lnTo>
                  <a:lnTo>
                    <a:pt x="1155166" y="195605"/>
                  </a:lnTo>
                  <a:lnTo>
                    <a:pt x="1158684" y="196100"/>
                  </a:lnTo>
                  <a:lnTo>
                    <a:pt x="1158684" y="185293"/>
                  </a:lnTo>
                  <a:lnTo>
                    <a:pt x="1157071" y="185623"/>
                  </a:lnTo>
                  <a:lnTo>
                    <a:pt x="1143952" y="183807"/>
                  </a:lnTo>
                  <a:lnTo>
                    <a:pt x="1187246" y="179324"/>
                  </a:lnTo>
                  <a:lnTo>
                    <a:pt x="1187246" y="169227"/>
                  </a:lnTo>
                  <a:lnTo>
                    <a:pt x="1127531" y="175374"/>
                  </a:lnTo>
                  <a:lnTo>
                    <a:pt x="1127531" y="191770"/>
                  </a:lnTo>
                  <a:lnTo>
                    <a:pt x="1080719" y="201523"/>
                  </a:lnTo>
                  <a:lnTo>
                    <a:pt x="1063447" y="194449"/>
                  </a:lnTo>
                  <a:lnTo>
                    <a:pt x="1063447" y="203923"/>
                  </a:lnTo>
                  <a:lnTo>
                    <a:pt x="991374" y="209854"/>
                  </a:lnTo>
                  <a:lnTo>
                    <a:pt x="991374" y="220129"/>
                  </a:lnTo>
                  <a:lnTo>
                    <a:pt x="972273" y="224116"/>
                  </a:lnTo>
                  <a:lnTo>
                    <a:pt x="963879" y="222402"/>
                  </a:lnTo>
                  <a:lnTo>
                    <a:pt x="991374" y="220129"/>
                  </a:lnTo>
                  <a:lnTo>
                    <a:pt x="991374" y="209854"/>
                  </a:lnTo>
                  <a:lnTo>
                    <a:pt x="949312" y="213296"/>
                  </a:lnTo>
                  <a:lnTo>
                    <a:pt x="949312" y="228892"/>
                  </a:lnTo>
                  <a:lnTo>
                    <a:pt x="702716" y="280263"/>
                  </a:lnTo>
                  <a:lnTo>
                    <a:pt x="814171" y="234759"/>
                  </a:lnTo>
                  <a:lnTo>
                    <a:pt x="930821" y="225132"/>
                  </a:lnTo>
                  <a:lnTo>
                    <a:pt x="949312" y="228892"/>
                  </a:lnTo>
                  <a:lnTo>
                    <a:pt x="949312" y="213296"/>
                  </a:lnTo>
                  <a:lnTo>
                    <a:pt x="927811" y="215061"/>
                  </a:lnTo>
                  <a:lnTo>
                    <a:pt x="898766" y="209156"/>
                  </a:lnTo>
                  <a:lnTo>
                    <a:pt x="1040345" y="194513"/>
                  </a:lnTo>
                  <a:lnTo>
                    <a:pt x="1063447" y="203923"/>
                  </a:lnTo>
                  <a:lnTo>
                    <a:pt x="1063447" y="194449"/>
                  </a:lnTo>
                  <a:lnTo>
                    <a:pt x="1058938" y="192595"/>
                  </a:lnTo>
                  <a:lnTo>
                    <a:pt x="1101648" y="188188"/>
                  </a:lnTo>
                  <a:lnTo>
                    <a:pt x="1127531" y="191770"/>
                  </a:lnTo>
                  <a:lnTo>
                    <a:pt x="1127531" y="175374"/>
                  </a:lnTo>
                  <a:lnTo>
                    <a:pt x="1101877" y="178003"/>
                  </a:lnTo>
                  <a:lnTo>
                    <a:pt x="1059611" y="172186"/>
                  </a:lnTo>
                  <a:lnTo>
                    <a:pt x="1059611" y="182346"/>
                  </a:lnTo>
                  <a:lnTo>
                    <a:pt x="1039075" y="184454"/>
                  </a:lnTo>
                  <a:lnTo>
                    <a:pt x="1020775" y="176961"/>
                  </a:lnTo>
                  <a:lnTo>
                    <a:pt x="1059611" y="182346"/>
                  </a:lnTo>
                  <a:lnTo>
                    <a:pt x="1059611" y="172186"/>
                  </a:lnTo>
                  <a:lnTo>
                    <a:pt x="1020356" y="166763"/>
                  </a:lnTo>
                  <a:lnTo>
                    <a:pt x="1020356" y="186372"/>
                  </a:lnTo>
                  <a:lnTo>
                    <a:pt x="903185" y="198412"/>
                  </a:lnTo>
                  <a:lnTo>
                    <a:pt x="972248" y="170230"/>
                  </a:lnTo>
                  <a:lnTo>
                    <a:pt x="985037" y="172008"/>
                  </a:lnTo>
                  <a:lnTo>
                    <a:pt x="1020356" y="186372"/>
                  </a:lnTo>
                  <a:lnTo>
                    <a:pt x="1020356" y="166763"/>
                  </a:lnTo>
                  <a:lnTo>
                    <a:pt x="998169" y="163703"/>
                  </a:lnTo>
                  <a:lnTo>
                    <a:pt x="1099629" y="149618"/>
                  </a:lnTo>
                  <a:lnTo>
                    <a:pt x="1238377" y="163969"/>
                  </a:lnTo>
                  <a:lnTo>
                    <a:pt x="1238377" y="148729"/>
                  </a:lnTo>
                  <a:lnTo>
                    <a:pt x="1199819" y="140703"/>
                  </a:lnTo>
                  <a:lnTo>
                    <a:pt x="1199819" y="150152"/>
                  </a:lnTo>
                  <a:lnTo>
                    <a:pt x="1140079" y="144005"/>
                  </a:lnTo>
                  <a:lnTo>
                    <a:pt x="1158240" y="141490"/>
                  </a:lnTo>
                  <a:lnTo>
                    <a:pt x="1199819" y="150152"/>
                  </a:lnTo>
                  <a:lnTo>
                    <a:pt x="1199819" y="140703"/>
                  </a:lnTo>
                  <a:lnTo>
                    <a:pt x="1185468" y="137706"/>
                  </a:lnTo>
                  <a:lnTo>
                    <a:pt x="1203629" y="135178"/>
                  </a:lnTo>
                  <a:lnTo>
                    <a:pt x="1296911" y="142900"/>
                  </a:lnTo>
                  <a:lnTo>
                    <a:pt x="1296911" y="133159"/>
                  </a:lnTo>
                  <a:lnTo>
                    <a:pt x="1247457" y="129095"/>
                  </a:lnTo>
                  <a:lnTo>
                    <a:pt x="1286268" y="123723"/>
                  </a:lnTo>
                  <a:lnTo>
                    <a:pt x="1296911" y="125209"/>
                  </a:lnTo>
                  <a:lnTo>
                    <a:pt x="1296911" y="112433"/>
                  </a:lnTo>
                  <a:lnTo>
                    <a:pt x="1286268" y="113893"/>
                  </a:lnTo>
                  <a:lnTo>
                    <a:pt x="1250772" y="109004"/>
                  </a:lnTo>
                  <a:lnTo>
                    <a:pt x="1250772" y="118795"/>
                  </a:lnTo>
                  <a:lnTo>
                    <a:pt x="1202639" y="125425"/>
                  </a:lnTo>
                  <a:lnTo>
                    <a:pt x="1158748" y="121831"/>
                  </a:lnTo>
                  <a:lnTo>
                    <a:pt x="1158748" y="131470"/>
                  </a:lnTo>
                  <a:lnTo>
                    <a:pt x="1156830" y="131737"/>
                  </a:lnTo>
                  <a:lnTo>
                    <a:pt x="1153490" y="131038"/>
                  </a:lnTo>
                  <a:lnTo>
                    <a:pt x="1158748" y="131470"/>
                  </a:lnTo>
                  <a:lnTo>
                    <a:pt x="1158748" y="121831"/>
                  </a:lnTo>
                  <a:lnTo>
                    <a:pt x="1129538" y="119430"/>
                  </a:lnTo>
                  <a:lnTo>
                    <a:pt x="1129538" y="135509"/>
                  </a:lnTo>
                  <a:lnTo>
                    <a:pt x="1098740" y="139750"/>
                  </a:lnTo>
                  <a:lnTo>
                    <a:pt x="1058265" y="135597"/>
                  </a:lnTo>
                  <a:lnTo>
                    <a:pt x="1058265" y="145338"/>
                  </a:lnTo>
                  <a:lnTo>
                    <a:pt x="1020406" y="150558"/>
                  </a:lnTo>
                  <a:lnTo>
                    <a:pt x="1038263" y="143268"/>
                  </a:lnTo>
                  <a:lnTo>
                    <a:pt x="1058265" y="145338"/>
                  </a:lnTo>
                  <a:lnTo>
                    <a:pt x="1058265" y="135597"/>
                  </a:lnTo>
                  <a:lnTo>
                    <a:pt x="1057313" y="135496"/>
                  </a:lnTo>
                  <a:lnTo>
                    <a:pt x="1081697" y="125539"/>
                  </a:lnTo>
                  <a:lnTo>
                    <a:pt x="1129538" y="135509"/>
                  </a:lnTo>
                  <a:lnTo>
                    <a:pt x="1129538" y="119430"/>
                  </a:lnTo>
                  <a:lnTo>
                    <a:pt x="1102169" y="117182"/>
                  </a:lnTo>
                  <a:lnTo>
                    <a:pt x="1136929" y="102997"/>
                  </a:lnTo>
                  <a:lnTo>
                    <a:pt x="1250772" y="118795"/>
                  </a:lnTo>
                  <a:lnTo>
                    <a:pt x="1250772" y="109004"/>
                  </a:lnTo>
                  <a:lnTo>
                    <a:pt x="1154684" y="95745"/>
                  </a:lnTo>
                  <a:lnTo>
                    <a:pt x="1169454" y="89712"/>
                  </a:lnTo>
                  <a:lnTo>
                    <a:pt x="1266837" y="99783"/>
                  </a:lnTo>
                  <a:lnTo>
                    <a:pt x="1263383" y="106692"/>
                  </a:lnTo>
                  <a:lnTo>
                    <a:pt x="1296911" y="106692"/>
                  </a:lnTo>
                  <a:lnTo>
                    <a:pt x="1296911" y="39624"/>
                  </a:lnTo>
                  <a:lnTo>
                    <a:pt x="1271333" y="90779"/>
                  </a:lnTo>
                  <a:lnTo>
                    <a:pt x="1250289" y="88607"/>
                  </a:lnTo>
                  <a:lnTo>
                    <a:pt x="1284033" y="50292"/>
                  </a:lnTo>
                  <a:lnTo>
                    <a:pt x="1301470" y="30505"/>
                  </a:lnTo>
                  <a:lnTo>
                    <a:pt x="1242326" y="15151"/>
                  </a:lnTo>
                  <a:lnTo>
                    <a:pt x="1242326" y="87782"/>
                  </a:lnTo>
                  <a:lnTo>
                    <a:pt x="1187881" y="82181"/>
                  </a:lnTo>
                  <a:lnTo>
                    <a:pt x="1230541" y="64770"/>
                  </a:lnTo>
                  <a:lnTo>
                    <a:pt x="1234440" y="83820"/>
                  </a:lnTo>
                  <a:lnTo>
                    <a:pt x="1239139" y="80073"/>
                  </a:lnTo>
                  <a:lnTo>
                    <a:pt x="1242326" y="87782"/>
                  </a:lnTo>
                  <a:lnTo>
                    <a:pt x="1242326" y="15151"/>
                  </a:lnTo>
                  <a:lnTo>
                    <a:pt x="1228585" y="11582"/>
                  </a:lnTo>
                  <a:lnTo>
                    <a:pt x="1228585" y="55194"/>
                  </a:lnTo>
                  <a:lnTo>
                    <a:pt x="1167765" y="80111"/>
                  </a:lnTo>
                  <a:lnTo>
                    <a:pt x="1149413" y="78232"/>
                  </a:lnTo>
                  <a:lnTo>
                    <a:pt x="1149413" y="87642"/>
                  </a:lnTo>
                  <a:lnTo>
                    <a:pt x="1135951" y="93167"/>
                  </a:lnTo>
                  <a:lnTo>
                    <a:pt x="1118273" y="90728"/>
                  </a:lnTo>
                  <a:lnTo>
                    <a:pt x="1118273" y="100406"/>
                  </a:lnTo>
                  <a:lnTo>
                    <a:pt x="1081481" y="115481"/>
                  </a:lnTo>
                  <a:lnTo>
                    <a:pt x="1077087" y="115125"/>
                  </a:lnTo>
                  <a:lnTo>
                    <a:pt x="1061948" y="111975"/>
                  </a:lnTo>
                  <a:lnTo>
                    <a:pt x="1061948" y="123482"/>
                  </a:lnTo>
                  <a:lnTo>
                    <a:pt x="1037590" y="133464"/>
                  </a:lnTo>
                  <a:lnTo>
                    <a:pt x="1018616" y="131521"/>
                  </a:lnTo>
                  <a:lnTo>
                    <a:pt x="1018616" y="141236"/>
                  </a:lnTo>
                  <a:lnTo>
                    <a:pt x="983411" y="155663"/>
                  </a:lnTo>
                  <a:lnTo>
                    <a:pt x="972502" y="157175"/>
                  </a:lnTo>
                  <a:lnTo>
                    <a:pt x="947508" y="146939"/>
                  </a:lnTo>
                  <a:lnTo>
                    <a:pt x="947508" y="156718"/>
                  </a:lnTo>
                  <a:lnTo>
                    <a:pt x="946213" y="156540"/>
                  </a:lnTo>
                  <a:lnTo>
                    <a:pt x="946213" y="170903"/>
                  </a:lnTo>
                  <a:lnTo>
                    <a:pt x="894702" y="192024"/>
                  </a:lnTo>
                  <a:lnTo>
                    <a:pt x="894702" y="217779"/>
                  </a:lnTo>
                  <a:lnTo>
                    <a:pt x="845959" y="221780"/>
                  </a:lnTo>
                  <a:lnTo>
                    <a:pt x="868705" y="212496"/>
                  </a:lnTo>
                  <a:lnTo>
                    <a:pt x="894702" y="217779"/>
                  </a:lnTo>
                  <a:lnTo>
                    <a:pt x="894702" y="192024"/>
                  </a:lnTo>
                  <a:lnTo>
                    <a:pt x="871016" y="201726"/>
                  </a:lnTo>
                  <a:lnTo>
                    <a:pt x="865212" y="202323"/>
                  </a:lnTo>
                  <a:lnTo>
                    <a:pt x="837412" y="196672"/>
                  </a:lnTo>
                  <a:lnTo>
                    <a:pt x="837412" y="215493"/>
                  </a:lnTo>
                  <a:lnTo>
                    <a:pt x="816089" y="224231"/>
                  </a:lnTo>
                  <a:lnTo>
                    <a:pt x="784402" y="226834"/>
                  </a:lnTo>
                  <a:lnTo>
                    <a:pt x="784402" y="237223"/>
                  </a:lnTo>
                  <a:lnTo>
                    <a:pt x="656831" y="289496"/>
                  </a:lnTo>
                  <a:lnTo>
                    <a:pt x="656831" y="247751"/>
                  </a:lnTo>
                  <a:lnTo>
                    <a:pt x="784402" y="237223"/>
                  </a:lnTo>
                  <a:lnTo>
                    <a:pt x="784402" y="226834"/>
                  </a:lnTo>
                  <a:lnTo>
                    <a:pt x="656831" y="237312"/>
                  </a:lnTo>
                  <a:lnTo>
                    <a:pt x="656831" y="234162"/>
                  </a:lnTo>
                  <a:lnTo>
                    <a:pt x="837412" y="215493"/>
                  </a:lnTo>
                  <a:lnTo>
                    <a:pt x="837412" y="196672"/>
                  </a:lnTo>
                  <a:lnTo>
                    <a:pt x="834326" y="196049"/>
                  </a:lnTo>
                  <a:lnTo>
                    <a:pt x="834326" y="205498"/>
                  </a:lnTo>
                  <a:lnTo>
                    <a:pt x="656831" y="223735"/>
                  </a:lnTo>
                  <a:lnTo>
                    <a:pt x="656831" y="211061"/>
                  </a:lnTo>
                  <a:lnTo>
                    <a:pt x="778611" y="194170"/>
                  </a:lnTo>
                  <a:lnTo>
                    <a:pt x="834326" y="205498"/>
                  </a:lnTo>
                  <a:lnTo>
                    <a:pt x="834326" y="196049"/>
                  </a:lnTo>
                  <a:lnTo>
                    <a:pt x="806246" y="190334"/>
                  </a:lnTo>
                  <a:lnTo>
                    <a:pt x="946213" y="170903"/>
                  </a:lnTo>
                  <a:lnTo>
                    <a:pt x="946213" y="156540"/>
                  </a:lnTo>
                  <a:lnTo>
                    <a:pt x="925195" y="153644"/>
                  </a:lnTo>
                  <a:lnTo>
                    <a:pt x="925195" y="163703"/>
                  </a:lnTo>
                  <a:lnTo>
                    <a:pt x="776287" y="184238"/>
                  </a:lnTo>
                  <a:lnTo>
                    <a:pt x="748588" y="178612"/>
                  </a:lnTo>
                  <a:lnTo>
                    <a:pt x="748588" y="188061"/>
                  </a:lnTo>
                  <a:lnTo>
                    <a:pt x="656831" y="200710"/>
                  </a:lnTo>
                  <a:lnTo>
                    <a:pt x="656831" y="169392"/>
                  </a:lnTo>
                  <a:lnTo>
                    <a:pt x="748588" y="188061"/>
                  </a:lnTo>
                  <a:lnTo>
                    <a:pt x="748588" y="178612"/>
                  </a:lnTo>
                  <a:lnTo>
                    <a:pt x="675195" y="163677"/>
                  </a:lnTo>
                  <a:lnTo>
                    <a:pt x="776566" y="143078"/>
                  </a:lnTo>
                  <a:lnTo>
                    <a:pt x="925195" y="163703"/>
                  </a:lnTo>
                  <a:lnTo>
                    <a:pt x="925195" y="153644"/>
                  </a:lnTo>
                  <a:lnTo>
                    <a:pt x="805713" y="137160"/>
                  </a:lnTo>
                  <a:lnTo>
                    <a:pt x="864146" y="125272"/>
                  </a:lnTo>
                  <a:lnTo>
                    <a:pt x="872413" y="126136"/>
                  </a:lnTo>
                  <a:lnTo>
                    <a:pt x="947508" y="156718"/>
                  </a:lnTo>
                  <a:lnTo>
                    <a:pt x="947508" y="146939"/>
                  </a:lnTo>
                  <a:lnTo>
                    <a:pt x="904951" y="129501"/>
                  </a:lnTo>
                  <a:lnTo>
                    <a:pt x="1018616" y="141236"/>
                  </a:lnTo>
                  <a:lnTo>
                    <a:pt x="1018616" y="131521"/>
                  </a:lnTo>
                  <a:lnTo>
                    <a:pt x="895604" y="118872"/>
                  </a:lnTo>
                  <a:lnTo>
                    <a:pt x="927569" y="112369"/>
                  </a:lnTo>
                  <a:lnTo>
                    <a:pt x="1061948" y="123482"/>
                  </a:lnTo>
                  <a:lnTo>
                    <a:pt x="1061948" y="111975"/>
                  </a:lnTo>
                  <a:lnTo>
                    <a:pt x="1002106" y="99504"/>
                  </a:lnTo>
                  <a:lnTo>
                    <a:pt x="1002106" y="108966"/>
                  </a:lnTo>
                  <a:lnTo>
                    <a:pt x="961021" y="105575"/>
                  </a:lnTo>
                  <a:lnTo>
                    <a:pt x="973607" y="103022"/>
                  </a:lnTo>
                  <a:lnTo>
                    <a:pt x="1002106" y="108966"/>
                  </a:lnTo>
                  <a:lnTo>
                    <a:pt x="1002106" y="99504"/>
                  </a:lnTo>
                  <a:lnTo>
                    <a:pt x="996581" y="98348"/>
                  </a:lnTo>
                  <a:lnTo>
                    <a:pt x="1039952" y="89535"/>
                  </a:lnTo>
                  <a:lnTo>
                    <a:pt x="1118273" y="100406"/>
                  </a:lnTo>
                  <a:lnTo>
                    <a:pt x="1118273" y="90728"/>
                  </a:lnTo>
                  <a:lnTo>
                    <a:pt x="1068146" y="83807"/>
                  </a:lnTo>
                  <a:lnTo>
                    <a:pt x="1083081" y="80772"/>
                  </a:lnTo>
                  <a:lnTo>
                    <a:pt x="1149413" y="87642"/>
                  </a:lnTo>
                  <a:lnTo>
                    <a:pt x="1149413" y="78232"/>
                  </a:lnTo>
                  <a:lnTo>
                    <a:pt x="1113688" y="74549"/>
                  </a:lnTo>
                  <a:lnTo>
                    <a:pt x="1227315" y="51460"/>
                  </a:lnTo>
                  <a:lnTo>
                    <a:pt x="1228318" y="53886"/>
                  </a:lnTo>
                  <a:lnTo>
                    <a:pt x="1228585" y="55194"/>
                  </a:lnTo>
                  <a:lnTo>
                    <a:pt x="1228585" y="11582"/>
                  </a:lnTo>
                  <a:lnTo>
                    <a:pt x="1219200" y="9144"/>
                  </a:lnTo>
                  <a:lnTo>
                    <a:pt x="1222387" y="24841"/>
                  </a:lnTo>
                  <a:lnTo>
                    <a:pt x="1216152" y="24384"/>
                  </a:lnTo>
                  <a:lnTo>
                    <a:pt x="1223606" y="42456"/>
                  </a:lnTo>
                  <a:lnTo>
                    <a:pt x="1081900" y="71285"/>
                  </a:lnTo>
                  <a:lnTo>
                    <a:pt x="1051382" y="68160"/>
                  </a:lnTo>
                  <a:lnTo>
                    <a:pt x="1051382" y="77495"/>
                  </a:lnTo>
                  <a:lnTo>
                    <a:pt x="1039660" y="79883"/>
                  </a:lnTo>
                  <a:lnTo>
                    <a:pt x="1011555" y="76009"/>
                  </a:lnTo>
                  <a:lnTo>
                    <a:pt x="1011555" y="85598"/>
                  </a:lnTo>
                  <a:lnTo>
                    <a:pt x="973010" y="93446"/>
                  </a:lnTo>
                  <a:lnTo>
                    <a:pt x="950048" y="88671"/>
                  </a:lnTo>
                  <a:lnTo>
                    <a:pt x="950048" y="98120"/>
                  </a:lnTo>
                  <a:lnTo>
                    <a:pt x="927074" y="102781"/>
                  </a:lnTo>
                  <a:lnTo>
                    <a:pt x="893699" y="100050"/>
                  </a:lnTo>
                  <a:lnTo>
                    <a:pt x="893699" y="109575"/>
                  </a:lnTo>
                  <a:lnTo>
                    <a:pt x="868743" y="114655"/>
                  </a:lnTo>
                  <a:lnTo>
                    <a:pt x="846924" y="105714"/>
                  </a:lnTo>
                  <a:lnTo>
                    <a:pt x="893699" y="109575"/>
                  </a:lnTo>
                  <a:lnTo>
                    <a:pt x="893699" y="100050"/>
                  </a:lnTo>
                  <a:lnTo>
                    <a:pt x="840752" y="95707"/>
                  </a:lnTo>
                  <a:lnTo>
                    <a:pt x="840752" y="113233"/>
                  </a:lnTo>
                  <a:lnTo>
                    <a:pt x="832624" y="112407"/>
                  </a:lnTo>
                  <a:lnTo>
                    <a:pt x="832624" y="122008"/>
                  </a:lnTo>
                  <a:lnTo>
                    <a:pt x="777392" y="133248"/>
                  </a:lnTo>
                  <a:lnTo>
                    <a:pt x="748334" y="129247"/>
                  </a:lnTo>
                  <a:lnTo>
                    <a:pt x="748334" y="139166"/>
                  </a:lnTo>
                  <a:lnTo>
                    <a:pt x="656831" y="157772"/>
                  </a:lnTo>
                  <a:lnTo>
                    <a:pt x="656831" y="126466"/>
                  </a:lnTo>
                  <a:lnTo>
                    <a:pt x="748334" y="139166"/>
                  </a:lnTo>
                  <a:lnTo>
                    <a:pt x="748334" y="129247"/>
                  </a:lnTo>
                  <a:lnTo>
                    <a:pt x="656831" y="116624"/>
                  </a:lnTo>
                  <a:lnTo>
                    <a:pt x="656831" y="106692"/>
                  </a:lnTo>
                  <a:lnTo>
                    <a:pt x="684568" y="106692"/>
                  </a:lnTo>
                  <a:lnTo>
                    <a:pt x="832624" y="122008"/>
                  </a:lnTo>
                  <a:lnTo>
                    <a:pt x="832624" y="112407"/>
                  </a:lnTo>
                  <a:lnTo>
                    <a:pt x="685647" y="97294"/>
                  </a:lnTo>
                  <a:lnTo>
                    <a:pt x="684263" y="94500"/>
                  </a:lnTo>
                  <a:lnTo>
                    <a:pt x="683094" y="92176"/>
                  </a:lnTo>
                  <a:lnTo>
                    <a:pt x="706831" y="94145"/>
                  </a:lnTo>
                  <a:lnTo>
                    <a:pt x="707136" y="94488"/>
                  </a:lnTo>
                  <a:lnTo>
                    <a:pt x="707263" y="94183"/>
                  </a:lnTo>
                  <a:lnTo>
                    <a:pt x="816013" y="103162"/>
                  </a:lnTo>
                  <a:lnTo>
                    <a:pt x="840752" y="113233"/>
                  </a:lnTo>
                  <a:lnTo>
                    <a:pt x="840752" y="95707"/>
                  </a:lnTo>
                  <a:lnTo>
                    <a:pt x="817905" y="93827"/>
                  </a:lnTo>
                  <a:lnTo>
                    <a:pt x="786803" y="81089"/>
                  </a:lnTo>
                  <a:lnTo>
                    <a:pt x="786803" y="91274"/>
                  </a:lnTo>
                  <a:lnTo>
                    <a:pt x="711034" y="85051"/>
                  </a:lnTo>
                  <a:lnTo>
                    <a:pt x="713105" y="80022"/>
                  </a:lnTo>
                  <a:lnTo>
                    <a:pt x="717791" y="83820"/>
                  </a:lnTo>
                  <a:lnTo>
                    <a:pt x="719289" y="77114"/>
                  </a:lnTo>
                  <a:lnTo>
                    <a:pt x="722376" y="79248"/>
                  </a:lnTo>
                  <a:lnTo>
                    <a:pt x="722884" y="75565"/>
                  </a:lnTo>
                  <a:lnTo>
                    <a:pt x="723900" y="76200"/>
                  </a:lnTo>
                  <a:lnTo>
                    <a:pt x="724928" y="66078"/>
                  </a:lnTo>
                  <a:lnTo>
                    <a:pt x="786803" y="91274"/>
                  </a:lnTo>
                  <a:lnTo>
                    <a:pt x="786803" y="81089"/>
                  </a:lnTo>
                  <a:lnTo>
                    <a:pt x="725944" y="56146"/>
                  </a:lnTo>
                  <a:lnTo>
                    <a:pt x="726414" y="51523"/>
                  </a:lnTo>
                  <a:lnTo>
                    <a:pt x="950048" y="98120"/>
                  </a:lnTo>
                  <a:lnTo>
                    <a:pt x="950048" y="88671"/>
                  </a:lnTo>
                  <a:lnTo>
                    <a:pt x="783590" y="53987"/>
                  </a:lnTo>
                  <a:lnTo>
                    <a:pt x="1011555" y="85598"/>
                  </a:lnTo>
                  <a:lnTo>
                    <a:pt x="1011555" y="76009"/>
                  </a:lnTo>
                  <a:lnTo>
                    <a:pt x="935507" y="65519"/>
                  </a:lnTo>
                  <a:lnTo>
                    <a:pt x="1051382" y="77495"/>
                  </a:lnTo>
                  <a:lnTo>
                    <a:pt x="1051382" y="68160"/>
                  </a:lnTo>
                  <a:lnTo>
                    <a:pt x="731583" y="35280"/>
                  </a:lnTo>
                  <a:lnTo>
                    <a:pt x="736092" y="24384"/>
                  </a:lnTo>
                  <a:lnTo>
                    <a:pt x="731050" y="24752"/>
                  </a:lnTo>
                  <a:lnTo>
                    <a:pt x="734555" y="9144"/>
                  </a:lnTo>
                  <a:lnTo>
                    <a:pt x="732091" y="9791"/>
                  </a:lnTo>
                  <a:lnTo>
                    <a:pt x="733044" y="3048"/>
                  </a:lnTo>
                  <a:lnTo>
                    <a:pt x="731291" y="3644"/>
                  </a:lnTo>
                  <a:lnTo>
                    <a:pt x="731520" y="1524"/>
                  </a:lnTo>
                  <a:lnTo>
                    <a:pt x="698131" y="13728"/>
                  </a:lnTo>
                  <a:lnTo>
                    <a:pt x="698131" y="83985"/>
                  </a:lnTo>
                  <a:lnTo>
                    <a:pt x="678180" y="82346"/>
                  </a:lnTo>
                  <a:lnTo>
                    <a:pt x="652259" y="30505"/>
                  </a:lnTo>
                  <a:lnTo>
                    <a:pt x="698131" y="83985"/>
                  </a:lnTo>
                  <a:lnTo>
                    <a:pt x="698131" y="13728"/>
                  </a:lnTo>
                  <a:lnTo>
                    <a:pt x="652297" y="30480"/>
                  </a:lnTo>
                  <a:lnTo>
                    <a:pt x="646163" y="42672"/>
                  </a:lnTo>
                  <a:lnTo>
                    <a:pt x="646163" y="289483"/>
                  </a:lnTo>
                  <a:lnTo>
                    <a:pt x="563181" y="255485"/>
                  </a:lnTo>
                  <a:lnTo>
                    <a:pt x="646163" y="248640"/>
                  </a:lnTo>
                  <a:lnTo>
                    <a:pt x="646163" y="238188"/>
                  </a:lnTo>
                  <a:lnTo>
                    <a:pt x="541858" y="246748"/>
                  </a:lnTo>
                  <a:lnTo>
                    <a:pt x="540512" y="246189"/>
                  </a:lnTo>
                  <a:lnTo>
                    <a:pt x="646163" y="235267"/>
                  </a:lnTo>
                  <a:lnTo>
                    <a:pt x="646163" y="224828"/>
                  </a:lnTo>
                  <a:lnTo>
                    <a:pt x="522160" y="237578"/>
                  </a:lnTo>
                  <a:lnTo>
                    <a:pt x="522160" y="248361"/>
                  </a:lnTo>
                  <a:lnTo>
                    <a:pt x="509422" y="249402"/>
                  </a:lnTo>
                  <a:lnTo>
                    <a:pt x="521627" y="248145"/>
                  </a:lnTo>
                  <a:lnTo>
                    <a:pt x="522160" y="248361"/>
                  </a:lnTo>
                  <a:lnTo>
                    <a:pt x="522160" y="237578"/>
                  </a:lnTo>
                  <a:lnTo>
                    <a:pt x="520026" y="237794"/>
                  </a:lnTo>
                  <a:lnTo>
                    <a:pt x="505879" y="232003"/>
                  </a:lnTo>
                  <a:lnTo>
                    <a:pt x="646163" y="212547"/>
                  </a:lnTo>
                  <a:lnTo>
                    <a:pt x="646163" y="202184"/>
                  </a:lnTo>
                  <a:lnTo>
                    <a:pt x="501053" y="222199"/>
                  </a:lnTo>
                  <a:lnTo>
                    <a:pt x="501053" y="239750"/>
                  </a:lnTo>
                  <a:lnTo>
                    <a:pt x="304292" y="259969"/>
                  </a:lnTo>
                  <a:lnTo>
                    <a:pt x="488124" y="234467"/>
                  </a:lnTo>
                  <a:lnTo>
                    <a:pt x="501053" y="239750"/>
                  </a:lnTo>
                  <a:lnTo>
                    <a:pt x="501053" y="222199"/>
                  </a:lnTo>
                  <a:lnTo>
                    <a:pt x="486752" y="224167"/>
                  </a:lnTo>
                  <a:lnTo>
                    <a:pt x="468922" y="216865"/>
                  </a:lnTo>
                  <a:lnTo>
                    <a:pt x="468922" y="226631"/>
                  </a:lnTo>
                  <a:lnTo>
                    <a:pt x="146405" y="271106"/>
                  </a:lnTo>
                  <a:lnTo>
                    <a:pt x="434492" y="212572"/>
                  </a:lnTo>
                  <a:lnTo>
                    <a:pt x="468922" y="226631"/>
                  </a:lnTo>
                  <a:lnTo>
                    <a:pt x="468922" y="216865"/>
                  </a:lnTo>
                  <a:lnTo>
                    <a:pt x="450507" y="209321"/>
                  </a:lnTo>
                  <a:lnTo>
                    <a:pt x="646163" y="169570"/>
                  </a:lnTo>
                  <a:lnTo>
                    <a:pt x="646163" y="157759"/>
                  </a:lnTo>
                  <a:lnTo>
                    <a:pt x="628294" y="154127"/>
                  </a:lnTo>
                  <a:lnTo>
                    <a:pt x="628294" y="163588"/>
                  </a:lnTo>
                  <a:lnTo>
                    <a:pt x="434911" y="202920"/>
                  </a:lnTo>
                  <a:lnTo>
                    <a:pt x="418858" y="196354"/>
                  </a:lnTo>
                  <a:lnTo>
                    <a:pt x="418858" y="206184"/>
                  </a:lnTo>
                  <a:lnTo>
                    <a:pt x="52298" y="280758"/>
                  </a:lnTo>
                  <a:lnTo>
                    <a:pt x="326898" y="168643"/>
                  </a:lnTo>
                  <a:lnTo>
                    <a:pt x="418858" y="206184"/>
                  </a:lnTo>
                  <a:lnTo>
                    <a:pt x="418858" y="196354"/>
                  </a:lnTo>
                  <a:lnTo>
                    <a:pt x="339102" y="163664"/>
                  </a:lnTo>
                  <a:lnTo>
                    <a:pt x="435419" y="124345"/>
                  </a:lnTo>
                  <a:lnTo>
                    <a:pt x="628294" y="163588"/>
                  </a:lnTo>
                  <a:lnTo>
                    <a:pt x="628294" y="154127"/>
                  </a:lnTo>
                  <a:lnTo>
                    <a:pt x="450875" y="118033"/>
                  </a:lnTo>
                  <a:lnTo>
                    <a:pt x="487705" y="102997"/>
                  </a:lnTo>
                  <a:lnTo>
                    <a:pt x="646163" y="124980"/>
                  </a:lnTo>
                  <a:lnTo>
                    <a:pt x="646163" y="115150"/>
                  </a:lnTo>
                  <a:lnTo>
                    <a:pt x="505472" y="95745"/>
                  </a:lnTo>
                  <a:lnTo>
                    <a:pt x="520242" y="89712"/>
                  </a:lnTo>
                  <a:lnTo>
                    <a:pt x="617613" y="99771"/>
                  </a:lnTo>
                  <a:lnTo>
                    <a:pt x="614159" y="106692"/>
                  </a:lnTo>
                  <a:lnTo>
                    <a:pt x="646163" y="106692"/>
                  </a:lnTo>
                  <a:lnTo>
                    <a:pt x="646163" y="42672"/>
                  </a:lnTo>
                  <a:lnTo>
                    <a:pt x="628370" y="78257"/>
                  </a:lnTo>
                  <a:lnTo>
                    <a:pt x="623862" y="77889"/>
                  </a:lnTo>
                  <a:lnTo>
                    <a:pt x="623862" y="87287"/>
                  </a:lnTo>
                  <a:lnTo>
                    <a:pt x="622122" y="90766"/>
                  </a:lnTo>
                  <a:lnTo>
                    <a:pt x="601065" y="88595"/>
                  </a:lnTo>
                  <a:lnTo>
                    <a:pt x="603694" y="85610"/>
                  </a:lnTo>
                  <a:lnTo>
                    <a:pt x="623862" y="87287"/>
                  </a:lnTo>
                  <a:lnTo>
                    <a:pt x="623862" y="77889"/>
                  </a:lnTo>
                  <a:lnTo>
                    <a:pt x="611416" y="76860"/>
                  </a:lnTo>
                  <a:lnTo>
                    <a:pt x="634809" y="50292"/>
                  </a:lnTo>
                  <a:lnTo>
                    <a:pt x="652246" y="30505"/>
                  </a:lnTo>
                  <a:lnTo>
                    <a:pt x="593102" y="26263"/>
                  </a:lnTo>
                  <a:lnTo>
                    <a:pt x="593102" y="87782"/>
                  </a:lnTo>
                  <a:lnTo>
                    <a:pt x="538670" y="82181"/>
                  </a:lnTo>
                  <a:lnTo>
                    <a:pt x="542620" y="80568"/>
                  </a:lnTo>
                  <a:lnTo>
                    <a:pt x="591807" y="84632"/>
                  </a:lnTo>
                  <a:lnTo>
                    <a:pt x="593102" y="87782"/>
                  </a:lnTo>
                  <a:lnTo>
                    <a:pt x="593102" y="26263"/>
                  </a:lnTo>
                  <a:lnTo>
                    <a:pt x="587781" y="25882"/>
                  </a:lnTo>
                  <a:lnTo>
                    <a:pt x="587781" y="74917"/>
                  </a:lnTo>
                  <a:lnTo>
                    <a:pt x="561721" y="72771"/>
                  </a:lnTo>
                  <a:lnTo>
                    <a:pt x="583272" y="63969"/>
                  </a:lnTo>
                  <a:lnTo>
                    <a:pt x="587781" y="74917"/>
                  </a:lnTo>
                  <a:lnTo>
                    <a:pt x="587781" y="25882"/>
                  </a:lnTo>
                  <a:lnTo>
                    <a:pt x="566928" y="24384"/>
                  </a:lnTo>
                  <a:lnTo>
                    <a:pt x="579602" y="55092"/>
                  </a:lnTo>
                  <a:lnTo>
                    <a:pt x="540677" y="71043"/>
                  </a:lnTo>
                  <a:lnTo>
                    <a:pt x="521665" y="69494"/>
                  </a:lnTo>
                  <a:lnTo>
                    <a:pt x="521665" y="78841"/>
                  </a:lnTo>
                  <a:lnTo>
                    <a:pt x="518566" y="80111"/>
                  </a:lnTo>
                  <a:lnTo>
                    <a:pt x="500214" y="78232"/>
                  </a:lnTo>
                  <a:lnTo>
                    <a:pt x="500214" y="87630"/>
                  </a:lnTo>
                  <a:lnTo>
                    <a:pt x="486740" y="93154"/>
                  </a:lnTo>
                  <a:lnTo>
                    <a:pt x="469036" y="90716"/>
                  </a:lnTo>
                  <a:lnTo>
                    <a:pt x="469036" y="100406"/>
                  </a:lnTo>
                  <a:lnTo>
                    <a:pt x="434276" y="114655"/>
                  </a:lnTo>
                  <a:lnTo>
                    <a:pt x="418858" y="111531"/>
                  </a:lnTo>
                  <a:lnTo>
                    <a:pt x="418858" y="120980"/>
                  </a:lnTo>
                  <a:lnTo>
                    <a:pt x="326898" y="158661"/>
                  </a:lnTo>
                  <a:lnTo>
                    <a:pt x="76708" y="56146"/>
                  </a:lnTo>
                  <a:lnTo>
                    <a:pt x="77190" y="51460"/>
                  </a:lnTo>
                  <a:lnTo>
                    <a:pt x="418858" y="120980"/>
                  </a:lnTo>
                  <a:lnTo>
                    <a:pt x="418858" y="111531"/>
                  </a:lnTo>
                  <a:lnTo>
                    <a:pt x="139446" y="54686"/>
                  </a:lnTo>
                  <a:lnTo>
                    <a:pt x="469036" y="100406"/>
                  </a:lnTo>
                  <a:lnTo>
                    <a:pt x="469036" y="90716"/>
                  </a:lnTo>
                  <a:lnTo>
                    <a:pt x="286639" y="65557"/>
                  </a:lnTo>
                  <a:lnTo>
                    <a:pt x="500214" y="87630"/>
                  </a:lnTo>
                  <a:lnTo>
                    <a:pt x="500214" y="78232"/>
                  </a:lnTo>
                  <a:lnTo>
                    <a:pt x="443014" y="72351"/>
                  </a:lnTo>
                  <a:lnTo>
                    <a:pt x="521665" y="78841"/>
                  </a:lnTo>
                  <a:lnTo>
                    <a:pt x="521665" y="69494"/>
                  </a:lnTo>
                  <a:lnTo>
                    <a:pt x="83108" y="33464"/>
                  </a:lnTo>
                  <a:lnTo>
                    <a:pt x="86868" y="24384"/>
                  </a:lnTo>
                  <a:lnTo>
                    <a:pt x="80606" y="24841"/>
                  </a:lnTo>
                  <a:lnTo>
                    <a:pt x="83820" y="9144"/>
                  </a:lnTo>
                  <a:lnTo>
                    <a:pt x="81432" y="9766"/>
                  </a:lnTo>
                  <a:lnTo>
                    <a:pt x="81673" y="7366"/>
                  </a:lnTo>
                  <a:lnTo>
                    <a:pt x="82283" y="3048"/>
                  </a:lnTo>
                  <a:lnTo>
                    <a:pt x="82118" y="3111"/>
                  </a:lnTo>
                  <a:lnTo>
                    <a:pt x="82283" y="1524"/>
                  </a:lnTo>
                  <a:lnTo>
                    <a:pt x="80594" y="2133"/>
                  </a:lnTo>
                  <a:lnTo>
                    <a:pt x="80772" y="0"/>
                  </a:lnTo>
                  <a:lnTo>
                    <a:pt x="1689" y="30416"/>
                  </a:lnTo>
                  <a:lnTo>
                    <a:pt x="1524" y="30480"/>
                  </a:lnTo>
                  <a:lnTo>
                    <a:pt x="57912" y="94488"/>
                  </a:lnTo>
                  <a:lnTo>
                    <a:pt x="63855" y="80073"/>
                  </a:lnTo>
                  <a:lnTo>
                    <a:pt x="68580" y="83820"/>
                  </a:lnTo>
                  <a:lnTo>
                    <a:pt x="69761" y="77965"/>
                  </a:lnTo>
                  <a:lnTo>
                    <a:pt x="71615" y="79248"/>
                  </a:lnTo>
                  <a:lnTo>
                    <a:pt x="72250" y="74714"/>
                  </a:lnTo>
                  <a:lnTo>
                    <a:pt x="74663" y="76200"/>
                  </a:lnTo>
                  <a:lnTo>
                    <a:pt x="75692" y="66103"/>
                  </a:lnTo>
                  <a:lnTo>
                    <a:pt x="314693" y="163664"/>
                  </a:lnTo>
                  <a:lnTo>
                    <a:pt x="5918" y="290195"/>
                  </a:lnTo>
                  <a:lnTo>
                    <a:pt x="1524" y="291084"/>
                  </a:lnTo>
                  <a:lnTo>
                    <a:pt x="1638" y="291934"/>
                  </a:lnTo>
                  <a:lnTo>
                    <a:pt x="0" y="292608"/>
                  </a:lnTo>
                  <a:lnTo>
                    <a:pt x="2286" y="296418"/>
                  </a:lnTo>
                  <a:lnTo>
                    <a:pt x="3048" y="301752"/>
                  </a:lnTo>
                  <a:lnTo>
                    <a:pt x="543572" y="257111"/>
                  </a:lnTo>
                  <a:lnTo>
                    <a:pt x="649224" y="300228"/>
                  </a:lnTo>
                  <a:lnTo>
                    <a:pt x="651497" y="296418"/>
                  </a:lnTo>
                  <a:lnTo>
                    <a:pt x="652272" y="301752"/>
                  </a:lnTo>
                  <a:lnTo>
                    <a:pt x="1086739" y="256857"/>
                  </a:lnTo>
                  <a:lnTo>
                    <a:pt x="1299972" y="300228"/>
                  </a:lnTo>
                  <a:lnTo>
                    <a:pt x="1300924" y="297840"/>
                  </a:lnTo>
                  <a:lnTo>
                    <a:pt x="1301496" y="301752"/>
                  </a:lnTo>
                  <a:lnTo>
                    <a:pt x="1610880" y="258838"/>
                  </a:lnTo>
                  <a:lnTo>
                    <a:pt x="1920227" y="301752"/>
                  </a:lnTo>
                  <a:lnTo>
                    <a:pt x="1920976" y="296443"/>
                  </a:lnTo>
                  <a:lnTo>
                    <a:pt x="1921090" y="296265"/>
                  </a:lnTo>
                  <a:lnTo>
                    <a:pt x="1921764" y="300228"/>
                  </a:lnTo>
                  <a:lnTo>
                    <a:pt x="1923161" y="299948"/>
                  </a:lnTo>
                  <a:lnTo>
                    <a:pt x="1923275" y="300228"/>
                  </a:lnTo>
                  <a:lnTo>
                    <a:pt x="1924773" y="299618"/>
                  </a:lnTo>
                  <a:lnTo>
                    <a:pt x="2135657" y="256768"/>
                  </a:lnTo>
                  <a:lnTo>
                    <a:pt x="2565031" y="301142"/>
                  </a:lnTo>
                  <a:lnTo>
                    <a:pt x="2569464" y="301752"/>
                  </a:lnTo>
                  <a:lnTo>
                    <a:pt x="2569476" y="301599"/>
                  </a:lnTo>
                  <a:lnTo>
                    <a:pt x="2570975" y="301752"/>
                  </a:lnTo>
                  <a:lnTo>
                    <a:pt x="2570975" y="296430"/>
                  </a:lnTo>
                  <a:lnTo>
                    <a:pt x="2572512" y="300228"/>
                  </a:lnTo>
                  <a:lnTo>
                    <a:pt x="2678620" y="257022"/>
                  </a:lnTo>
                  <a:lnTo>
                    <a:pt x="3220212" y="301752"/>
                  </a:lnTo>
                  <a:lnTo>
                    <a:pt x="3221075" y="295668"/>
                  </a:lnTo>
                  <a:lnTo>
                    <a:pt x="3224771" y="295668"/>
                  </a:lnTo>
                  <a:lnTo>
                    <a:pt x="3224771" y="106692"/>
                  </a:lnTo>
                  <a:lnTo>
                    <a:pt x="3258299" y="10669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89995" y="302163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05163" y="3021638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1794" y="3021638"/>
            <a:ext cx="1384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10790" y="3021638"/>
            <a:ext cx="772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5795" algn="l"/>
              </a:tabLst>
            </a:pPr>
            <a:r>
              <a:rPr sz="2000" i="1" dirty="0">
                <a:latin typeface="Times New Roman"/>
                <a:cs typeface="Times New Roman"/>
              </a:rPr>
              <a:t>d	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8420" y="3021638"/>
            <a:ext cx="96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40735" y="1981200"/>
            <a:ext cx="3874008" cy="10988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95C950-4D15-6F38-8624-BE44C29AC3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434" y="918568"/>
            <a:ext cx="54806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Network</a:t>
            </a:r>
            <a:r>
              <a:rPr sz="4400" spc="-50" dirty="0"/>
              <a:t> </a:t>
            </a:r>
            <a:r>
              <a:rPr sz="4400" spc="-20" dirty="0"/>
              <a:t>size:</a:t>
            </a:r>
            <a:r>
              <a:rPr sz="4400" spc="-30" dirty="0"/>
              <a:t> </a:t>
            </a:r>
            <a:r>
              <a:rPr sz="4400" spc="5" dirty="0"/>
              <a:t>summary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03" y="2073668"/>
            <a:ext cx="7896859" cy="378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MLP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universal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Boolean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But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represent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given </a:t>
            </a:r>
            <a:r>
              <a:rPr sz="2200" spc="-5" dirty="0">
                <a:latin typeface="Calibri"/>
                <a:cs typeface="Calibri"/>
              </a:rPr>
              <a:t>function only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if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sufficiently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wide</a:t>
            </a:r>
            <a:endParaRPr sz="20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sufficiently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deep</a:t>
            </a:r>
            <a:endParaRPr sz="2000" dirty="0">
              <a:latin typeface="Calibri"/>
              <a:cs typeface="Calibri"/>
            </a:endParaRPr>
          </a:p>
          <a:p>
            <a:pPr marL="756285" marR="2355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Depth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dirty="0">
                <a:latin typeface="Calibri"/>
                <a:cs typeface="Calibri"/>
              </a:rPr>
              <a:t> 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traded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(sometimes)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exponential growth</a:t>
            </a:r>
            <a:r>
              <a:rPr sz="2000" dirty="0">
                <a:latin typeface="Calibri"/>
                <a:cs typeface="Calibri"/>
              </a:rPr>
              <a:t> of the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network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–"/>
            </a:pPr>
            <a:endParaRPr sz="2050" dirty="0">
              <a:latin typeface="Calibri"/>
              <a:cs typeface="Calibri"/>
            </a:endParaRPr>
          </a:p>
          <a:p>
            <a:pPr marL="354965" marR="14033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Optimal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width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depth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depend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number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variables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complexity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Boolean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Complexity: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minimal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terms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DNF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formula</a:t>
            </a:r>
            <a:r>
              <a:rPr sz="2000" spc="-5" dirty="0">
                <a:latin typeface="Calibri"/>
                <a:cs typeface="Calibri"/>
              </a:rPr>
              <a:t>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represent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E985A-83DA-B015-B12A-592CB20F9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3043"/>
            <a:ext cx="8229600" cy="877804"/>
          </a:xfrm>
          <a:prstGeom prst="rect">
            <a:avLst/>
          </a:prstGeom>
          <a:solidFill>
            <a:srgbClr val="EDEBE1"/>
          </a:solidFill>
        </p:spPr>
        <p:txBody>
          <a:bodyPr vert="horz" wrap="square" lIns="0" tIns="1987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65"/>
              </a:spcBef>
            </a:pPr>
            <a:r>
              <a:rPr sz="4400" spc="-15" dirty="0"/>
              <a:t>S</a:t>
            </a:r>
            <a:r>
              <a:rPr lang="en-US" sz="4400" spc="-15" dirty="0"/>
              <a:t>ummary 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66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696" y="2069139"/>
            <a:ext cx="8183880" cy="424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Multi-layer</a:t>
            </a:r>
            <a:r>
              <a:rPr sz="2700" spc="-15" dirty="0">
                <a:latin typeface="Calibri"/>
                <a:cs typeface="Calibri"/>
              </a:rPr>
              <a:t> perceptrons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are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Universal</a:t>
            </a:r>
            <a:r>
              <a:rPr sz="2700" i="1" spc="-10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Boolean</a:t>
            </a:r>
            <a:r>
              <a:rPr sz="2700" i="1" spc="25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Machines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500" dirty="0">
              <a:latin typeface="Calibri"/>
              <a:cs typeface="Calibri"/>
            </a:endParaRPr>
          </a:p>
          <a:p>
            <a:pPr marL="354965" marR="19875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20" dirty="0">
                <a:latin typeface="Calibri"/>
                <a:cs typeface="Calibri"/>
              </a:rPr>
              <a:t>Even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network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with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single</a:t>
            </a:r>
            <a:r>
              <a:rPr sz="2700" i="1" spc="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hidden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layer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10" dirty="0">
                <a:latin typeface="Calibri"/>
                <a:cs typeface="Calibri"/>
              </a:rPr>
              <a:t>is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universal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Boolean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machine</a:t>
            </a:r>
            <a:endParaRPr sz="2700" dirty="0">
              <a:latin typeface="Calibri"/>
              <a:cs typeface="Calibri"/>
            </a:endParaRPr>
          </a:p>
          <a:p>
            <a:pPr marL="756285" marR="53022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But a </a:t>
            </a:r>
            <a:r>
              <a:rPr sz="2400" spc="-10" dirty="0">
                <a:latin typeface="Calibri"/>
                <a:cs typeface="Calibri"/>
              </a:rPr>
              <a:t>single-layer </a:t>
            </a:r>
            <a:r>
              <a:rPr sz="2400" spc="-5" dirty="0">
                <a:latin typeface="Calibri"/>
                <a:cs typeface="Calibri"/>
              </a:rPr>
              <a:t>network </a:t>
            </a:r>
            <a:r>
              <a:rPr sz="2400" spc="-20" dirty="0">
                <a:latin typeface="Calibri"/>
                <a:cs typeface="Calibri"/>
              </a:rPr>
              <a:t>may </a:t>
            </a:r>
            <a:r>
              <a:rPr sz="2400" spc="-10" dirty="0">
                <a:latin typeface="Calibri"/>
                <a:cs typeface="Calibri"/>
              </a:rPr>
              <a:t>require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exponentially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perceptrons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–"/>
            </a:pPr>
            <a:endParaRPr sz="3350" dirty="0">
              <a:latin typeface="Calibri"/>
              <a:cs typeface="Calibri"/>
            </a:endParaRPr>
          </a:p>
          <a:p>
            <a:pPr marL="354965" marR="42227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Deeper </a:t>
            </a:r>
            <a:r>
              <a:rPr sz="2700" spc="-10" dirty="0">
                <a:latin typeface="Calibri"/>
                <a:cs typeface="Calibri"/>
              </a:rPr>
              <a:t>networks </a:t>
            </a:r>
            <a:r>
              <a:rPr sz="2700" spc="-20" dirty="0">
                <a:latin typeface="Calibri"/>
                <a:cs typeface="Calibri"/>
              </a:rPr>
              <a:t>may </a:t>
            </a:r>
            <a:r>
              <a:rPr sz="2700" spc="-15" dirty="0">
                <a:latin typeface="Calibri"/>
                <a:cs typeface="Calibri"/>
              </a:rPr>
              <a:t>require far </a:t>
            </a:r>
            <a:r>
              <a:rPr sz="2700" spc="-30" dirty="0">
                <a:latin typeface="Calibri"/>
                <a:cs typeface="Calibri"/>
              </a:rPr>
              <a:t>fewer </a:t>
            </a:r>
            <a:r>
              <a:rPr sz="2700" spc="-10" dirty="0">
                <a:latin typeface="Calibri"/>
                <a:cs typeface="Calibri"/>
              </a:rPr>
              <a:t>neurons </a:t>
            </a:r>
            <a:r>
              <a:rPr sz="2700" spc="-5" dirty="0">
                <a:latin typeface="Calibri"/>
                <a:cs typeface="Calibri"/>
              </a:rPr>
              <a:t>than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shallower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networks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to </a:t>
            </a:r>
            <a:r>
              <a:rPr sz="2700" spc="-15" dirty="0">
                <a:latin typeface="Calibri"/>
                <a:cs typeface="Calibri"/>
              </a:rPr>
              <a:t>express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same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</a:t>
            </a:r>
            <a:endParaRPr sz="2700" dirty="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Could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exponentially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10007-84DF-F7D8-28AD-90A867D8C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4710" y="918568"/>
            <a:ext cx="40119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Recap</a:t>
            </a:r>
            <a:r>
              <a:rPr sz="4400" spc="-35" dirty="0"/>
              <a:t> </a:t>
            </a:r>
            <a:r>
              <a:rPr sz="4400" dirty="0"/>
              <a:t>:</a:t>
            </a:r>
            <a:r>
              <a:rPr sz="4400" spc="-25" dirty="0"/>
              <a:t> </a:t>
            </a:r>
            <a:r>
              <a:rPr sz="4400" spc="-5" dirty="0"/>
              <a:t>The</a:t>
            </a:r>
            <a:r>
              <a:rPr sz="4400" spc="-15" dirty="0"/>
              <a:t> </a:t>
            </a:r>
            <a:r>
              <a:rPr sz="4400" spc="-25" dirty="0"/>
              <a:t>brain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569764"/>
            <a:ext cx="8010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Brain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composed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networks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neurons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667000"/>
            <a:ext cx="2656332" cy="16598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2103" y="2510027"/>
            <a:ext cx="4049267" cy="20330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019FC-8BD6-2FFE-D5D9-C0D1C948F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165" y="872687"/>
            <a:ext cx="5213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MLP</a:t>
            </a:r>
            <a:r>
              <a:rPr sz="4400" spc="-55" dirty="0">
                <a:solidFill>
                  <a:srgbClr val="BF0000"/>
                </a:solidFill>
              </a:rPr>
              <a:t> </a:t>
            </a:r>
            <a:r>
              <a:rPr sz="4400" spc="10" dirty="0">
                <a:solidFill>
                  <a:srgbClr val="BF0000"/>
                </a:solidFill>
              </a:rPr>
              <a:t>as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1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classifier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77" y="4921980"/>
            <a:ext cx="7830820" cy="171703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MLP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function over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real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  <a:p>
            <a:pPr marL="354965" marR="5080" indent="-342900">
              <a:lnSpc>
                <a:spcPct val="11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MLP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function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that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finds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5" dirty="0">
                <a:latin typeface="Calibri"/>
                <a:cs typeface="Calibri"/>
              </a:rPr>
              <a:t> complex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“decision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boundary”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over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space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reals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577" y="2514600"/>
            <a:ext cx="1065239" cy="975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5808" y="1973580"/>
            <a:ext cx="3857778" cy="21579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2267" y="3498555"/>
            <a:ext cx="1486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784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(MNIST)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47559" y="1959864"/>
            <a:ext cx="1918970" cy="1877695"/>
            <a:chOff x="7147559" y="1959864"/>
            <a:chExt cx="1918970" cy="1877695"/>
          </a:xfrm>
        </p:grpSpPr>
        <p:sp>
          <p:nvSpPr>
            <p:cNvPr id="8" name="object 8"/>
            <p:cNvSpPr/>
            <p:nvPr/>
          </p:nvSpPr>
          <p:spPr>
            <a:xfrm>
              <a:off x="7342631" y="1959876"/>
              <a:ext cx="1496695" cy="1877695"/>
            </a:xfrm>
            <a:custGeom>
              <a:avLst/>
              <a:gdLst/>
              <a:ahLst/>
              <a:cxnLst/>
              <a:rect l="l" t="t" r="r" b="b"/>
              <a:pathLst>
                <a:path w="1496695" h="1877695">
                  <a:moveTo>
                    <a:pt x="1496568" y="1827263"/>
                  </a:moveTo>
                  <a:lnTo>
                    <a:pt x="1488592" y="1822691"/>
                  </a:lnTo>
                  <a:lnTo>
                    <a:pt x="1414272" y="1780019"/>
                  </a:lnTo>
                  <a:lnTo>
                    <a:pt x="1411211" y="1778495"/>
                  </a:lnTo>
                  <a:lnTo>
                    <a:pt x="1408176" y="1778495"/>
                  </a:lnTo>
                  <a:lnTo>
                    <a:pt x="1408176" y="1781543"/>
                  </a:lnTo>
                  <a:lnTo>
                    <a:pt x="1406652" y="1783067"/>
                  </a:lnTo>
                  <a:lnTo>
                    <a:pt x="1406652" y="1786115"/>
                  </a:lnTo>
                  <a:lnTo>
                    <a:pt x="1409700" y="1787639"/>
                  </a:lnTo>
                  <a:lnTo>
                    <a:pt x="1470113" y="1822691"/>
                  </a:lnTo>
                  <a:lnTo>
                    <a:pt x="62445" y="1822691"/>
                  </a:lnTo>
                  <a:lnTo>
                    <a:pt x="871829" y="1011847"/>
                  </a:lnTo>
                  <a:lnTo>
                    <a:pt x="853427" y="1080503"/>
                  </a:lnTo>
                  <a:lnTo>
                    <a:pt x="853427" y="1083551"/>
                  </a:lnTo>
                  <a:lnTo>
                    <a:pt x="854951" y="1085075"/>
                  </a:lnTo>
                  <a:lnTo>
                    <a:pt x="857999" y="1086599"/>
                  </a:lnTo>
                  <a:lnTo>
                    <a:pt x="859523" y="1086599"/>
                  </a:lnTo>
                  <a:lnTo>
                    <a:pt x="862571" y="1085075"/>
                  </a:lnTo>
                  <a:lnTo>
                    <a:pt x="862571" y="1083551"/>
                  </a:lnTo>
                  <a:lnTo>
                    <a:pt x="885786" y="993635"/>
                  </a:lnTo>
                  <a:lnTo>
                    <a:pt x="886955" y="989063"/>
                  </a:lnTo>
                  <a:lnTo>
                    <a:pt x="793991" y="1013447"/>
                  </a:lnTo>
                  <a:lnTo>
                    <a:pt x="792467" y="1014971"/>
                  </a:lnTo>
                  <a:lnTo>
                    <a:pt x="790943" y="1018019"/>
                  </a:lnTo>
                  <a:lnTo>
                    <a:pt x="790943" y="1019543"/>
                  </a:lnTo>
                  <a:lnTo>
                    <a:pt x="792467" y="1022591"/>
                  </a:lnTo>
                  <a:lnTo>
                    <a:pt x="793991" y="1024115"/>
                  </a:lnTo>
                  <a:lnTo>
                    <a:pt x="797039" y="1024115"/>
                  </a:lnTo>
                  <a:lnTo>
                    <a:pt x="865708" y="1005725"/>
                  </a:lnTo>
                  <a:lnTo>
                    <a:pt x="54864" y="1815084"/>
                  </a:lnTo>
                  <a:lnTo>
                    <a:pt x="54864" y="27952"/>
                  </a:lnTo>
                  <a:lnTo>
                    <a:pt x="89916" y="88392"/>
                  </a:lnTo>
                  <a:lnTo>
                    <a:pt x="91440" y="91427"/>
                  </a:lnTo>
                  <a:lnTo>
                    <a:pt x="94488" y="91427"/>
                  </a:lnTo>
                  <a:lnTo>
                    <a:pt x="96012" y="89916"/>
                  </a:lnTo>
                  <a:lnTo>
                    <a:pt x="99060" y="88392"/>
                  </a:lnTo>
                  <a:lnTo>
                    <a:pt x="99060" y="85331"/>
                  </a:lnTo>
                  <a:lnTo>
                    <a:pt x="97536" y="83820"/>
                  </a:lnTo>
                  <a:lnTo>
                    <a:pt x="54965" y="10655"/>
                  </a:lnTo>
                  <a:lnTo>
                    <a:pt x="48768" y="0"/>
                  </a:lnTo>
                  <a:lnTo>
                    <a:pt x="1524" y="83820"/>
                  </a:lnTo>
                  <a:lnTo>
                    <a:pt x="0" y="85331"/>
                  </a:lnTo>
                  <a:lnTo>
                    <a:pt x="0" y="88392"/>
                  </a:lnTo>
                  <a:lnTo>
                    <a:pt x="3048" y="89916"/>
                  </a:lnTo>
                  <a:lnTo>
                    <a:pt x="4572" y="91427"/>
                  </a:lnTo>
                  <a:lnTo>
                    <a:pt x="7620" y="91427"/>
                  </a:lnTo>
                  <a:lnTo>
                    <a:pt x="9144" y="88392"/>
                  </a:lnTo>
                  <a:lnTo>
                    <a:pt x="44196" y="27952"/>
                  </a:lnTo>
                  <a:lnTo>
                    <a:pt x="44196" y="1827276"/>
                  </a:lnTo>
                  <a:lnTo>
                    <a:pt x="48768" y="1827276"/>
                  </a:lnTo>
                  <a:lnTo>
                    <a:pt x="48768" y="1831835"/>
                  </a:lnTo>
                  <a:lnTo>
                    <a:pt x="53327" y="1831835"/>
                  </a:lnTo>
                  <a:lnTo>
                    <a:pt x="1472742" y="1831835"/>
                  </a:lnTo>
                  <a:lnTo>
                    <a:pt x="1409700" y="1868411"/>
                  </a:lnTo>
                  <a:lnTo>
                    <a:pt x="1406652" y="1869935"/>
                  </a:lnTo>
                  <a:lnTo>
                    <a:pt x="1406652" y="1872983"/>
                  </a:lnTo>
                  <a:lnTo>
                    <a:pt x="1408176" y="1874507"/>
                  </a:lnTo>
                  <a:lnTo>
                    <a:pt x="1408176" y="1877555"/>
                  </a:lnTo>
                  <a:lnTo>
                    <a:pt x="1411211" y="1877555"/>
                  </a:lnTo>
                  <a:lnTo>
                    <a:pt x="1414272" y="1876031"/>
                  </a:lnTo>
                  <a:lnTo>
                    <a:pt x="1488846" y="1831835"/>
                  </a:lnTo>
                  <a:lnTo>
                    <a:pt x="1496568" y="1827263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7559" y="2122932"/>
              <a:ext cx="1556003" cy="1365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529827" y="1987296"/>
              <a:ext cx="536575" cy="523240"/>
            </a:xfrm>
            <a:custGeom>
              <a:avLst/>
              <a:gdLst/>
              <a:ahLst/>
              <a:cxnLst/>
              <a:rect l="l" t="t" r="r" b="b"/>
              <a:pathLst>
                <a:path w="536575" h="523239">
                  <a:moveTo>
                    <a:pt x="173735" y="522731"/>
                  </a:moveTo>
                  <a:lnTo>
                    <a:pt x="0" y="190500"/>
                  </a:lnTo>
                  <a:lnTo>
                    <a:pt x="362711" y="0"/>
                  </a:lnTo>
                  <a:lnTo>
                    <a:pt x="536448" y="332232"/>
                  </a:lnTo>
                  <a:lnTo>
                    <a:pt x="173735" y="52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58279" y="3992366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784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6469" y="253537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00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77808" y="3323844"/>
            <a:ext cx="874394" cy="242570"/>
            <a:chOff x="8377808" y="3323844"/>
            <a:chExt cx="874394" cy="242570"/>
          </a:xfrm>
        </p:grpSpPr>
        <p:sp>
          <p:nvSpPr>
            <p:cNvPr id="14" name="object 14"/>
            <p:cNvSpPr/>
            <p:nvPr/>
          </p:nvSpPr>
          <p:spPr>
            <a:xfrm>
              <a:off x="8377808" y="3326891"/>
              <a:ext cx="608330" cy="239395"/>
            </a:xfrm>
            <a:custGeom>
              <a:avLst/>
              <a:gdLst/>
              <a:ahLst/>
              <a:cxnLst/>
              <a:rect l="l" t="t" r="r" b="b"/>
              <a:pathLst>
                <a:path w="608329" h="239395">
                  <a:moveTo>
                    <a:pt x="63817" y="236219"/>
                  </a:moveTo>
                  <a:lnTo>
                    <a:pt x="0" y="236219"/>
                  </a:lnTo>
                  <a:lnTo>
                    <a:pt x="2381" y="224028"/>
                  </a:lnTo>
                  <a:lnTo>
                    <a:pt x="9048" y="222313"/>
                  </a:lnTo>
                  <a:lnTo>
                    <a:pt x="13906" y="219170"/>
                  </a:lnTo>
                  <a:lnTo>
                    <a:pt x="57340" y="47244"/>
                  </a:lnTo>
                  <a:lnTo>
                    <a:pt x="58864" y="40576"/>
                  </a:lnTo>
                  <a:lnTo>
                    <a:pt x="59626" y="33909"/>
                  </a:lnTo>
                  <a:lnTo>
                    <a:pt x="59626" y="22479"/>
                  </a:lnTo>
                  <a:lnTo>
                    <a:pt x="45243" y="12192"/>
                  </a:lnTo>
                  <a:lnTo>
                    <a:pt x="47625" y="0"/>
                  </a:lnTo>
                  <a:lnTo>
                    <a:pt x="113538" y="0"/>
                  </a:lnTo>
                  <a:lnTo>
                    <a:pt x="133311" y="57912"/>
                  </a:lnTo>
                  <a:lnTo>
                    <a:pt x="81153" y="57912"/>
                  </a:lnTo>
                  <a:lnTo>
                    <a:pt x="79063" y="71946"/>
                  </a:lnTo>
                  <a:lnTo>
                    <a:pt x="75884" y="89439"/>
                  </a:lnTo>
                  <a:lnTo>
                    <a:pt x="71776" y="109588"/>
                  </a:lnTo>
                  <a:lnTo>
                    <a:pt x="66579" y="133159"/>
                  </a:lnTo>
                  <a:lnTo>
                    <a:pt x="54102" y="189071"/>
                  </a:lnTo>
                  <a:lnTo>
                    <a:pt x="53340" y="192881"/>
                  </a:lnTo>
                  <a:lnTo>
                    <a:pt x="52768" y="196024"/>
                  </a:lnTo>
                  <a:lnTo>
                    <a:pt x="52006" y="201358"/>
                  </a:lnTo>
                  <a:lnTo>
                    <a:pt x="51825" y="204704"/>
                  </a:lnTo>
                  <a:lnTo>
                    <a:pt x="51816" y="214026"/>
                  </a:lnTo>
                  <a:lnTo>
                    <a:pt x="52959" y="217551"/>
                  </a:lnTo>
                  <a:lnTo>
                    <a:pt x="55245" y="219741"/>
                  </a:lnTo>
                  <a:lnTo>
                    <a:pt x="57531" y="222027"/>
                  </a:lnTo>
                  <a:lnTo>
                    <a:pt x="61150" y="223456"/>
                  </a:lnTo>
                  <a:lnTo>
                    <a:pt x="66198" y="224028"/>
                  </a:lnTo>
                  <a:lnTo>
                    <a:pt x="63817" y="236219"/>
                  </a:lnTo>
                  <a:close/>
                </a:path>
                <a:path w="608329" h="239395">
                  <a:moveTo>
                    <a:pt x="197689" y="168497"/>
                  </a:moveTo>
                  <a:lnTo>
                    <a:pt x="170973" y="168497"/>
                  </a:lnTo>
                  <a:lnTo>
                    <a:pt x="173790" y="152620"/>
                  </a:lnTo>
                  <a:lnTo>
                    <a:pt x="176760" y="137183"/>
                  </a:lnTo>
                  <a:lnTo>
                    <a:pt x="180242" y="120303"/>
                  </a:lnTo>
                  <a:lnTo>
                    <a:pt x="196236" y="47244"/>
                  </a:lnTo>
                  <a:lnTo>
                    <a:pt x="197739" y="40576"/>
                  </a:lnTo>
                  <a:lnTo>
                    <a:pt x="198501" y="33909"/>
                  </a:lnTo>
                  <a:lnTo>
                    <a:pt x="198501" y="22479"/>
                  </a:lnTo>
                  <a:lnTo>
                    <a:pt x="197453" y="18954"/>
                  </a:lnTo>
                  <a:lnTo>
                    <a:pt x="195167" y="16668"/>
                  </a:lnTo>
                  <a:lnTo>
                    <a:pt x="192881" y="14478"/>
                  </a:lnTo>
                  <a:lnTo>
                    <a:pt x="189261" y="12954"/>
                  </a:lnTo>
                  <a:lnTo>
                    <a:pt x="184118" y="12192"/>
                  </a:lnTo>
                  <a:lnTo>
                    <a:pt x="186499" y="0"/>
                  </a:lnTo>
                  <a:lnTo>
                    <a:pt x="250317" y="0"/>
                  </a:lnTo>
                  <a:lnTo>
                    <a:pt x="247935" y="12192"/>
                  </a:lnTo>
                  <a:lnTo>
                    <a:pt x="241363" y="14097"/>
                  </a:lnTo>
                  <a:lnTo>
                    <a:pt x="236505" y="17335"/>
                  </a:lnTo>
                  <a:lnTo>
                    <a:pt x="224504" y="47434"/>
                  </a:lnTo>
                  <a:lnTo>
                    <a:pt x="197689" y="168497"/>
                  </a:lnTo>
                  <a:close/>
                </a:path>
                <a:path w="608329" h="239395">
                  <a:moveTo>
                    <a:pt x="182689" y="236219"/>
                  </a:moveTo>
                  <a:lnTo>
                    <a:pt x="143160" y="236219"/>
                  </a:lnTo>
                  <a:lnTo>
                    <a:pt x="101536" y="115824"/>
                  </a:lnTo>
                  <a:lnTo>
                    <a:pt x="88725" y="75485"/>
                  </a:lnTo>
                  <a:lnTo>
                    <a:pt x="83724" y="58102"/>
                  </a:lnTo>
                  <a:lnTo>
                    <a:pt x="81153" y="57912"/>
                  </a:lnTo>
                  <a:lnTo>
                    <a:pt x="133311" y="57912"/>
                  </a:lnTo>
                  <a:lnTo>
                    <a:pt x="146970" y="97917"/>
                  </a:lnTo>
                  <a:lnTo>
                    <a:pt x="159258" y="135564"/>
                  </a:lnTo>
                  <a:lnTo>
                    <a:pt x="168687" y="168497"/>
                  </a:lnTo>
                  <a:lnTo>
                    <a:pt x="197689" y="168497"/>
                  </a:lnTo>
                  <a:lnTo>
                    <a:pt x="182689" y="236219"/>
                  </a:lnTo>
                  <a:close/>
                </a:path>
                <a:path w="608329" h="239395">
                  <a:moveTo>
                    <a:pt x="343757" y="239268"/>
                  </a:moveTo>
                  <a:lnTo>
                    <a:pt x="303405" y="228629"/>
                  </a:lnTo>
                  <a:lnTo>
                    <a:pt x="281344" y="196072"/>
                  </a:lnTo>
                  <a:lnTo>
                    <a:pt x="279273" y="177355"/>
                  </a:lnTo>
                  <a:lnTo>
                    <a:pt x="279682" y="166998"/>
                  </a:lnTo>
                  <a:lnTo>
                    <a:pt x="289409" y="123354"/>
                  </a:lnTo>
                  <a:lnTo>
                    <a:pt x="312784" y="86579"/>
                  </a:lnTo>
                  <a:lnTo>
                    <a:pt x="348186" y="65674"/>
                  </a:lnTo>
                  <a:lnTo>
                    <a:pt x="381190" y="60960"/>
                  </a:lnTo>
                  <a:lnTo>
                    <a:pt x="391643" y="61531"/>
                  </a:lnTo>
                  <a:lnTo>
                    <a:pt x="429994" y="78509"/>
                  </a:lnTo>
                  <a:lnTo>
                    <a:pt x="430611" y="79248"/>
                  </a:lnTo>
                  <a:lnTo>
                    <a:pt x="377189" y="79248"/>
                  </a:lnTo>
                  <a:lnTo>
                    <a:pt x="370153" y="80194"/>
                  </a:lnTo>
                  <a:lnTo>
                    <a:pt x="342138" y="111609"/>
                  </a:lnTo>
                  <a:lnTo>
                    <a:pt x="330285" y="151597"/>
                  </a:lnTo>
                  <a:lnTo>
                    <a:pt x="325945" y="199548"/>
                  </a:lnTo>
                  <a:lnTo>
                    <a:pt x="327755" y="207644"/>
                  </a:lnTo>
                  <a:lnTo>
                    <a:pt x="331291" y="212996"/>
                  </a:lnTo>
                  <a:lnTo>
                    <a:pt x="334803" y="218408"/>
                  </a:lnTo>
                  <a:lnTo>
                    <a:pt x="340328" y="221075"/>
                  </a:lnTo>
                  <a:lnTo>
                    <a:pt x="404067" y="221075"/>
                  </a:lnTo>
                  <a:lnTo>
                    <a:pt x="402538" y="222337"/>
                  </a:lnTo>
                  <a:lnTo>
                    <a:pt x="365819" y="237410"/>
                  </a:lnTo>
                  <a:lnTo>
                    <a:pt x="355096" y="238803"/>
                  </a:lnTo>
                  <a:lnTo>
                    <a:pt x="343757" y="239268"/>
                  </a:lnTo>
                  <a:close/>
                </a:path>
                <a:path w="608329" h="239395">
                  <a:moveTo>
                    <a:pt x="404067" y="221075"/>
                  </a:moveTo>
                  <a:lnTo>
                    <a:pt x="340328" y="221075"/>
                  </a:lnTo>
                  <a:lnTo>
                    <a:pt x="347948" y="220980"/>
                  </a:lnTo>
                  <a:lnTo>
                    <a:pt x="355057" y="220140"/>
                  </a:lnTo>
                  <a:lnTo>
                    <a:pt x="383464" y="188737"/>
                  </a:lnTo>
                  <a:lnTo>
                    <a:pt x="394848" y="149372"/>
                  </a:lnTo>
                  <a:lnTo>
                    <a:pt x="398852" y="111609"/>
                  </a:lnTo>
                  <a:lnTo>
                    <a:pt x="398584" y="104947"/>
                  </a:lnTo>
                  <a:lnTo>
                    <a:pt x="377189" y="79248"/>
                  </a:lnTo>
                  <a:lnTo>
                    <a:pt x="430611" y="79248"/>
                  </a:lnTo>
                  <a:lnTo>
                    <a:pt x="445435" y="114686"/>
                  </a:lnTo>
                  <a:lnTo>
                    <a:pt x="445851" y="123354"/>
                  </a:lnTo>
                  <a:lnTo>
                    <a:pt x="445843" y="124161"/>
                  </a:lnTo>
                  <a:lnTo>
                    <a:pt x="438245" y="169926"/>
                  </a:lnTo>
                  <a:lnTo>
                    <a:pt x="417195" y="208692"/>
                  </a:lnTo>
                  <a:lnTo>
                    <a:pt x="410174" y="216032"/>
                  </a:lnTo>
                  <a:lnTo>
                    <a:pt x="404067" y="221075"/>
                  </a:lnTo>
                  <a:close/>
                </a:path>
                <a:path w="608329" h="239395">
                  <a:moveTo>
                    <a:pt x="606483" y="71723"/>
                  </a:moveTo>
                  <a:lnTo>
                    <a:pt x="496157" y="71723"/>
                  </a:lnTo>
                  <a:lnTo>
                    <a:pt x="502253" y="71056"/>
                  </a:lnTo>
                  <a:lnTo>
                    <a:pt x="506444" y="69532"/>
                  </a:lnTo>
                  <a:lnTo>
                    <a:pt x="510635" y="68103"/>
                  </a:lnTo>
                  <a:lnTo>
                    <a:pt x="514064" y="65913"/>
                  </a:lnTo>
                  <a:lnTo>
                    <a:pt x="516921" y="62865"/>
                  </a:lnTo>
                  <a:lnTo>
                    <a:pt x="519779" y="59912"/>
                  </a:lnTo>
                  <a:lnTo>
                    <a:pt x="534447" y="21336"/>
                  </a:lnTo>
                  <a:lnTo>
                    <a:pt x="576072" y="21336"/>
                  </a:lnTo>
                  <a:lnTo>
                    <a:pt x="565975" y="64008"/>
                  </a:lnTo>
                  <a:lnTo>
                    <a:pt x="608171" y="64008"/>
                  </a:lnTo>
                  <a:lnTo>
                    <a:pt x="606483" y="71723"/>
                  </a:lnTo>
                  <a:close/>
                </a:path>
                <a:path w="608329" h="239395">
                  <a:moveTo>
                    <a:pt x="603504" y="85344"/>
                  </a:moveTo>
                  <a:lnTo>
                    <a:pt x="484727" y="85344"/>
                  </a:lnTo>
                  <a:lnTo>
                    <a:pt x="487965" y="71628"/>
                  </a:lnTo>
                  <a:lnTo>
                    <a:pt x="496157" y="71723"/>
                  </a:lnTo>
                  <a:lnTo>
                    <a:pt x="606483" y="71723"/>
                  </a:lnTo>
                  <a:lnTo>
                    <a:pt x="603504" y="85344"/>
                  </a:lnTo>
                  <a:close/>
                </a:path>
                <a:path w="608329" h="239395">
                  <a:moveTo>
                    <a:pt x="528542" y="239268"/>
                  </a:moveTo>
                  <a:lnTo>
                    <a:pt x="493627" y="223600"/>
                  </a:lnTo>
                  <a:lnTo>
                    <a:pt x="487680" y="200977"/>
                  </a:lnTo>
                  <a:lnTo>
                    <a:pt x="487680" y="195643"/>
                  </a:lnTo>
                  <a:lnTo>
                    <a:pt x="511778" y="85344"/>
                  </a:lnTo>
                  <a:lnTo>
                    <a:pt x="561022" y="85344"/>
                  </a:lnTo>
                  <a:lnTo>
                    <a:pt x="544163" y="154876"/>
                  </a:lnTo>
                  <a:lnTo>
                    <a:pt x="542180" y="163338"/>
                  </a:lnTo>
                  <a:lnTo>
                    <a:pt x="536543" y="193548"/>
                  </a:lnTo>
                  <a:lnTo>
                    <a:pt x="536543" y="203263"/>
                  </a:lnTo>
                  <a:lnTo>
                    <a:pt x="537591" y="207264"/>
                  </a:lnTo>
                  <a:lnTo>
                    <a:pt x="539496" y="209740"/>
                  </a:lnTo>
                  <a:lnTo>
                    <a:pt x="541496" y="212217"/>
                  </a:lnTo>
                  <a:lnTo>
                    <a:pt x="544353" y="213455"/>
                  </a:lnTo>
                  <a:lnTo>
                    <a:pt x="586345" y="213455"/>
                  </a:lnTo>
                  <a:lnTo>
                    <a:pt x="578536" y="220765"/>
                  </a:lnTo>
                  <a:lnTo>
                    <a:pt x="538204" y="238785"/>
                  </a:lnTo>
                  <a:lnTo>
                    <a:pt x="528542" y="239268"/>
                  </a:lnTo>
                  <a:close/>
                </a:path>
                <a:path w="608329" h="239395">
                  <a:moveTo>
                    <a:pt x="586345" y="213455"/>
                  </a:moveTo>
                  <a:lnTo>
                    <a:pt x="553402" y="213455"/>
                  </a:lnTo>
                  <a:lnTo>
                    <a:pt x="558736" y="211645"/>
                  </a:lnTo>
                  <a:lnTo>
                    <a:pt x="564261" y="207835"/>
                  </a:lnTo>
                  <a:lnTo>
                    <a:pt x="569785" y="204216"/>
                  </a:lnTo>
                  <a:lnTo>
                    <a:pt x="575691" y="198405"/>
                  </a:lnTo>
                  <a:lnTo>
                    <a:pt x="581977" y="190500"/>
                  </a:lnTo>
                  <a:lnTo>
                    <a:pt x="595312" y="203835"/>
                  </a:lnTo>
                  <a:lnTo>
                    <a:pt x="586759" y="213068"/>
                  </a:lnTo>
                  <a:lnTo>
                    <a:pt x="586345" y="213455"/>
                  </a:lnTo>
                  <a:close/>
                </a:path>
                <a:path w="608329" h="239395">
                  <a:moveTo>
                    <a:pt x="553402" y="213455"/>
                  </a:moveTo>
                  <a:lnTo>
                    <a:pt x="544353" y="213455"/>
                  </a:lnTo>
                  <a:lnTo>
                    <a:pt x="548163" y="213360"/>
                  </a:lnTo>
                  <a:lnTo>
                    <a:pt x="553402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659" y="3323844"/>
              <a:ext cx="161543" cy="23926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425A59-8ABE-C606-8AFF-928B059CC3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7675" y="6704076"/>
            <a:ext cx="4272280" cy="419100"/>
            <a:chOff x="1217675" y="6704076"/>
            <a:chExt cx="4272280" cy="419100"/>
          </a:xfrm>
        </p:grpSpPr>
        <p:sp>
          <p:nvSpPr>
            <p:cNvPr id="3" name="object 3"/>
            <p:cNvSpPr/>
            <p:nvPr/>
          </p:nvSpPr>
          <p:spPr>
            <a:xfrm>
              <a:off x="1219200" y="6705600"/>
              <a:ext cx="4267200" cy="416559"/>
            </a:xfrm>
            <a:custGeom>
              <a:avLst/>
              <a:gdLst/>
              <a:ahLst/>
              <a:cxnLst/>
              <a:rect l="l" t="t" r="r" b="b"/>
              <a:pathLst>
                <a:path w="4267200" h="416559">
                  <a:moveTo>
                    <a:pt x="4267200" y="416051"/>
                  </a:moveTo>
                  <a:lnTo>
                    <a:pt x="0" y="416051"/>
                  </a:lnTo>
                  <a:lnTo>
                    <a:pt x="0" y="0"/>
                  </a:lnTo>
                  <a:lnTo>
                    <a:pt x="4267200" y="0"/>
                  </a:lnTo>
                  <a:lnTo>
                    <a:pt x="4267200" y="41605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7675" y="6704076"/>
              <a:ext cx="4272280" cy="419100"/>
            </a:xfrm>
            <a:custGeom>
              <a:avLst/>
              <a:gdLst/>
              <a:ahLst/>
              <a:cxnLst/>
              <a:rect l="l" t="t" r="r" b="b"/>
              <a:pathLst>
                <a:path w="4272280" h="419100">
                  <a:moveTo>
                    <a:pt x="4271772" y="419100"/>
                  </a:moveTo>
                  <a:lnTo>
                    <a:pt x="0" y="41910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270248" y="0"/>
                  </a:lnTo>
                  <a:lnTo>
                    <a:pt x="4271772" y="1524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4572" y="4572"/>
                  </a:lnTo>
                  <a:lnTo>
                    <a:pt x="4572" y="416052"/>
                  </a:lnTo>
                  <a:lnTo>
                    <a:pt x="1524" y="416052"/>
                  </a:lnTo>
                  <a:lnTo>
                    <a:pt x="4572" y="417576"/>
                  </a:lnTo>
                  <a:lnTo>
                    <a:pt x="4271772" y="417576"/>
                  </a:lnTo>
                  <a:lnTo>
                    <a:pt x="4271772" y="419100"/>
                  </a:lnTo>
                  <a:close/>
                </a:path>
                <a:path w="4272280" h="419100">
                  <a:moveTo>
                    <a:pt x="4572" y="4572"/>
                  </a:moveTo>
                  <a:lnTo>
                    <a:pt x="1524" y="4572"/>
                  </a:lnTo>
                  <a:lnTo>
                    <a:pt x="4572" y="1524"/>
                  </a:lnTo>
                  <a:lnTo>
                    <a:pt x="4572" y="4572"/>
                  </a:lnTo>
                  <a:close/>
                </a:path>
                <a:path w="4272280" h="419100">
                  <a:moveTo>
                    <a:pt x="4267200" y="4572"/>
                  </a:moveTo>
                  <a:lnTo>
                    <a:pt x="4572" y="4572"/>
                  </a:lnTo>
                  <a:lnTo>
                    <a:pt x="4572" y="1524"/>
                  </a:lnTo>
                  <a:lnTo>
                    <a:pt x="4267200" y="1524"/>
                  </a:lnTo>
                  <a:lnTo>
                    <a:pt x="4267200" y="4572"/>
                  </a:lnTo>
                  <a:close/>
                </a:path>
                <a:path w="4272280" h="419100">
                  <a:moveTo>
                    <a:pt x="4267200" y="417576"/>
                  </a:moveTo>
                  <a:lnTo>
                    <a:pt x="4267200" y="1524"/>
                  </a:lnTo>
                  <a:lnTo>
                    <a:pt x="4268724" y="4572"/>
                  </a:lnTo>
                  <a:lnTo>
                    <a:pt x="4271772" y="4572"/>
                  </a:lnTo>
                  <a:lnTo>
                    <a:pt x="4271772" y="416052"/>
                  </a:lnTo>
                  <a:lnTo>
                    <a:pt x="4268724" y="416052"/>
                  </a:lnTo>
                  <a:lnTo>
                    <a:pt x="4267200" y="417576"/>
                  </a:lnTo>
                  <a:close/>
                </a:path>
                <a:path w="4272280" h="419100">
                  <a:moveTo>
                    <a:pt x="4271772" y="4572"/>
                  </a:moveTo>
                  <a:lnTo>
                    <a:pt x="4268724" y="4572"/>
                  </a:lnTo>
                  <a:lnTo>
                    <a:pt x="4267200" y="1524"/>
                  </a:lnTo>
                  <a:lnTo>
                    <a:pt x="4271772" y="1524"/>
                  </a:lnTo>
                  <a:lnTo>
                    <a:pt x="4271772" y="4572"/>
                  </a:lnTo>
                  <a:close/>
                </a:path>
                <a:path w="4272280" h="419100">
                  <a:moveTo>
                    <a:pt x="4572" y="417576"/>
                  </a:moveTo>
                  <a:lnTo>
                    <a:pt x="1524" y="416052"/>
                  </a:lnTo>
                  <a:lnTo>
                    <a:pt x="4572" y="416052"/>
                  </a:lnTo>
                  <a:lnTo>
                    <a:pt x="4572" y="417576"/>
                  </a:lnTo>
                  <a:close/>
                </a:path>
                <a:path w="4272280" h="419100">
                  <a:moveTo>
                    <a:pt x="4267200" y="417576"/>
                  </a:moveTo>
                  <a:lnTo>
                    <a:pt x="4572" y="417576"/>
                  </a:lnTo>
                  <a:lnTo>
                    <a:pt x="4572" y="416052"/>
                  </a:lnTo>
                  <a:lnTo>
                    <a:pt x="4267200" y="416052"/>
                  </a:lnTo>
                  <a:lnTo>
                    <a:pt x="4267200" y="417576"/>
                  </a:lnTo>
                  <a:close/>
                </a:path>
                <a:path w="4272280" h="419100">
                  <a:moveTo>
                    <a:pt x="4271772" y="417576"/>
                  </a:moveTo>
                  <a:lnTo>
                    <a:pt x="4267200" y="417576"/>
                  </a:lnTo>
                  <a:lnTo>
                    <a:pt x="4268724" y="416052"/>
                  </a:lnTo>
                  <a:lnTo>
                    <a:pt x="4271772" y="416052"/>
                  </a:lnTo>
                  <a:lnTo>
                    <a:pt x="4271772" y="417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12280" y="4840223"/>
            <a:ext cx="2557780" cy="984885"/>
            <a:chOff x="6812280" y="4840223"/>
            <a:chExt cx="2557780" cy="984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0" y="4846319"/>
              <a:ext cx="2548127" cy="9738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5328" y="4840223"/>
              <a:ext cx="2554605" cy="984885"/>
            </a:xfrm>
            <a:custGeom>
              <a:avLst/>
              <a:gdLst/>
              <a:ahLst/>
              <a:cxnLst/>
              <a:rect l="l" t="t" r="r" b="b"/>
              <a:pathLst>
                <a:path w="2554604" h="984885">
                  <a:moveTo>
                    <a:pt x="7620" y="345947"/>
                  </a:moveTo>
                  <a:lnTo>
                    <a:pt x="0" y="321563"/>
                  </a:lnTo>
                  <a:lnTo>
                    <a:pt x="1028700" y="1524"/>
                  </a:lnTo>
                  <a:lnTo>
                    <a:pt x="1031748" y="0"/>
                  </a:lnTo>
                  <a:lnTo>
                    <a:pt x="1034796" y="0"/>
                  </a:lnTo>
                  <a:lnTo>
                    <a:pt x="1036320" y="1524"/>
                  </a:lnTo>
                  <a:lnTo>
                    <a:pt x="1104705" y="25907"/>
                  </a:lnTo>
                  <a:lnTo>
                    <a:pt x="1028700" y="25907"/>
                  </a:lnTo>
                  <a:lnTo>
                    <a:pt x="1032256" y="27172"/>
                  </a:lnTo>
                  <a:lnTo>
                    <a:pt x="7620" y="345947"/>
                  </a:lnTo>
                  <a:close/>
                </a:path>
                <a:path w="2554604" h="984885">
                  <a:moveTo>
                    <a:pt x="1032256" y="27172"/>
                  </a:moveTo>
                  <a:lnTo>
                    <a:pt x="1028700" y="25907"/>
                  </a:lnTo>
                  <a:lnTo>
                    <a:pt x="1036320" y="25907"/>
                  </a:lnTo>
                  <a:lnTo>
                    <a:pt x="1032256" y="27172"/>
                  </a:lnTo>
                  <a:close/>
                </a:path>
                <a:path w="2554604" h="984885">
                  <a:moveTo>
                    <a:pt x="2514929" y="554345"/>
                  </a:moveTo>
                  <a:lnTo>
                    <a:pt x="1032256" y="27172"/>
                  </a:lnTo>
                  <a:lnTo>
                    <a:pt x="1036320" y="25907"/>
                  </a:lnTo>
                  <a:lnTo>
                    <a:pt x="1104705" y="25907"/>
                  </a:lnTo>
                  <a:lnTo>
                    <a:pt x="2545080" y="539495"/>
                  </a:lnTo>
                  <a:lnTo>
                    <a:pt x="2549652" y="541020"/>
                  </a:lnTo>
                  <a:lnTo>
                    <a:pt x="2534411" y="541020"/>
                  </a:lnTo>
                  <a:lnTo>
                    <a:pt x="2514929" y="554345"/>
                  </a:lnTo>
                  <a:close/>
                </a:path>
                <a:path w="2554604" h="984885">
                  <a:moveTo>
                    <a:pt x="2537460" y="562356"/>
                  </a:moveTo>
                  <a:lnTo>
                    <a:pt x="2514929" y="554345"/>
                  </a:lnTo>
                  <a:lnTo>
                    <a:pt x="2534411" y="541020"/>
                  </a:lnTo>
                  <a:lnTo>
                    <a:pt x="2537460" y="562356"/>
                  </a:lnTo>
                  <a:close/>
                </a:path>
                <a:path w="2554604" h="984885">
                  <a:moveTo>
                    <a:pt x="2545907" y="562356"/>
                  </a:moveTo>
                  <a:lnTo>
                    <a:pt x="2537460" y="562356"/>
                  </a:lnTo>
                  <a:lnTo>
                    <a:pt x="2534411" y="541020"/>
                  </a:lnTo>
                  <a:lnTo>
                    <a:pt x="2549652" y="541020"/>
                  </a:lnTo>
                  <a:lnTo>
                    <a:pt x="2552700" y="544068"/>
                  </a:lnTo>
                  <a:lnTo>
                    <a:pt x="2554224" y="548639"/>
                  </a:lnTo>
                  <a:lnTo>
                    <a:pt x="2554224" y="553211"/>
                  </a:lnTo>
                  <a:lnTo>
                    <a:pt x="2552700" y="557783"/>
                  </a:lnTo>
                  <a:lnTo>
                    <a:pt x="2548127" y="560832"/>
                  </a:lnTo>
                  <a:lnTo>
                    <a:pt x="2545907" y="562356"/>
                  </a:lnTo>
                  <a:close/>
                </a:path>
                <a:path w="2554604" h="984885">
                  <a:moveTo>
                    <a:pt x="1930908" y="984503"/>
                  </a:moveTo>
                  <a:lnTo>
                    <a:pt x="1917192" y="963168"/>
                  </a:lnTo>
                  <a:lnTo>
                    <a:pt x="2514929" y="554345"/>
                  </a:lnTo>
                  <a:lnTo>
                    <a:pt x="2537460" y="562356"/>
                  </a:lnTo>
                  <a:lnTo>
                    <a:pt x="2545907" y="562356"/>
                  </a:lnTo>
                  <a:lnTo>
                    <a:pt x="1930908" y="984503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80760" y="5995416"/>
            <a:ext cx="2707005" cy="1191895"/>
            <a:chOff x="6080760" y="5995416"/>
            <a:chExt cx="2707005" cy="11918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760" y="6001512"/>
              <a:ext cx="2699003" cy="11780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80760" y="5995416"/>
              <a:ext cx="2707005" cy="1191895"/>
            </a:xfrm>
            <a:custGeom>
              <a:avLst/>
              <a:gdLst/>
              <a:ahLst/>
              <a:cxnLst/>
              <a:rect l="l" t="t" r="r" b="b"/>
              <a:pathLst>
                <a:path w="2707004" h="1191895">
                  <a:moveTo>
                    <a:pt x="13716" y="515112"/>
                  </a:moveTo>
                  <a:lnTo>
                    <a:pt x="0" y="493776"/>
                  </a:lnTo>
                  <a:lnTo>
                    <a:pt x="766572" y="1524"/>
                  </a:lnTo>
                  <a:lnTo>
                    <a:pt x="769620" y="0"/>
                  </a:lnTo>
                  <a:lnTo>
                    <a:pt x="774192" y="0"/>
                  </a:lnTo>
                  <a:lnTo>
                    <a:pt x="777240" y="1524"/>
                  </a:lnTo>
                  <a:lnTo>
                    <a:pt x="834196" y="22860"/>
                  </a:lnTo>
                  <a:lnTo>
                    <a:pt x="780288" y="22860"/>
                  </a:lnTo>
                  <a:lnTo>
                    <a:pt x="768096" y="24384"/>
                  </a:lnTo>
                  <a:lnTo>
                    <a:pt x="774292" y="26710"/>
                  </a:lnTo>
                  <a:lnTo>
                    <a:pt x="84914" y="469392"/>
                  </a:lnTo>
                  <a:lnTo>
                    <a:pt x="80772" y="469392"/>
                  </a:lnTo>
                  <a:lnTo>
                    <a:pt x="79458" y="472895"/>
                  </a:lnTo>
                  <a:lnTo>
                    <a:pt x="13716" y="515112"/>
                  </a:lnTo>
                  <a:close/>
                </a:path>
                <a:path w="2707004" h="1191895">
                  <a:moveTo>
                    <a:pt x="774292" y="26710"/>
                  </a:moveTo>
                  <a:lnTo>
                    <a:pt x="768096" y="24384"/>
                  </a:lnTo>
                  <a:lnTo>
                    <a:pt x="780288" y="22860"/>
                  </a:lnTo>
                  <a:lnTo>
                    <a:pt x="774292" y="26710"/>
                  </a:lnTo>
                  <a:close/>
                </a:path>
                <a:path w="2707004" h="1191895">
                  <a:moveTo>
                    <a:pt x="2660039" y="734613"/>
                  </a:moveTo>
                  <a:lnTo>
                    <a:pt x="774292" y="26710"/>
                  </a:lnTo>
                  <a:lnTo>
                    <a:pt x="780288" y="22860"/>
                  </a:lnTo>
                  <a:lnTo>
                    <a:pt x="834196" y="22860"/>
                  </a:lnTo>
                  <a:lnTo>
                    <a:pt x="2697480" y="720852"/>
                  </a:lnTo>
                  <a:lnTo>
                    <a:pt x="2686811" y="720852"/>
                  </a:lnTo>
                  <a:lnTo>
                    <a:pt x="2660039" y="734613"/>
                  </a:lnTo>
                  <a:close/>
                </a:path>
                <a:path w="2707004" h="1191895">
                  <a:moveTo>
                    <a:pt x="79458" y="472895"/>
                  </a:moveTo>
                  <a:lnTo>
                    <a:pt x="80772" y="469392"/>
                  </a:lnTo>
                  <a:lnTo>
                    <a:pt x="83326" y="470411"/>
                  </a:lnTo>
                  <a:lnTo>
                    <a:pt x="79458" y="472895"/>
                  </a:lnTo>
                  <a:close/>
                </a:path>
                <a:path w="2707004" h="1191895">
                  <a:moveTo>
                    <a:pt x="83326" y="470411"/>
                  </a:moveTo>
                  <a:lnTo>
                    <a:pt x="80772" y="469392"/>
                  </a:lnTo>
                  <a:lnTo>
                    <a:pt x="84914" y="469392"/>
                  </a:lnTo>
                  <a:lnTo>
                    <a:pt x="83326" y="470411"/>
                  </a:lnTo>
                  <a:close/>
                </a:path>
                <a:path w="2707004" h="1191895">
                  <a:moveTo>
                    <a:pt x="1827276" y="1191768"/>
                  </a:moveTo>
                  <a:lnTo>
                    <a:pt x="1822704" y="1191768"/>
                  </a:lnTo>
                  <a:lnTo>
                    <a:pt x="1819655" y="1190244"/>
                  </a:lnTo>
                  <a:lnTo>
                    <a:pt x="71628" y="493776"/>
                  </a:lnTo>
                  <a:lnTo>
                    <a:pt x="79458" y="472895"/>
                  </a:lnTo>
                  <a:lnTo>
                    <a:pt x="83326" y="470411"/>
                  </a:lnTo>
                  <a:lnTo>
                    <a:pt x="1822796" y="1164986"/>
                  </a:lnTo>
                  <a:lnTo>
                    <a:pt x="1818132" y="1167384"/>
                  </a:lnTo>
                  <a:lnTo>
                    <a:pt x="1874795" y="1167384"/>
                  </a:lnTo>
                  <a:lnTo>
                    <a:pt x="1830324" y="1190244"/>
                  </a:lnTo>
                  <a:lnTo>
                    <a:pt x="1827276" y="1191768"/>
                  </a:lnTo>
                  <a:close/>
                </a:path>
                <a:path w="2707004" h="1191895">
                  <a:moveTo>
                    <a:pt x="2688335" y="745236"/>
                  </a:moveTo>
                  <a:lnTo>
                    <a:pt x="2660039" y="734613"/>
                  </a:lnTo>
                  <a:lnTo>
                    <a:pt x="2686811" y="720852"/>
                  </a:lnTo>
                  <a:lnTo>
                    <a:pt x="2688335" y="745236"/>
                  </a:lnTo>
                  <a:close/>
                </a:path>
                <a:path w="2707004" h="1191895">
                  <a:moveTo>
                    <a:pt x="2696039" y="745236"/>
                  </a:moveTo>
                  <a:lnTo>
                    <a:pt x="2688335" y="745236"/>
                  </a:lnTo>
                  <a:lnTo>
                    <a:pt x="2686811" y="720852"/>
                  </a:lnTo>
                  <a:lnTo>
                    <a:pt x="2697480" y="720852"/>
                  </a:lnTo>
                  <a:lnTo>
                    <a:pt x="2702052" y="722376"/>
                  </a:lnTo>
                  <a:lnTo>
                    <a:pt x="2705100" y="726948"/>
                  </a:lnTo>
                  <a:lnTo>
                    <a:pt x="2705100" y="731520"/>
                  </a:lnTo>
                  <a:lnTo>
                    <a:pt x="2706624" y="737616"/>
                  </a:lnTo>
                  <a:lnTo>
                    <a:pt x="2703576" y="742188"/>
                  </a:lnTo>
                  <a:lnTo>
                    <a:pt x="2699003" y="743712"/>
                  </a:lnTo>
                  <a:lnTo>
                    <a:pt x="2696039" y="745236"/>
                  </a:lnTo>
                  <a:close/>
                </a:path>
                <a:path w="2707004" h="1191895">
                  <a:moveTo>
                    <a:pt x="1874795" y="1167384"/>
                  </a:moveTo>
                  <a:lnTo>
                    <a:pt x="1828800" y="1167384"/>
                  </a:lnTo>
                  <a:lnTo>
                    <a:pt x="1822796" y="1164986"/>
                  </a:lnTo>
                  <a:lnTo>
                    <a:pt x="2660039" y="734613"/>
                  </a:lnTo>
                  <a:lnTo>
                    <a:pt x="2688335" y="745236"/>
                  </a:lnTo>
                  <a:lnTo>
                    <a:pt x="2696039" y="745236"/>
                  </a:lnTo>
                  <a:lnTo>
                    <a:pt x="1874795" y="1167384"/>
                  </a:lnTo>
                  <a:close/>
                </a:path>
                <a:path w="2707004" h="1191895">
                  <a:moveTo>
                    <a:pt x="1828800" y="1167384"/>
                  </a:moveTo>
                  <a:lnTo>
                    <a:pt x="1818132" y="1167384"/>
                  </a:lnTo>
                  <a:lnTo>
                    <a:pt x="1822796" y="1164986"/>
                  </a:lnTo>
                  <a:lnTo>
                    <a:pt x="1828800" y="116738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4811" y="643127"/>
            <a:ext cx="3866387" cy="400811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66768" y="918568"/>
            <a:ext cx="5125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BF0000"/>
                </a:solidFill>
              </a:rPr>
              <a:t>A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Perceptron</a:t>
            </a:r>
            <a:r>
              <a:rPr sz="4400" spc="-7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on</a:t>
            </a:r>
            <a:r>
              <a:rPr sz="4400" spc="-35" dirty="0">
                <a:solidFill>
                  <a:srgbClr val="BF0000"/>
                </a:solidFill>
              </a:rPr>
              <a:t> </a:t>
            </a:r>
            <a:r>
              <a:rPr sz="4400" spc="-15" dirty="0">
                <a:solidFill>
                  <a:srgbClr val="BF0000"/>
                </a:solidFill>
              </a:rPr>
              <a:t>Reals</a:t>
            </a:r>
            <a:endParaRPr sz="4400"/>
          </a:p>
        </p:txBody>
      </p:sp>
      <p:sp>
        <p:nvSpPr>
          <p:cNvPr id="13" name="object 13"/>
          <p:cNvSpPr txBox="1"/>
          <p:nvPr/>
        </p:nvSpPr>
        <p:spPr>
          <a:xfrm>
            <a:off x="994677" y="5754189"/>
            <a:ext cx="43256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ts val="342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perceptron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operates </a:t>
            </a:r>
            <a:r>
              <a:rPr sz="3000" dirty="0">
                <a:latin typeface="Calibri"/>
                <a:cs typeface="Calibri"/>
              </a:rPr>
              <a:t>on</a:t>
            </a:r>
            <a:endParaRPr sz="3000">
              <a:latin typeface="Calibri"/>
              <a:cs typeface="Calibri"/>
            </a:endParaRPr>
          </a:p>
          <a:p>
            <a:pPr marL="354965">
              <a:lnSpc>
                <a:spcPts val="3420"/>
              </a:lnSpc>
            </a:pPr>
            <a:r>
              <a:rPr sz="3000" i="1" spc="-10" dirty="0">
                <a:latin typeface="Calibri"/>
                <a:cs typeface="Calibri"/>
              </a:rPr>
              <a:t>real-</a:t>
            </a:r>
            <a:r>
              <a:rPr sz="3000" spc="-10" dirty="0">
                <a:latin typeface="Calibri"/>
                <a:cs typeface="Calibri"/>
              </a:rPr>
              <a:t>valued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vectors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00" y="6705600"/>
            <a:ext cx="426720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110">
              <a:lnSpc>
                <a:spcPts val="2905"/>
              </a:lnSpc>
            </a:pPr>
            <a:r>
              <a:rPr sz="2600" dirty="0">
                <a:solidFill>
                  <a:srgbClr val="BF0000"/>
                </a:solidFill>
                <a:latin typeface="Arial MT"/>
                <a:cs typeface="Arial MT"/>
              </a:rPr>
              <a:t>–</a:t>
            </a:r>
            <a:r>
              <a:rPr sz="2600" spc="70" dirty="0">
                <a:solidFill>
                  <a:srgbClr val="BF0000"/>
                </a:solidFill>
                <a:latin typeface="Arial MT"/>
                <a:cs typeface="Arial MT"/>
              </a:rPr>
              <a:t> </a:t>
            </a:r>
            <a:r>
              <a:rPr sz="2600" b="1" spc="-5" dirty="0">
                <a:solidFill>
                  <a:srgbClr val="BF0000"/>
                </a:solidFill>
                <a:latin typeface="Calibri"/>
                <a:cs typeface="Calibri"/>
              </a:rPr>
              <a:t>This</a:t>
            </a:r>
            <a:r>
              <a:rPr sz="26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26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F0000"/>
                </a:solidFill>
                <a:latin typeface="Calibri"/>
                <a:cs typeface="Calibri"/>
              </a:rPr>
              <a:t>a</a:t>
            </a:r>
            <a:r>
              <a:rPr sz="2600" b="1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BF0000"/>
                </a:solidFill>
                <a:latin typeface="Calibri"/>
                <a:cs typeface="Calibri"/>
              </a:rPr>
              <a:t>linear</a:t>
            </a:r>
            <a:r>
              <a:rPr sz="2600" b="1" i="1" spc="-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BF0000"/>
                </a:solidFill>
                <a:latin typeface="Calibri"/>
                <a:cs typeface="Calibri"/>
              </a:rPr>
              <a:t>classifier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4362" y="688338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1939" y="2019299"/>
            <a:ext cx="2369820" cy="2710180"/>
          </a:xfrm>
          <a:custGeom>
            <a:avLst/>
            <a:gdLst/>
            <a:ahLst/>
            <a:cxnLst/>
            <a:rect l="l" t="t" r="r" b="b"/>
            <a:pathLst>
              <a:path w="2369820" h="2710179">
                <a:moveTo>
                  <a:pt x="1711452" y="1824228"/>
                </a:moveTo>
                <a:lnTo>
                  <a:pt x="1705356" y="1816608"/>
                </a:lnTo>
                <a:lnTo>
                  <a:pt x="1676400" y="1840992"/>
                </a:lnTo>
                <a:lnTo>
                  <a:pt x="1684020" y="1848612"/>
                </a:lnTo>
                <a:lnTo>
                  <a:pt x="1711452" y="1824228"/>
                </a:lnTo>
                <a:close/>
              </a:path>
              <a:path w="2369820" h="2710179">
                <a:moveTo>
                  <a:pt x="1761744" y="1780032"/>
                </a:moveTo>
                <a:lnTo>
                  <a:pt x="1755648" y="1772412"/>
                </a:lnTo>
                <a:lnTo>
                  <a:pt x="1726692" y="1798320"/>
                </a:lnTo>
                <a:lnTo>
                  <a:pt x="1732788" y="1804416"/>
                </a:lnTo>
                <a:lnTo>
                  <a:pt x="1761744" y="1780032"/>
                </a:lnTo>
                <a:close/>
              </a:path>
              <a:path w="2369820" h="2710179">
                <a:moveTo>
                  <a:pt x="1812036" y="1735836"/>
                </a:moveTo>
                <a:lnTo>
                  <a:pt x="1805940" y="1728216"/>
                </a:lnTo>
                <a:lnTo>
                  <a:pt x="1776984" y="1754124"/>
                </a:lnTo>
                <a:lnTo>
                  <a:pt x="1783080" y="1760220"/>
                </a:lnTo>
                <a:lnTo>
                  <a:pt x="1812036" y="1735836"/>
                </a:lnTo>
                <a:close/>
              </a:path>
              <a:path w="2369820" h="2710179">
                <a:moveTo>
                  <a:pt x="1862328" y="1691640"/>
                </a:moveTo>
                <a:lnTo>
                  <a:pt x="1856232" y="1684020"/>
                </a:lnTo>
                <a:lnTo>
                  <a:pt x="1827276" y="1709928"/>
                </a:lnTo>
                <a:lnTo>
                  <a:pt x="1833372" y="1717548"/>
                </a:lnTo>
                <a:lnTo>
                  <a:pt x="1862328" y="1691640"/>
                </a:lnTo>
                <a:close/>
              </a:path>
              <a:path w="2369820" h="2710179">
                <a:moveTo>
                  <a:pt x="1912620" y="1647444"/>
                </a:moveTo>
                <a:lnTo>
                  <a:pt x="1906524" y="1641348"/>
                </a:lnTo>
                <a:lnTo>
                  <a:pt x="1877568" y="1665732"/>
                </a:lnTo>
                <a:lnTo>
                  <a:pt x="1883664" y="1673352"/>
                </a:lnTo>
                <a:lnTo>
                  <a:pt x="1912620" y="1647444"/>
                </a:lnTo>
                <a:close/>
              </a:path>
              <a:path w="2369820" h="2710179">
                <a:moveTo>
                  <a:pt x="1962912" y="1604772"/>
                </a:moveTo>
                <a:lnTo>
                  <a:pt x="1956816" y="1597152"/>
                </a:lnTo>
                <a:lnTo>
                  <a:pt x="1927860" y="1621536"/>
                </a:lnTo>
                <a:lnTo>
                  <a:pt x="1933956" y="1629156"/>
                </a:lnTo>
                <a:lnTo>
                  <a:pt x="1962912" y="1604772"/>
                </a:lnTo>
                <a:close/>
              </a:path>
              <a:path w="2369820" h="2710179">
                <a:moveTo>
                  <a:pt x="2013204" y="1560576"/>
                </a:moveTo>
                <a:lnTo>
                  <a:pt x="2007108" y="1552956"/>
                </a:lnTo>
                <a:lnTo>
                  <a:pt x="1978152" y="1578864"/>
                </a:lnTo>
                <a:lnTo>
                  <a:pt x="1984248" y="1584960"/>
                </a:lnTo>
                <a:lnTo>
                  <a:pt x="2013204" y="1560576"/>
                </a:lnTo>
                <a:close/>
              </a:path>
              <a:path w="2369820" h="2710179">
                <a:moveTo>
                  <a:pt x="2063496" y="1516380"/>
                </a:moveTo>
                <a:lnTo>
                  <a:pt x="2057400" y="1508760"/>
                </a:lnTo>
                <a:lnTo>
                  <a:pt x="2028444" y="1534668"/>
                </a:lnTo>
                <a:lnTo>
                  <a:pt x="2034540" y="1540764"/>
                </a:lnTo>
                <a:lnTo>
                  <a:pt x="2063496" y="1516380"/>
                </a:lnTo>
                <a:close/>
              </a:path>
              <a:path w="2369820" h="2710179">
                <a:moveTo>
                  <a:pt x="2113788" y="1472184"/>
                </a:moveTo>
                <a:lnTo>
                  <a:pt x="2107692" y="1466088"/>
                </a:lnTo>
                <a:lnTo>
                  <a:pt x="2078736" y="1490472"/>
                </a:lnTo>
                <a:lnTo>
                  <a:pt x="2084832" y="1498092"/>
                </a:lnTo>
                <a:lnTo>
                  <a:pt x="2113788" y="1472184"/>
                </a:lnTo>
                <a:close/>
              </a:path>
              <a:path w="2369820" h="2710179">
                <a:moveTo>
                  <a:pt x="2179320" y="1408176"/>
                </a:moveTo>
                <a:lnTo>
                  <a:pt x="2097024" y="1429512"/>
                </a:lnTo>
                <a:lnTo>
                  <a:pt x="2147316" y="1487424"/>
                </a:lnTo>
                <a:lnTo>
                  <a:pt x="2179320" y="1408176"/>
                </a:lnTo>
                <a:close/>
              </a:path>
              <a:path w="2369820" h="2710179">
                <a:moveTo>
                  <a:pt x="2369820" y="2702052"/>
                </a:moveTo>
                <a:lnTo>
                  <a:pt x="1746288" y="1988820"/>
                </a:lnTo>
                <a:lnTo>
                  <a:pt x="2341435" y="1988820"/>
                </a:lnTo>
                <a:lnTo>
                  <a:pt x="2278392" y="2025396"/>
                </a:lnTo>
                <a:lnTo>
                  <a:pt x="2275344" y="2026920"/>
                </a:lnTo>
                <a:lnTo>
                  <a:pt x="2275344" y="2028444"/>
                </a:lnTo>
                <a:lnTo>
                  <a:pt x="2276868" y="2031492"/>
                </a:lnTo>
                <a:lnTo>
                  <a:pt x="2276868" y="2033016"/>
                </a:lnTo>
                <a:lnTo>
                  <a:pt x="2279904" y="2034540"/>
                </a:lnTo>
                <a:lnTo>
                  <a:pt x="2282964" y="2033016"/>
                </a:lnTo>
                <a:lnTo>
                  <a:pt x="2357539" y="1988820"/>
                </a:lnTo>
                <a:lnTo>
                  <a:pt x="2365260" y="1984248"/>
                </a:lnTo>
                <a:lnTo>
                  <a:pt x="2357539" y="1979676"/>
                </a:lnTo>
                <a:lnTo>
                  <a:pt x="2282964" y="1935480"/>
                </a:lnTo>
                <a:lnTo>
                  <a:pt x="2279904" y="1933956"/>
                </a:lnTo>
                <a:lnTo>
                  <a:pt x="2276868" y="1935480"/>
                </a:lnTo>
                <a:lnTo>
                  <a:pt x="2276868" y="1937004"/>
                </a:lnTo>
                <a:lnTo>
                  <a:pt x="2275344" y="1940052"/>
                </a:lnTo>
                <a:lnTo>
                  <a:pt x="2275344" y="1943100"/>
                </a:lnTo>
                <a:lnTo>
                  <a:pt x="2278392" y="1944624"/>
                </a:lnTo>
                <a:lnTo>
                  <a:pt x="2338806" y="1979676"/>
                </a:lnTo>
                <a:lnTo>
                  <a:pt x="1738299" y="1979676"/>
                </a:lnTo>
                <a:lnTo>
                  <a:pt x="1724367" y="1963750"/>
                </a:lnTo>
                <a:lnTo>
                  <a:pt x="1724367" y="1979676"/>
                </a:lnTo>
                <a:lnTo>
                  <a:pt x="313956" y="1979676"/>
                </a:lnTo>
                <a:lnTo>
                  <a:pt x="313956" y="365429"/>
                </a:lnTo>
                <a:lnTo>
                  <a:pt x="1724367" y="1979676"/>
                </a:lnTo>
                <a:lnTo>
                  <a:pt x="1724367" y="1963750"/>
                </a:lnTo>
                <a:lnTo>
                  <a:pt x="313956" y="350418"/>
                </a:lnTo>
                <a:lnTo>
                  <a:pt x="313956" y="31013"/>
                </a:lnTo>
                <a:lnTo>
                  <a:pt x="349008" y="91452"/>
                </a:lnTo>
                <a:lnTo>
                  <a:pt x="350532" y="92976"/>
                </a:lnTo>
                <a:lnTo>
                  <a:pt x="353580" y="94500"/>
                </a:lnTo>
                <a:lnTo>
                  <a:pt x="355104" y="92976"/>
                </a:lnTo>
                <a:lnTo>
                  <a:pt x="358152" y="91452"/>
                </a:lnTo>
                <a:lnTo>
                  <a:pt x="358152" y="88404"/>
                </a:lnTo>
                <a:lnTo>
                  <a:pt x="356628" y="86880"/>
                </a:lnTo>
                <a:lnTo>
                  <a:pt x="313956" y="13538"/>
                </a:lnTo>
                <a:lnTo>
                  <a:pt x="313956" y="12204"/>
                </a:lnTo>
                <a:lnTo>
                  <a:pt x="313169" y="12204"/>
                </a:lnTo>
                <a:lnTo>
                  <a:pt x="307860" y="3060"/>
                </a:lnTo>
                <a:lnTo>
                  <a:pt x="260616" y="86880"/>
                </a:lnTo>
                <a:lnTo>
                  <a:pt x="259092" y="88404"/>
                </a:lnTo>
                <a:lnTo>
                  <a:pt x="259092" y="91452"/>
                </a:lnTo>
                <a:lnTo>
                  <a:pt x="262140" y="92976"/>
                </a:lnTo>
                <a:lnTo>
                  <a:pt x="263664" y="94500"/>
                </a:lnTo>
                <a:lnTo>
                  <a:pt x="266712" y="92976"/>
                </a:lnTo>
                <a:lnTo>
                  <a:pt x="268236" y="91452"/>
                </a:lnTo>
                <a:lnTo>
                  <a:pt x="303288" y="31013"/>
                </a:lnTo>
                <a:lnTo>
                  <a:pt x="303288" y="338213"/>
                </a:lnTo>
                <a:lnTo>
                  <a:pt x="7620" y="0"/>
                </a:lnTo>
                <a:lnTo>
                  <a:pt x="0" y="6096"/>
                </a:lnTo>
                <a:lnTo>
                  <a:pt x="303288" y="353225"/>
                </a:lnTo>
                <a:lnTo>
                  <a:pt x="303288" y="1984260"/>
                </a:lnTo>
                <a:lnTo>
                  <a:pt x="307860" y="1984260"/>
                </a:lnTo>
                <a:lnTo>
                  <a:pt x="307860" y="1988820"/>
                </a:lnTo>
                <a:lnTo>
                  <a:pt x="1732356" y="1988820"/>
                </a:lnTo>
                <a:lnTo>
                  <a:pt x="2362200" y="2709684"/>
                </a:lnTo>
                <a:lnTo>
                  <a:pt x="2369820" y="2702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066800" y="2189988"/>
            <a:ext cx="3738879" cy="1647825"/>
            <a:chOff x="1066800" y="2189988"/>
            <a:chExt cx="3738879" cy="164782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427" y="2189988"/>
              <a:ext cx="3666743" cy="16474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66800" y="2287524"/>
              <a:ext cx="419100" cy="227329"/>
            </a:xfrm>
            <a:custGeom>
              <a:avLst/>
              <a:gdLst/>
              <a:ahLst/>
              <a:cxnLst/>
              <a:rect l="l" t="t" r="r" b="b"/>
              <a:pathLst>
                <a:path w="419100" h="227330">
                  <a:moveTo>
                    <a:pt x="419100" y="227075"/>
                  </a:moveTo>
                  <a:lnTo>
                    <a:pt x="0" y="227075"/>
                  </a:lnTo>
                  <a:lnTo>
                    <a:pt x="0" y="0"/>
                  </a:lnTo>
                  <a:lnTo>
                    <a:pt x="419100" y="0"/>
                  </a:lnTo>
                  <a:lnTo>
                    <a:pt x="419100" y="227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40284" y="3899386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35771" y="3007907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6020" y="318462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56836" y="3144987"/>
            <a:ext cx="93599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25425" algn="l"/>
                <a:tab pos="624840" algn="l"/>
                <a:tab pos="838200" algn="l"/>
              </a:tabLst>
            </a:pPr>
            <a:r>
              <a:rPr sz="1300" b="1" spc="15" dirty="0">
                <a:latin typeface="Times New Roman"/>
                <a:cs typeface="Times New Roman"/>
              </a:rPr>
              <a:t>1	1	2	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7706" y="2997156"/>
            <a:ext cx="14052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Times New Roman"/>
                <a:cs typeface="Times New Roman"/>
              </a:rPr>
              <a:t>w</a:t>
            </a:r>
            <a:r>
              <a:rPr sz="2000" b="1" i="1" spc="1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x</a:t>
            </a:r>
            <a:r>
              <a:rPr sz="2000" b="1" i="1" spc="15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+w</a:t>
            </a:r>
            <a:r>
              <a:rPr sz="2000" b="1" i="1" spc="1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x</a:t>
            </a:r>
            <a:r>
              <a:rPr sz="2000" b="1" i="1" spc="1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=T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35380" y="4079747"/>
            <a:ext cx="2563495" cy="1108075"/>
            <a:chOff x="1135380" y="4079747"/>
            <a:chExt cx="2563495" cy="1108075"/>
          </a:xfrm>
        </p:grpSpPr>
        <p:sp>
          <p:nvSpPr>
            <p:cNvPr id="26" name="object 26"/>
            <p:cNvSpPr/>
            <p:nvPr/>
          </p:nvSpPr>
          <p:spPr>
            <a:xfrm>
              <a:off x="1139952" y="4084319"/>
              <a:ext cx="2554605" cy="1097280"/>
            </a:xfrm>
            <a:custGeom>
              <a:avLst/>
              <a:gdLst/>
              <a:ahLst/>
              <a:cxnLst/>
              <a:rect l="l" t="t" r="r" b="b"/>
              <a:pathLst>
                <a:path w="2554604" h="1097279">
                  <a:moveTo>
                    <a:pt x="2554223" y="1097280"/>
                  </a:moveTo>
                  <a:lnTo>
                    <a:pt x="0" y="1097280"/>
                  </a:lnTo>
                  <a:lnTo>
                    <a:pt x="0" y="0"/>
                  </a:lnTo>
                  <a:lnTo>
                    <a:pt x="2554223" y="0"/>
                  </a:lnTo>
                  <a:lnTo>
                    <a:pt x="2554223" y="109728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5380" y="4079747"/>
              <a:ext cx="2563495" cy="1108075"/>
            </a:xfrm>
            <a:custGeom>
              <a:avLst/>
              <a:gdLst/>
              <a:ahLst/>
              <a:cxnLst/>
              <a:rect l="l" t="t" r="r" b="b"/>
              <a:pathLst>
                <a:path w="2563495" h="1108075">
                  <a:moveTo>
                    <a:pt x="2561843" y="1107947"/>
                  </a:moveTo>
                  <a:lnTo>
                    <a:pt x="1524" y="1107947"/>
                  </a:lnTo>
                  <a:lnTo>
                    <a:pt x="0" y="1104900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2561843" y="0"/>
                  </a:lnTo>
                  <a:lnTo>
                    <a:pt x="2563368" y="3048"/>
                  </a:lnTo>
                  <a:lnTo>
                    <a:pt x="2563368" y="4572"/>
                  </a:lnTo>
                  <a:lnTo>
                    <a:pt x="9144" y="4572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1097280"/>
                  </a:lnTo>
                  <a:lnTo>
                    <a:pt x="4572" y="1097280"/>
                  </a:lnTo>
                  <a:lnTo>
                    <a:pt x="9144" y="1101852"/>
                  </a:lnTo>
                  <a:lnTo>
                    <a:pt x="2563368" y="1101852"/>
                  </a:lnTo>
                  <a:lnTo>
                    <a:pt x="2563368" y="1104900"/>
                  </a:lnTo>
                  <a:lnTo>
                    <a:pt x="2561843" y="1107947"/>
                  </a:lnTo>
                  <a:close/>
                </a:path>
                <a:path w="2563495" h="1108075">
                  <a:moveTo>
                    <a:pt x="9144" y="10668"/>
                  </a:moveTo>
                  <a:lnTo>
                    <a:pt x="4572" y="10668"/>
                  </a:lnTo>
                  <a:lnTo>
                    <a:pt x="9144" y="4572"/>
                  </a:lnTo>
                  <a:lnTo>
                    <a:pt x="9144" y="10668"/>
                  </a:lnTo>
                  <a:close/>
                </a:path>
                <a:path w="2563495" h="1108075">
                  <a:moveTo>
                    <a:pt x="2554224" y="10668"/>
                  </a:moveTo>
                  <a:lnTo>
                    <a:pt x="9144" y="10668"/>
                  </a:lnTo>
                  <a:lnTo>
                    <a:pt x="9144" y="4572"/>
                  </a:lnTo>
                  <a:lnTo>
                    <a:pt x="2554224" y="4572"/>
                  </a:lnTo>
                  <a:lnTo>
                    <a:pt x="2554224" y="10668"/>
                  </a:lnTo>
                  <a:close/>
                </a:path>
                <a:path w="2563495" h="1108075">
                  <a:moveTo>
                    <a:pt x="2554224" y="1101852"/>
                  </a:moveTo>
                  <a:lnTo>
                    <a:pt x="2554224" y="4572"/>
                  </a:lnTo>
                  <a:lnTo>
                    <a:pt x="2558796" y="10668"/>
                  </a:lnTo>
                  <a:lnTo>
                    <a:pt x="2563368" y="10668"/>
                  </a:lnTo>
                  <a:lnTo>
                    <a:pt x="2563368" y="1097280"/>
                  </a:lnTo>
                  <a:lnTo>
                    <a:pt x="2558796" y="1097280"/>
                  </a:lnTo>
                  <a:lnTo>
                    <a:pt x="2554224" y="1101852"/>
                  </a:lnTo>
                  <a:close/>
                </a:path>
                <a:path w="2563495" h="1108075">
                  <a:moveTo>
                    <a:pt x="2563368" y="10668"/>
                  </a:moveTo>
                  <a:lnTo>
                    <a:pt x="2558796" y="10668"/>
                  </a:lnTo>
                  <a:lnTo>
                    <a:pt x="2554224" y="4572"/>
                  </a:lnTo>
                  <a:lnTo>
                    <a:pt x="2563368" y="4572"/>
                  </a:lnTo>
                  <a:lnTo>
                    <a:pt x="2563368" y="10668"/>
                  </a:lnTo>
                  <a:close/>
                </a:path>
                <a:path w="2563495" h="1108075">
                  <a:moveTo>
                    <a:pt x="9144" y="1101852"/>
                  </a:moveTo>
                  <a:lnTo>
                    <a:pt x="4572" y="1097280"/>
                  </a:lnTo>
                  <a:lnTo>
                    <a:pt x="9144" y="1097280"/>
                  </a:lnTo>
                  <a:lnTo>
                    <a:pt x="9144" y="1101852"/>
                  </a:lnTo>
                  <a:close/>
                </a:path>
                <a:path w="2563495" h="1108075">
                  <a:moveTo>
                    <a:pt x="2554224" y="1101852"/>
                  </a:moveTo>
                  <a:lnTo>
                    <a:pt x="9144" y="1101852"/>
                  </a:lnTo>
                  <a:lnTo>
                    <a:pt x="9144" y="1097280"/>
                  </a:lnTo>
                  <a:lnTo>
                    <a:pt x="2554224" y="1097280"/>
                  </a:lnTo>
                  <a:lnTo>
                    <a:pt x="2554224" y="1101852"/>
                  </a:lnTo>
                  <a:close/>
                </a:path>
                <a:path w="2563495" h="1108075">
                  <a:moveTo>
                    <a:pt x="2563368" y="1101852"/>
                  </a:moveTo>
                  <a:lnTo>
                    <a:pt x="2554224" y="1101852"/>
                  </a:lnTo>
                  <a:lnTo>
                    <a:pt x="2558796" y="1097280"/>
                  </a:lnTo>
                  <a:lnTo>
                    <a:pt x="2563368" y="1097280"/>
                  </a:lnTo>
                  <a:lnTo>
                    <a:pt x="2563368" y="11018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157" y="4611624"/>
              <a:ext cx="123729" cy="1569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76565" y="4163567"/>
              <a:ext cx="409575" cy="981710"/>
            </a:xfrm>
            <a:custGeom>
              <a:avLst/>
              <a:gdLst/>
              <a:ahLst/>
              <a:cxnLst/>
              <a:rect l="l" t="t" r="r" b="b"/>
              <a:pathLst>
                <a:path w="409575" h="981710">
                  <a:moveTo>
                    <a:pt x="137541" y="507504"/>
                  </a:moveTo>
                  <a:lnTo>
                    <a:pt x="0" y="507504"/>
                  </a:lnTo>
                  <a:lnTo>
                    <a:pt x="0" y="522744"/>
                  </a:lnTo>
                  <a:lnTo>
                    <a:pt x="137541" y="522744"/>
                  </a:lnTo>
                  <a:lnTo>
                    <a:pt x="137541" y="507504"/>
                  </a:lnTo>
                  <a:close/>
                </a:path>
                <a:path w="409575" h="981710">
                  <a:moveTo>
                    <a:pt x="137541" y="458736"/>
                  </a:moveTo>
                  <a:lnTo>
                    <a:pt x="0" y="458736"/>
                  </a:lnTo>
                  <a:lnTo>
                    <a:pt x="0" y="473976"/>
                  </a:lnTo>
                  <a:lnTo>
                    <a:pt x="137541" y="473976"/>
                  </a:lnTo>
                  <a:lnTo>
                    <a:pt x="137541" y="458736"/>
                  </a:lnTo>
                  <a:close/>
                </a:path>
                <a:path w="409575" h="981710">
                  <a:moveTo>
                    <a:pt x="409473" y="0"/>
                  </a:moveTo>
                  <a:lnTo>
                    <a:pt x="374256" y="17805"/>
                  </a:lnTo>
                  <a:lnTo>
                    <a:pt x="343750" y="58394"/>
                  </a:lnTo>
                  <a:lnTo>
                    <a:pt x="322618" y="119824"/>
                  </a:lnTo>
                  <a:lnTo>
                    <a:pt x="317322" y="157619"/>
                  </a:lnTo>
                  <a:lnTo>
                    <a:pt x="315556" y="200126"/>
                  </a:lnTo>
                  <a:lnTo>
                    <a:pt x="316090" y="218414"/>
                  </a:lnTo>
                  <a:lnTo>
                    <a:pt x="317690" y="240423"/>
                  </a:lnTo>
                  <a:lnTo>
                    <a:pt x="320344" y="266179"/>
                  </a:lnTo>
                  <a:lnTo>
                    <a:pt x="327710" y="324866"/>
                  </a:lnTo>
                  <a:lnTo>
                    <a:pt x="330327" y="349605"/>
                  </a:lnTo>
                  <a:lnTo>
                    <a:pt x="331901" y="369912"/>
                  </a:lnTo>
                  <a:lnTo>
                    <a:pt x="332422" y="385762"/>
                  </a:lnTo>
                  <a:lnTo>
                    <a:pt x="331597" y="408914"/>
                  </a:lnTo>
                  <a:lnTo>
                    <a:pt x="319278" y="459486"/>
                  </a:lnTo>
                  <a:lnTo>
                    <a:pt x="282702" y="484632"/>
                  </a:lnTo>
                  <a:lnTo>
                    <a:pt x="282702" y="496824"/>
                  </a:lnTo>
                  <a:lnTo>
                    <a:pt x="319278" y="522262"/>
                  </a:lnTo>
                  <a:lnTo>
                    <a:pt x="331597" y="572693"/>
                  </a:lnTo>
                  <a:lnTo>
                    <a:pt x="332422" y="595693"/>
                  </a:lnTo>
                  <a:lnTo>
                    <a:pt x="331901" y="611682"/>
                  </a:lnTo>
                  <a:lnTo>
                    <a:pt x="330327" y="632066"/>
                  </a:lnTo>
                  <a:lnTo>
                    <a:pt x="327710" y="656831"/>
                  </a:lnTo>
                  <a:lnTo>
                    <a:pt x="324040" y="685990"/>
                  </a:lnTo>
                  <a:lnTo>
                    <a:pt x="320344" y="715530"/>
                  </a:lnTo>
                  <a:lnTo>
                    <a:pt x="317690" y="741286"/>
                  </a:lnTo>
                  <a:lnTo>
                    <a:pt x="316090" y="763257"/>
                  </a:lnTo>
                  <a:lnTo>
                    <a:pt x="315556" y="781431"/>
                  </a:lnTo>
                  <a:lnTo>
                    <a:pt x="317322" y="824001"/>
                  </a:lnTo>
                  <a:lnTo>
                    <a:pt x="322618" y="861822"/>
                  </a:lnTo>
                  <a:lnTo>
                    <a:pt x="343750" y="923264"/>
                  </a:lnTo>
                  <a:lnTo>
                    <a:pt x="374256" y="963828"/>
                  </a:lnTo>
                  <a:lnTo>
                    <a:pt x="409473" y="981456"/>
                  </a:lnTo>
                  <a:lnTo>
                    <a:pt x="409473" y="969264"/>
                  </a:lnTo>
                  <a:lnTo>
                    <a:pt x="394474" y="962406"/>
                  </a:lnTo>
                  <a:lnTo>
                    <a:pt x="381038" y="950976"/>
                  </a:lnTo>
                  <a:lnTo>
                    <a:pt x="358902" y="914311"/>
                  </a:lnTo>
                  <a:lnTo>
                    <a:pt x="344614" y="861072"/>
                  </a:lnTo>
                  <a:lnTo>
                    <a:pt x="339852" y="793051"/>
                  </a:lnTo>
                  <a:lnTo>
                    <a:pt x="340321" y="772604"/>
                  </a:lnTo>
                  <a:lnTo>
                    <a:pt x="341769" y="749427"/>
                  </a:lnTo>
                  <a:lnTo>
                    <a:pt x="344182" y="723506"/>
                  </a:lnTo>
                  <a:lnTo>
                    <a:pt x="347560" y="694855"/>
                  </a:lnTo>
                  <a:lnTo>
                    <a:pt x="350939" y="667296"/>
                  </a:lnTo>
                  <a:lnTo>
                    <a:pt x="353352" y="644652"/>
                  </a:lnTo>
                  <a:lnTo>
                    <a:pt x="354799" y="626910"/>
                  </a:lnTo>
                  <a:lnTo>
                    <a:pt x="355282" y="614083"/>
                  </a:lnTo>
                  <a:lnTo>
                    <a:pt x="354457" y="592366"/>
                  </a:lnTo>
                  <a:lnTo>
                    <a:pt x="347878" y="553300"/>
                  </a:lnTo>
                  <a:lnTo>
                    <a:pt x="326631" y="508520"/>
                  </a:lnTo>
                  <a:lnTo>
                    <a:pt x="306412" y="492353"/>
                  </a:lnTo>
                  <a:lnTo>
                    <a:pt x="306412" y="489305"/>
                  </a:lnTo>
                  <a:lnTo>
                    <a:pt x="334975" y="460971"/>
                  </a:lnTo>
                  <a:lnTo>
                    <a:pt x="351993" y="409676"/>
                  </a:lnTo>
                  <a:lnTo>
                    <a:pt x="355282" y="367576"/>
                  </a:lnTo>
                  <a:lnTo>
                    <a:pt x="354799" y="354825"/>
                  </a:lnTo>
                  <a:lnTo>
                    <a:pt x="353352" y="337134"/>
                  </a:lnTo>
                  <a:lnTo>
                    <a:pt x="350939" y="314490"/>
                  </a:lnTo>
                  <a:lnTo>
                    <a:pt x="347560" y="286893"/>
                  </a:lnTo>
                  <a:lnTo>
                    <a:pt x="344182" y="258241"/>
                  </a:lnTo>
                  <a:lnTo>
                    <a:pt x="341769" y="232270"/>
                  </a:lnTo>
                  <a:lnTo>
                    <a:pt x="340321" y="209029"/>
                  </a:lnTo>
                  <a:lnTo>
                    <a:pt x="339852" y="188506"/>
                  </a:lnTo>
                  <a:lnTo>
                    <a:pt x="341045" y="152755"/>
                  </a:lnTo>
                  <a:lnTo>
                    <a:pt x="350570" y="92176"/>
                  </a:lnTo>
                  <a:lnTo>
                    <a:pt x="369189" y="46697"/>
                  </a:lnTo>
                  <a:lnTo>
                    <a:pt x="409473" y="12192"/>
                  </a:lnTo>
                  <a:lnTo>
                    <a:pt x="4094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4144" y="4405884"/>
              <a:ext cx="86868" cy="1539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6751" y="4399788"/>
              <a:ext cx="181532" cy="2103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368105" y="4276343"/>
              <a:ext cx="280670" cy="436245"/>
            </a:xfrm>
            <a:custGeom>
              <a:avLst/>
              <a:gdLst/>
              <a:ahLst/>
              <a:cxnLst/>
              <a:rect l="l" t="t" r="r" b="b"/>
              <a:pathLst>
                <a:path w="280669" h="436245">
                  <a:moveTo>
                    <a:pt x="274510" y="435863"/>
                  </a:moveTo>
                  <a:lnTo>
                    <a:pt x="0" y="435863"/>
                  </a:lnTo>
                  <a:lnTo>
                    <a:pt x="0" y="425196"/>
                  </a:lnTo>
                  <a:lnTo>
                    <a:pt x="156400" y="213169"/>
                  </a:lnTo>
                  <a:lnTo>
                    <a:pt x="4571" y="11239"/>
                  </a:lnTo>
                  <a:lnTo>
                    <a:pt x="4571" y="0"/>
                  </a:lnTo>
                  <a:lnTo>
                    <a:pt x="274129" y="0"/>
                  </a:lnTo>
                  <a:lnTo>
                    <a:pt x="274129" y="67055"/>
                  </a:lnTo>
                  <a:lnTo>
                    <a:pt x="259461" y="67055"/>
                  </a:lnTo>
                  <a:lnTo>
                    <a:pt x="257852" y="55789"/>
                  </a:lnTo>
                  <a:lnTo>
                    <a:pt x="255591" y="45719"/>
                  </a:lnTo>
                  <a:lnTo>
                    <a:pt x="225361" y="15239"/>
                  </a:lnTo>
                  <a:lnTo>
                    <a:pt x="49244" y="15239"/>
                  </a:lnTo>
                  <a:lnTo>
                    <a:pt x="182403" y="195262"/>
                  </a:lnTo>
                  <a:lnTo>
                    <a:pt x="182403" y="208692"/>
                  </a:lnTo>
                  <a:lnTo>
                    <a:pt x="38671" y="403859"/>
                  </a:lnTo>
                  <a:lnTo>
                    <a:pt x="240887" y="403859"/>
                  </a:lnTo>
                  <a:lnTo>
                    <a:pt x="261112" y="369217"/>
                  </a:lnTo>
                  <a:lnTo>
                    <a:pt x="263652" y="355091"/>
                  </a:lnTo>
                  <a:lnTo>
                    <a:pt x="280225" y="355091"/>
                  </a:lnTo>
                  <a:lnTo>
                    <a:pt x="274510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2720" y="4453127"/>
              <a:ext cx="159543" cy="1082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5891" y="4453127"/>
              <a:ext cx="105156" cy="1066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0877" y="4416742"/>
              <a:ext cx="138017" cy="15525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6810" y="4407408"/>
              <a:ext cx="124872" cy="1524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39952" y="4084320"/>
            <a:ext cx="2554605" cy="10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151255" algn="ctr">
              <a:lnSpc>
                <a:spcPct val="100000"/>
              </a:lnSpc>
              <a:tabLst>
                <a:tab pos="1341755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L="192405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52173" y="4925567"/>
            <a:ext cx="556895" cy="161925"/>
            <a:chOff x="2452173" y="4925567"/>
            <a:chExt cx="556895" cy="16192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2173" y="4931664"/>
              <a:ext cx="97474" cy="1554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28424" y="4925567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33908" y="161544"/>
                  </a:moveTo>
                  <a:lnTo>
                    <a:pt x="2214" y="140112"/>
                  </a:lnTo>
                  <a:lnTo>
                    <a:pt x="0" y="124396"/>
                  </a:lnTo>
                  <a:lnTo>
                    <a:pt x="267" y="118428"/>
                  </a:lnTo>
                  <a:lnTo>
                    <a:pt x="13247" y="80187"/>
                  </a:lnTo>
                  <a:lnTo>
                    <a:pt x="44358" y="55245"/>
                  </a:lnTo>
                  <a:lnTo>
                    <a:pt x="64008" y="51816"/>
                  </a:lnTo>
                  <a:lnTo>
                    <a:pt x="73056" y="51911"/>
                  </a:lnTo>
                  <a:lnTo>
                    <a:pt x="79819" y="53721"/>
                  </a:lnTo>
                  <a:lnTo>
                    <a:pt x="88868" y="60864"/>
                  </a:lnTo>
                  <a:lnTo>
                    <a:pt x="60007" y="60960"/>
                  </a:lnTo>
                  <a:lnTo>
                    <a:pt x="52577" y="61055"/>
                  </a:lnTo>
                  <a:lnTo>
                    <a:pt x="25433" y="93215"/>
                  </a:lnTo>
                  <a:lnTo>
                    <a:pt x="22288" y="102108"/>
                  </a:lnTo>
                  <a:lnTo>
                    <a:pt x="73016" y="102108"/>
                  </a:lnTo>
                  <a:lnTo>
                    <a:pt x="63299" y="106121"/>
                  </a:lnTo>
                  <a:lnTo>
                    <a:pt x="51172" y="109025"/>
                  </a:lnTo>
                  <a:lnTo>
                    <a:pt x="36867" y="110732"/>
                  </a:lnTo>
                  <a:lnTo>
                    <a:pt x="20383" y="111251"/>
                  </a:lnTo>
                  <a:lnTo>
                    <a:pt x="19526" y="115824"/>
                  </a:lnTo>
                  <a:lnTo>
                    <a:pt x="19050" y="120586"/>
                  </a:lnTo>
                  <a:lnTo>
                    <a:pt x="19050" y="133540"/>
                  </a:lnTo>
                  <a:lnTo>
                    <a:pt x="20573" y="139255"/>
                  </a:lnTo>
                  <a:lnTo>
                    <a:pt x="23621" y="142684"/>
                  </a:lnTo>
                  <a:lnTo>
                    <a:pt x="26669" y="146208"/>
                  </a:lnTo>
                  <a:lnTo>
                    <a:pt x="31718" y="147923"/>
                  </a:lnTo>
                  <a:lnTo>
                    <a:pt x="70569" y="147923"/>
                  </a:lnTo>
                  <a:lnTo>
                    <a:pt x="65354" y="151981"/>
                  </a:lnTo>
                  <a:lnTo>
                    <a:pt x="59816" y="155448"/>
                  </a:lnTo>
                  <a:lnTo>
                    <a:pt x="54027" y="158168"/>
                  </a:lnTo>
                  <a:lnTo>
                    <a:pt x="47791" y="160067"/>
                  </a:lnTo>
                  <a:lnTo>
                    <a:pt x="41091" y="161181"/>
                  </a:lnTo>
                  <a:lnTo>
                    <a:pt x="33908" y="161544"/>
                  </a:lnTo>
                  <a:close/>
                </a:path>
                <a:path w="381000" h="161925">
                  <a:moveTo>
                    <a:pt x="73016" y="102108"/>
                  </a:moveTo>
                  <a:lnTo>
                    <a:pt x="22288" y="102108"/>
                  </a:lnTo>
                  <a:lnTo>
                    <a:pt x="29877" y="101946"/>
                  </a:lnTo>
                  <a:lnTo>
                    <a:pt x="36921" y="101453"/>
                  </a:lnTo>
                  <a:lnTo>
                    <a:pt x="66675" y="90963"/>
                  </a:lnTo>
                  <a:lnTo>
                    <a:pt x="70675" y="87153"/>
                  </a:lnTo>
                  <a:lnTo>
                    <a:pt x="72675" y="81820"/>
                  </a:lnTo>
                  <a:lnTo>
                    <a:pt x="72675" y="70770"/>
                  </a:lnTo>
                  <a:lnTo>
                    <a:pt x="60007" y="60960"/>
                  </a:lnTo>
                  <a:lnTo>
                    <a:pt x="88905" y="60960"/>
                  </a:lnTo>
                  <a:lnTo>
                    <a:pt x="91058" y="66484"/>
                  </a:lnTo>
                  <a:lnTo>
                    <a:pt x="90987" y="74580"/>
                  </a:lnTo>
                  <a:lnTo>
                    <a:pt x="89950" y="82831"/>
                  </a:lnTo>
                  <a:lnTo>
                    <a:pt x="86617" y="90440"/>
                  </a:lnTo>
                  <a:lnTo>
                    <a:pt x="81053" y="96833"/>
                  </a:lnTo>
                  <a:lnTo>
                    <a:pt x="73247" y="102012"/>
                  </a:lnTo>
                  <a:lnTo>
                    <a:pt x="73016" y="102108"/>
                  </a:lnTo>
                  <a:close/>
                </a:path>
                <a:path w="381000" h="161925">
                  <a:moveTo>
                    <a:pt x="70569" y="147923"/>
                  </a:moveTo>
                  <a:lnTo>
                    <a:pt x="45434" y="147923"/>
                  </a:lnTo>
                  <a:lnTo>
                    <a:pt x="51720" y="146494"/>
                  </a:lnTo>
                  <a:lnTo>
                    <a:pt x="57245" y="143446"/>
                  </a:lnTo>
                  <a:lnTo>
                    <a:pt x="62769" y="140493"/>
                  </a:lnTo>
                  <a:lnTo>
                    <a:pt x="68675" y="135826"/>
                  </a:lnTo>
                  <a:lnTo>
                    <a:pt x="74771" y="129539"/>
                  </a:lnTo>
                  <a:lnTo>
                    <a:pt x="81629" y="136778"/>
                  </a:lnTo>
                  <a:lnTo>
                    <a:pt x="76221" y="142684"/>
                  </a:lnTo>
                  <a:lnTo>
                    <a:pt x="70830" y="147720"/>
                  </a:lnTo>
                  <a:lnTo>
                    <a:pt x="70569" y="147923"/>
                  </a:lnTo>
                  <a:close/>
                </a:path>
                <a:path w="381000" h="161925">
                  <a:moveTo>
                    <a:pt x="45434" y="147923"/>
                  </a:moveTo>
                  <a:lnTo>
                    <a:pt x="31718" y="147923"/>
                  </a:lnTo>
                  <a:lnTo>
                    <a:pt x="38576" y="147828"/>
                  </a:lnTo>
                  <a:lnTo>
                    <a:pt x="45434" y="147923"/>
                  </a:lnTo>
                  <a:close/>
                </a:path>
                <a:path w="381000" h="161925">
                  <a:moveTo>
                    <a:pt x="138112" y="161544"/>
                  </a:moveTo>
                  <a:lnTo>
                    <a:pt x="127634" y="161544"/>
                  </a:lnTo>
                  <a:lnTo>
                    <a:pt x="123729" y="159924"/>
                  </a:lnTo>
                  <a:lnTo>
                    <a:pt x="117919" y="152971"/>
                  </a:lnTo>
                  <a:lnTo>
                    <a:pt x="116522" y="148780"/>
                  </a:lnTo>
                  <a:lnTo>
                    <a:pt x="116493" y="137255"/>
                  </a:lnTo>
                  <a:lnTo>
                    <a:pt x="117443" y="130778"/>
                  </a:lnTo>
                  <a:lnTo>
                    <a:pt x="119538" y="121253"/>
                  </a:lnTo>
                  <a:lnTo>
                    <a:pt x="139541" y="32194"/>
                  </a:lnTo>
                  <a:lnTo>
                    <a:pt x="140493" y="28384"/>
                  </a:lnTo>
                  <a:lnTo>
                    <a:pt x="141065" y="25241"/>
                  </a:lnTo>
                  <a:lnTo>
                    <a:pt x="141827" y="20574"/>
                  </a:lnTo>
                  <a:lnTo>
                    <a:pt x="142017" y="18383"/>
                  </a:lnTo>
                  <a:lnTo>
                    <a:pt x="142017" y="14192"/>
                  </a:lnTo>
                  <a:lnTo>
                    <a:pt x="141636" y="12477"/>
                  </a:lnTo>
                  <a:lnTo>
                    <a:pt x="140779" y="11334"/>
                  </a:lnTo>
                  <a:lnTo>
                    <a:pt x="140017" y="10191"/>
                  </a:lnTo>
                  <a:lnTo>
                    <a:pt x="129063" y="7619"/>
                  </a:lnTo>
                  <a:lnTo>
                    <a:pt x="130397" y="1524"/>
                  </a:lnTo>
                  <a:lnTo>
                    <a:pt x="158495" y="0"/>
                  </a:lnTo>
                  <a:lnTo>
                    <a:pt x="165068" y="0"/>
                  </a:lnTo>
                  <a:lnTo>
                    <a:pt x="137636" y="124205"/>
                  </a:lnTo>
                  <a:lnTo>
                    <a:pt x="136016" y="131730"/>
                  </a:lnTo>
                  <a:lnTo>
                    <a:pt x="135159" y="137255"/>
                  </a:lnTo>
                  <a:lnTo>
                    <a:pt x="135159" y="143922"/>
                  </a:lnTo>
                  <a:lnTo>
                    <a:pt x="135731" y="146113"/>
                  </a:lnTo>
                  <a:lnTo>
                    <a:pt x="137636" y="148780"/>
                  </a:lnTo>
                  <a:lnTo>
                    <a:pt x="139160" y="149447"/>
                  </a:lnTo>
                  <a:lnTo>
                    <a:pt x="158300" y="149447"/>
                  </a:lnTo>
                  <a:lnTo>
                    <a:pt x="152304" y="154781"/>
                  </a:lnTo>
                  <a:lnTo>
                    <a:pt x="147732" y="157448"/>
                  </a:lnTo>
                  <a:lnTo>
                    <a:pt x="143160" y="160210"/>
                  </a:lnTo>
                  <a:lnTo>
                    <a:pt x="138112" y="161544"/>
                  </a:lnTo>
                  <a:close/>
                </a:path>
                <a:path w="381000" h="161925">
                  <a:moveTo>
                    <a:pt x="158300" y="149447"/>
                  </a:moveTo>
                  <a:lnTo>
                    <a:pt x="143541" y="149447"/>
                  </a:lnTo>
                  <a:lnTo>
                    <a:pt x="145922" y="148495"/>
                  </a:lnTo>
                  <a:lnTo>
                    <a:pt x="148399" y="146589"/>
                  </a:lnTo>
                  <a:lnTo>
                    <a:pt x="150875" y="144780"/>
                  </a:lnTo>
                  <a:lnTo>
                    <a:pt x="154495" y="141160"/>
                  </a:lnTo>
                  <a:lnTo>
                    <a:pt x="159067" y="135635"/>
                  </a:lnTo>
                  <a:lnTo>
                    <a:pt x="165449" y="141922"/>
                  </a:lnTo>
                  <a:lnTo>
                    <a:pt x="158300" y="149447"/>
                  </a:lnTo>
                  <a:close/>
                </a:path>
                <a:path w="381000" h="161925">
                  <a:moveTo>
                    <a:pt x="143541" y="149447"/>
                  </a:moveTo>
                  <a:lnTo>
                    <a:pt x="139160" y="149447"/>
                  </a:lnTo>
                  <a:lnTo>
                    <a:pt x="141255" y="149351"/>
                  </a:lnTo>
                  <a:lnTo>
                    <a:pt x="143541" y="149447"/>
                  </a:lnTo>
                  <a:close/>
                </a:path>
                <a:path w="381000" h="161925">
                  <a:moveTo>
                    <a:pt x="247935" y="152495"/>
                  </a:moveTo>
                  <a:lnTo>
                    <a:pt x="223170" y="152495"/>
                  </a:lnTo>
                  <a:lnTo>
                    <a:pt x="228695" y="150971"/>
                  </a:lnTo>
                  <a:lnTo>
                    <a:pt x="232820" y="147732"/>
                  </a:lnTo>
                  <a:lnTo>
                    <a:pt x="236696" y="144780"/>
                  </a:lnTo>
                  <a:lnTo>
                    <a:pt x="238601" y="140398"/>
                  </a:lnTo>
                  <a:lnTo>
                    <a:pt x="238551" y="131064"/>
                  </a:lnTo>
                  <a:lnTo>
                    <a:pt x="213645" y="107632"/>
                  </a:lnTo>
                  <a:lnTo>
                    <a:pt x="209073" y="104489"/>
                  </a:lnTo>
                  <a:lnTo>
                    <a:pt x="205835" y="101631"/>
                  </a:lnTo>
                  <a:lnTo>
                    <a:pt x="202596" y="98869"/>
                  </a:lnTo>
                  <a:lnTo>
                    <a:pt x="200215" y="95821"/>
                  </a:lnTo>
                  <a:lnTo>
                    <a:pt x="198596" y="92487"/>
                  </a:lnTo>
                  <a:lnTo>
                    <a:pt x="196976" y="89249"/>
                  </a:lnTo>
                  <a:lnTo>
                    <a:pt x="196119" y="85344"/>
                  </a:lnTo>
                  <a:lnTo>
                    <a:pt x="196119" y="75247"/>
                  </a:lnTo>
                  <a:lnTo>
                    <a:pt x="197738" y="70103"/>
                  </a:lnTo>
                  <a:lnTo>
                    <a:pt x="234981" y="51816"/>
                  </a:lnTo>
                  <a:lnTo>
                    <a:pt x="241934" y="51911"/>
                  </a:lnTo>
                  <a:lnTo>
                    <a:pt x="270891" y="57340"/>
                  </a:lnTo>
                  <a:lnTo>
                    <a:pt x="270111" y="60960"/>
                  </a:lnTo>
                  <a:lnTo>
                    <a:pt x="233552" y="60960"/>
                  </a:lnTo>
                  <a:lnTo>
                    <a:pt x="227742" y="61055"/>
                  </a:lnTo>
                  <a:lnTo>
                    <a:pt x="222979" y="62579"/>
                  </a:lnTo>
                  <a:lnTo>
                    <a:pt x="219247" y="65627"/>
                  </a:lnTo>
                  <a:lnTo>
                    <a:pt x="215741" y="68580"/>
                  </a:lnTo>
                  <a:lnTo>
                    <a:pt x="213836" y="72389"/>
                  </a:lnTo>
                  <a:lnTo>
                    <a:pt x="213836" y="79819"/>
                  </a:lnTo>
                  <a:lnTo>
                    <a:pt x="214312" y="82200"/>
                  </a:lnTo>
                  <a:lnTo>
                    <a:pt x="215264" y="84201"/>
                  </a:lnTo>
                  <a:lnTo>
                    <a:pt x="216217" y="86296"/>
                  </a:lnTo>
                  <a:lnTo>
                    <a:pt x="218027" y="88487"/>
                  </a:lnTo>
                  <a:lnTo>
                    <a:pt x="220884" y="90868"/>
                  </a:lnTo>
                  <a:lnTo>
                    <a:pt x="223742" y="93344"/>
                  </a:lnTo>
                  <a:lnTo>
                    <a:pt x="228123" y="96202"/>
                  </a:lnTo>
                  <a:lnTo>
                    <a:pt x="234029" y="99631"/>
                  </a:lnTo>
                  <a:lnTo>
                    <a:pt x="238791" y="102489"/>
                  </a:lnTo>
                  <a:lnTo>
                    <a:pt x="256698" y="137445"/>
                  </a:lnTo>
                  <a:lnTo>
                    <a:pt x="254984" y="143065"/>
                  </a:lnTo>
                  <a:lnTo>
                    <a:pt x="251389" y="147828"/>
                  </a:lnTo>
                  <a:lnTo>
                    <a:pt x="247935" y="152495"/>
                  </a:lnTo>
                  <a:close/>
                </a:path>
                <a:path w="381000" h="161925">
                  <a:moveTo>
                    <a:pt x="265842" y="80771"/>
                  </a:moveTo>
                  <a:lnTo>
                    <a:pt x="256793" y="80771"/>
                  </a:lnTo>
                  <a:lnTo>
                    <a:pt x="256031" y="74390"/>
                  </a:lnTo>
                  <a:lnTo>
                    <a:pt x="253841" y="69532"/>
                  </a:lnTo>
                  <a:lnTo>
                    <a:pt x="249712" y="65532"/>
                  </a:lnTo>
                  <a:lnTo>
                    <a:pt x="246792" y="62770"/>
                  </a:lnTo>
                  <a:lnTo>
                    <a:pt x="241172" y="61055"/>
                  </a:lnTo>
                  <a:lnTo>
                    <a:pt x="233552" y="60960"/>
                  </a:lnTo>
                  <a:lnTo>
                    <a:pt x="270111" y="60960"/>
                  </a:lnTo>
                  <a:lnTo>
                    <a:pt x="265842" y="80771"/>
                  </a:lnTo>
                  <a:close/>
                </a:path>
                <a:path w="381000" h="161925">
                  <a:moveTo>
                    <a:pt x="224123" y="161544"/>
                  </a:moveTo>
                  <a:lnTo>
                    <a:pt x="210216" y="161544"/>
                  </a:lnTo>
                  <a:lnTo>
                    <a:pt x="204120" y="161162"/>
                  </a:lnTo>
                  <a:lnTo>
                    <a:pt x="198119" y="160210"/>
                  </a:lnTo>
                  <a:lnTo>
                    <a:pt x="192214" y="159353"/>
                  </a:lnTo>
                  <a:lnTo>
                    <a:pt x="185546" y="157733"/>
                  </a:lnTo>
                  <a:lnTo>
                    <a:pt x="178212" y="155448"/>
                  </a:lnTo>
                  <a:lnTo>
                    <a:pt x="183546" y="131064"/>
                  </a:lnTo>
                  <a:lnTo>
                    <a:pt x="192309" y="131064"/>
                  </a:lnTo>
                  <a:lnTo>
                    <a:pt x="192690" y="138207"/>
                  </a:lnTo>
                  <a:lnTo>
                    <a:pt x="194691" y="143541"/>
                  </a:lnTo>
                  <a:lnTo>
                    <a:pt x="199187" y="147828"/>
                  </a:lnTo>
                  <a:lnTo>
                    <a:pt x="202120" y="150685"/>
                  </a:lnTo>
                  <a:lnTo>
                    <a:pt x="208025" y="152495"/>
                  </a:lnTo>
                  <a:lnTo>
                    <a:pt x="247935" y="152495"/>
                  </a:lnTo>
                  <a:lnTo>
                    <a:pt x="243173" y="155924"/>
                  </a:lnTo>
                  <a:lnTo>
                    <a:pt x="230981" y="160496"/>
                  </a:lnTo>
                  <a:lnTo>
                    <a:pt x="224123" y="161544"/>
                  </a:lnTo>
                  <a:close/>
                </a:path>
                <a:path w="381000" h="161925">
                  <a:moveTo>
                    <a:pt x="223170" y="152495"/>
                  </a:moveTo>
                  <a:lnTo>
                    <a:pt x="208025" y="152495"/>
                  </a:lnTo>
                  <a:lnTo>
                    <a:pt x="216026" y="152400"/>
                  </a:lnTo>
                  <a:lnTo>
                    <a:pt x="223170" y="152495"/>
                  </a:lnTo>
                  <a:close/>
                </a:path>
                <a:path w="381000" h="161925">
                  <a:moveTo>
                    <a:pt x="323468" y="161544"/>
                  </a:moveTo>
                  <a:lnTo>
                    <a:pt x="291774" y="140112"/>
                  </a:lnTo>
                  <a:lnTo>
                    <a:pt x="289559" y="124396"/>
                  </a:lnTo>
                  <a:lnTo>
                    <a:pt x="289827" y="118428"/>
                  </a:lnTo>
                  <a:lnTo>
                    <a:pt x="302807" y="80187"/>
                  </a:lnTo>
                  <a:lnTo>
                    <a:pt x="333918" y="55245"/>
                  </a:lnTo>
                  <a:lnTo>
                    <a:pt x="353567" y="51816"/>
                  </a:lnTo>
                  <a:lnTo>
                    <a:pt x="362616" y="51911"/>
                  </a:lnTo>
                  <a:lnTo>
                    <a:pt x="369379" y="53721"/>
                  </a:lnTo>
                  <a:lnTo>
                    <a:pt x="378428" y="60864"/>
                  </a:lnTo>
                  <a:lnTo>
                    <a:pt x="349567" y="60960"/>
                  </a:lnTo>
                  <a:lnTo>
                    <a:pt x="342137" y="61055"/>
                  </a:lnTo>
                  <a:lnTo>
                    <a:pt x="314993" y="93215"/>
                  </a:lnTo>
                  <a:lnTo>
                    <a:pt x="311848" y="102108"/>
                  </a:lnTo>
                  <a:lnTo>
                    <a:pt x="362576" y="102108"/>
                  </a:lnTo>
                  <a:lnTo>
                    <a:pt x="352859" y="106121"/>
                  </a:lnTo>
                  <a:lnTo>
                    <a:pt x="340732" y="109025"/>
                  </a:lnTo>
                  <a:lnTo>
                    <a:pt x="326427" y="110732"/>
                  </a:lnTo>
                  <a:lnTo>
                    <a:pt x="309943" y="111251"/>
                  </a:lnTo>
                  <a:lnTo>
                    <a:pt x="309086" y="115824"/>
                  </a:lnTo>
                  <a:lnTo>
                    <a:pt x="308609" y="120586"/>
                  </a:lnTo>
                  <a:lnTo>
                    <a:pt x="308609" y="133540"/>
                  </a:lnTo>
                  <a:lnTo>
                    <a:pt x="310133" y="139255"/>
                  </a:lnTo>
                  <a:lnTo>
                    <a:pt x="313181" y="142684"/>
                  </a:lnTo>
                  <a:lnTo>
                    <a:pt x="316229" y="146208"/>
                  </a:lnTo>
                  <a:lnTo>
                    <a:pt x="321278" y="147923"/>
                  </a:lnTo>
                  <a:lnTo>
                    <a:pt x="360129" y="147923"/>
                  </a:lnTo>
                  <a:lnTo>
                    <a:pt x="354914" y="151981"/>
                  </a:lnTo>
                  <a:lnTo>
                    <a:pt x="349376" y="155448"/>
                  </a:lnTo>
                  <a:lnTo>
                    <a:pt x="343587" y="158168"/>
                  </a:lnTo>
                  <a:lnTo>
                    <a:pt x="337351" y="160067"/>
                  </a:lnTo>
                  <a:lnTo>
                    <a:pt x="330651" y="161181"/>
                  </a:lnTo>
                  <a:lnTo>
                    <a:pt x="323468" y="161544"/>
                  </a:lnTo>
                  <a:close/>
                </a:path>
                <a:path w="381000" h="161925">
                  <a:moveTo>
                    <a:pt x="362576" y="102108"/>
                  </a:moveTo>
                  <a:lnTo>
                    <a:pt x="311848" y="102108"/>
                  </a:lnTo>
                  <a:lnTo>
                    <a:pt x="319437" y="101946"/>
                  </a:lnTo>
                  <a:lnTo>
                    <a:pt x="326481" y="101453"/>
                  </a:lnTo>
                  <a:lnTo>
                    <a:pt x="356234" y="90963"/>
                  </a:lnTo>
                  <a:lnTo>
                    <a:pt x="360235" y="87153"/>
                  </a:lnTo>
                  <a:lnTo>
                    <a:pt x="362235" y="81820"/>
                  </a:lnTo>
                  <a:lnTo>
                    <a:pt x="362235" y="70770"/>
                  </a:lnTo>
                  <a:lnTo>
                    <a:pt x="349567" y="60960"/>
                  </a:lnTo>
                  <a:lnTo>
                    <a:pt x="378465" y="60960"/>
                  </a:lnTo>
                  <a:lnTo>
                    <a:pt x="380618" y="66484"/>
                  </a:lnTo>
                  <a:lnTo>
                    <a:pt x="380547" y="74580"/>
                  </a:lnTo>
                  <a:lnTo>
                    <a:pt x="379510" y="82831"/>
                  </a:lnTo>
                  <a:lnTo>
                    <a:pt x="376177" y="90440"/>
                  </a:lnTo>
                  <a:lnTo>
                    <a:pt x="370613" y="96833"/>
                  </a:lnTo>
                  <a:lnTo>
                    <a:pt x="362807" y="102012"/>
                  </a:lnTo>
                  <a:lnTo>
                    <a:pt x="362576" y="102108"/>
                  </a:lnTo>
                  <a:close/>
                </a:path>
                <a:path w="381000" h="161925">
                  <a:moveTo>
                    <a:pt x="360129" y="147923"/>
                  </a:moveTo>
                  <a:lnTo>
                    <a:pt x="334994" y="147923"/>
                  </a:lnTo>
                  <a:lnTo>
                    <a:pt x="341280" y="146494"/>
                  </a:lnTo>
                  <a:lnTo>
                    <a:pt x="346805" y="143446"/>
                  </a:lnTo>
                  <a:lnTo>
                    <a:pt x="352329" y="140493"/>
                  </a:lnTo>
                  <a:lnTo>
                    <a:pt x="358235" y="135826"/>
                  </a:lnTo>
                  <a:lnTo>
                    <a:pt x="364331" y="129539"/>
                  </a:lnTo>
                  <a:lnTo>
                    <a:pt x="371189" y="136778"/>
                  </a:lnTo>
                  <a:lnTo>
                    <a:pt x="365781" y="142684"/>
                  </a:lnTo>
                  <a:lnTo>
                    <a:pt x="360390" y="147720"/>
                  </a:lnTo>
                  <a:lnTo>
                    <a:pt x="360129" y="147923"/>
                  </a:lnTo>
                  <a:close/>
                </a:path>
                <a:path w="381000" h="161925">
                  <a:moveTo>
                    <a:pt x="334994" y="147923"/>
                  </a:moveTo>
                  <a:lnTo>
                    <a:pt x="321278" y="147923"/>
                  </a:lnTo>
                  <a:lnTo>
                    <a:pt x="328136" y="147828"/>
                  </a:lnTo>
                  <a:lnTo>
                    <a:pt x="334994" y="147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818376" y="4724399"/>
            <a:ext cx="2539365" cy="2005964"/>
            <a:chOff x="6818376" y="4724399"/>
            <a:chExt cx="2539365" cy="2005964"/>
          </a:xfrm>
        </p:grpSpPr>
        <p:sp>
          <p:nvSpPr>
            <p:cNvPr id="42" name="object 42"/>
            <p:cNvSpPr/>
            <p:nvPr/>
          </p:nvSpPr>
          <p:spPr>
            <a:xfrm>
              <a:off x="6915912" y="4724399"/>
              <a:ext cx="2441575" cy="1903730"/>
            </a:xfrm>
            <a:custGeom>
              <a:avLst/>
              <a:gdLst/>
              <a:ahLst/>
              <a:cxnLst/>
              <a:rect l="l" t="t" r="r" b="b"/>
              <a:pathLst>
                <a:path w="2441575" h="1903729">
                  <a:moveTo>
                    <a:pt x="2441448" y="1847100"/>
                  </a:moveTo>
                  <a:lnTo>
                    <a:pt x="2402344" y="1827288"/>
                  </a:lnTo>
                  <a:lnTo>
                    <a:pt x="2327148" y="1789188"/>
                  </a:lnTo>
                  <a:lnTo>
                    <a:pt x="2327148" y="1827288"/>
                  </a:lnTo>
                  <a:lnTo>
                    <a:pt x="630936" y="1827288"/>
                  </a:lnTo>
                  <a:lnTo>
                    <a:pt x="630936" y="114300"/>
                  </a:lnTo>
                  <a:lnTo>
                    <a:pt x="669036" y="114300"/>
                  </a:lnTo>
                  <a:lnTo>
                    <a:pt x="660006" y="96012"/>
                  </a:lnTo>
                  <a:lnTo>
                    <a:pt x="612648" y="0"/>
                  </a:lnTo>
                  <a:lnTo>
                    <a:pt x="554736" y="114300"/>
                  </a:lnTo>
                  <a:lnTo>
                    <a:pt x="592836" y="114300"/>
                  </a:lnTo>
                  <a:lnTo>
                    <a:pt x="592836" y="1764017"/>
                  </a:lnTo>
                  <a:lnTo>
                    <a:pt x="67995" y="703110"/>
                  </a:lnTo>
                  <a:lnTo>
                    <a:pt x="102108" y="685800"/>
                  </a:lnTo>
                  <a:lnTo>
                    <a:pt x="0" y="609600"/>
                  </a:lnTo>
                  <a:lnTo>
                    <a:pt x="0" y="737616"/>
                  </a:lnTo>
                  <a:lnTo>
                    <a:pt x="34569" y="720077"/>
                  </a:lnTo>
                  <a:lnTo>
                    <a:pt x="595884" y="1854708"/>
                  </a:lnTo>
                  <a:lnTo>
                    <a:pt x="611124" y="1847088"/>
                  </a:lnTo>
                  <a:lnTo>
                    <a:pt x="612648" y="1847088"/>
                  </a:lnTo>
                  <a:lnTo>
                    <a:pt x="612648" y="1865388"/>
                  </a:lnTo>
                  <a:lnTo>
                    <a:pt x="2327148" y="1865388"/>
                  </a:lnTo>
                  <a:lnTo>
                    <a:pt x="2327148" y="1903488"/>
                  </a:lnTo>
                  <a:lnTo>
                    <a:pt x="2404376" y="1865388"/>
                  </a:lnTo>
                  <a:lnTo>
                    <a:pt x="2441448" y="1847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4471" y="5202935"/>
              <a:ext cx="1941575" cy="15194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18376" y="5195315"/>
              <a:ext cx="1957070" cy="1534795"/>
            </a:xfrm>
            <a:custGeom>
              <a:avLst/>
              <a:gdLst/>
              <a:ahLst/>
              <a:cxnLst/>
              <a:rect l="l" t="t" r="r" b="b"/>
              <a:pathLst>
                <a:path w="1957070" h="1534795">
                  <a:moveTo>
                    <a:pt x="1947672" y="1534668"/>
                  </a:moveTo>
                  <a:lnTo>
                    <a:pt x="1943100" y="1534668"/>
                  </a:lnTo>
                  <a:lnTo>
                    <a:pt x="1940052" y="1533144"/>
                  </a:lnTo>
                  <a:lnTo>
                    <a:pt x="42672" y="813816"/>
                  </a:lnTo>
                  <a:lnTo>
                    <a:pt x="38100" y="812292"/>
                  </a:lnTo>
                  <a:lnTo>
                    <a:pt x="33528" y="807720"/>
                  </a:lnTo>
                  <a:lnTo>
                    <a:pt x="33528" y="801624"/>
                  </a:lnTo>
                  <a:lnTo>
                    <a:pt x="0" y="13716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4572" y="3047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55116" y="12191"/>
                  </a:lnTo>
                  <a:lnTo>
                    <a:pt x="24384" y="12191"/>
                  </a:lnTo>
                  <a:lnTo>
                    <a:pt x="9144" y="24384"/>
                  </a:lnTo>
                  <a:lnTo>
                    <a:pt x="25151" y="29472"/>
                  </a:lnTo>
                  <a:lnTo>
                    <a:pt x="58894" y="789432"/>
                  </a:lnTo>
                  <a:lnTo>
                    <a:pt x="51816" y="789432"/>
                  </a:lnTo>
                  <a:lnTo>
                    <a:pt x="59436" y="801624"/>
                  </a:lnTo>
                  <a:lnTo>
                    <a:pt x="83906" y="801624"/>
                  </a:lnTo>
                  <a:lnTo>
                    <a:pt x="1930419" y="1503150"/>
                  </a:lnTo>
                  <a:lnTo>
                    <a:pt x="1930908" y="1522476"/>
                  </a:lnTo>
                  <a:lnTo>
                    <a:pt x="1956816" y="1522476"/>
                  </a:lnTo>
                  <a:lnTo>
                    <a:pt x="1956816" y="1525524"/>
                  </a:lnTo>
                  <a:lnTo>
                    <a:pt x="1955292" y="1530096"/>
                  </a:lnTo>
                  <a:lnTo>
                    <a:pt x="1950720" y="1531620"/>
                  </a:lnTo>
                  <a:lnTo>
                    <a:pt x="1947672" y="1534668"/>
                  </a:lnTo>
                  <a:close/>
                </a:path>
                <a:path w="1957070" h="1534795">
                  <a:moveTo>
                    <a:pt x="25151" y="29472"/>
                  </a:moveTo>
                  <a:lnTo>
                    <a:pt x="9144" y="24384"/>
                  </a:lnTo>
                  <a:lnTo>
                    <a:pt x="24384" y="12191"/>
                  </a:lnTo>
                  <a:lnTo>
                    <a:pt x="25151" y="29472"/>
                  </a:lnTo>
                  <a:close/>
                </a:path>
                <a:path w="1957070" h="1534795">
                  <a:moveTo>
                    <a:pt x="1908284" y="628104"/>
                  </a:moveTo>
                  <a:lnTo>
                    <a:pt x="25151" y="29472"/>
                  </a:lnTo>
                  <a:lnTo>
                    <a:pt x="24384" y="12191"/>
                  </a:lnTo>
                  <a:lnTo>
                    <a:pt x="55116" y="12191"/>
                  </a:lnTo>
                  <a:lnTo>
                    <a:pt x="1924812" y="606552"/>
                  </a:lnTo>
                  <a:lnTo>
                    <a:pt x="1930908" y="608076"/>
                  </a:lnTo>
                  <a:lnTo>
                    <a:pt x="1933956" y="612648"/>
                  </a:lnTo>
                  <a:lnTo>
                    <a:pt x="1933956" y="618744"/>
                  </a:lnTo>
                  <a:lnTo>
                    <a:pt x="1908048" y="618744"/>
                  </a:lnTo>
                  <a:lnTo>
                    <a:pt x="1908284" y="628104"/>
                  </a:lnTo>
                  <a:close/>
                </a:path>
                <a:path w="1957070" h="1534795">
                  <a:moveTo>
                    <a:pt x="1917192" y="630936"/>
                  </a:moveTo>
                  <a:lnTo>
                    <a:pt x="1908284" y="628104"/>
                  </a:lnTo>
                  <a:lnTo>
                    <a:pt x="1908048" y="618744"/>
                  </a:lnTo>
                  <a:lnTo>
                    <a:pt x="1917192" y="630936"/>
                  </a:lnTo>
                  <a:close/>
                </a:path>
                <a:path w="1957070" h="1534795">
                  <a:moveTo>
                    <a:pt x="1934264" y="630936"/>
                  </a:moveTo>
                  <a:lnTo>
                    <a:pt x="1917192" y="630936"/>
                  </a:lnTo>
                  <a:lnTo>
                    <a:pt x="1908048" y="618744"/>
                  </a:lnTo>
                  <a:lnTo>
                    <a:pt x="1933956" y="618744"/>
                  </a:lnTo>
                  <a:lnTo>
                    <a:pt x="1934264" y="630936"/>
                  </a:lnTo>
                  <a:close/>
                </a:path>
                <a:path w="1957070" h="1534795">
                  <a:moveTo>
                    <a:pt x="1956816" y="1522476"/>
                  </a:moveTo>
                  <a:lnTo>
                    <a:pt x="1930908" y="1522476"/>
                  </a:lnTo>
                  <a:lnTo>
                    <a:pt x="1949196" y="1510284"/>
                  </a:lnTo>
                  <a:lnTo>
                    <a:pt x="1930419" y="1503150"/>
                  </a:lnTo>
                  <a:lnTo>
                    <a:pt x="1908284" y="628104"/>
                  </a:lnTo>
                  <a:lnTo>
                    <a:pt x="1917192" y="630936"/>
                  </a:lnTo>
                  <a:lnTo>
                    <a:pt x="1934264" y="630936"/>
                  </a:lnTo>
                  <a:lnTo>
                    <a:pt x="1956816" y="1520952"/>
                  </a:lnTo>
                  <a:lnTo>
                    <a:pt x="1956816" y="1522476"/>
                  </a:lnTo>
                  <a:close/>
                </a:path>
                <a:path w="1957070" h="1534795">
                  <a:moveTo>
                    <a:pt x="59436" y="801624"/>
                  </a:moveTo>
                  <a:lnTo>
                    <a:pt x="51816" y="789432"/>
                  </a:lnTo>
                  <a:lnTo>
                    <a:pt x="59016" y="792167"/>
                  </a:lnTo>
                  <a:lnTo>
                    <a:pt x="59436" y="801624"/>
                  </a:lnTo>
                  <a:close/>
                </a:path>
                <a:path w="1957070" h="1534795">
                  <a:moveTo>
                    <a:pt x="59016" y="792167"/>
                  </a:moveTo>
                  <a:lnTo>
                    <a:pt x="51816" y="789432"/>
                  </a:lnTo>
                  <a:lnTo>
                    <a:pt x="58894" y="789432"/>
                  </a:lnTo>
                  <a:lnTo>
                    <a:pt x="59016" y="792167"/>
                  </a:lnTo>
                  <a:close/>
                </a:path>
                <a:path w="1957070" h="1534795">
                  <a:moveTo>
                    <a:pt x="83906" y="801624"/>
                  </a:moveTo>
                  <a:lnTo>
                    <a:pt x="59436" y="801624"/>
                  </a:lnTo>
                  <a:lnTo>
                    <a:pt x="59016" y="792167"/>
                  </a:lnTo>
                  <a:lnTo>
                    <a:pt x="83906" y="801624"/>
                  </a:lnTo>
                  <a:close/>
                </a:path>
                <a:path w="1957070" h="1534795">
                  <a:moveTo>
                    <a:pt x="1930908" y="1522476"/>
                  </a:moveTo>
                  <a:lnTo>
                    <a:pt x="1930419" y="1503150"/>
                  </a:lnTo>
                  <a:lnTo>
                    <a:pt x="1949196" y="1510284"/>
                  </a:lnTo>
                  <a:lnTo>
                    <a:pt x="1930908" y="152247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047982" y="6032980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52065" y="5685468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52486" y="2251874"/>
            <a:ext cx="334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CC"/>
                </a:solidFill>
                <a:latin typeface="Calibri"/>
                <a:cs typeface="Calibri"/>
              </a:rPr>
              <a:t>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31858" y="3048999"/>
            <a:ext cx="334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00CC"/>
                </a:solidFill>
                <a:latin typeface="Calibri"/>
                <a:cs typeface="Calibri"/>
              </a:rPr>
              <a:t>0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21640" y="2311393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1</a:t>
            </a:r>
            <a:endParaRPr sz="1200" baseline="-20833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66800" y="2606039"/>
            <a:ext cx="419100" cy="226060"/>
          </a:xfrm>
          <a:custGeom>
            <a:avLst/>
            <a:gdLst/>
            <a:ahLst/>
            <a:cxnLst/>
            <a:rect l="l" t="t" r="r" b="b"/>
            <a:pathLst>
              <a:path w="419100" h="226060">
                <a:moveTo>
                  <a:pt x="419100" y="225551"/>
                </a:moveTo>
                <a:lnTo>
                  <a:pt x="0" y="225551"/>
                </a:lnTo>
                <a:lnTo>
                  <a:pt x="0" y="0"/>
                </a:lnTo>
                <a:lnTo>
                  <a:pt x="419100" y="0"/>
                </a:lnTo>
                <a:lnTo>
                  <a:pt x="41910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21640" y="2628396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2</a:t>
            </a:r>
            <a:endParaRPr sz="1200" baseline="-20833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66800" y="2945892"/>
            <a:ext cx="419100" cy="227329"/>
          </a:xfrm>
          <a:custGeom>
            <a:avLst/>
            <a:gdLst/>
            <a:ahLst/>
            <a:cxnLst/>
            <a:rect l="l" t="t" r="r" b="b"/>
            <a:pathLst>
              <a:path w="419100" h="227330">
                <a:moveTo>
                  <a:pt x="419100" y="227075"/>
                </a:moveTo>
                <a:lnTo>
                  <a:pt x="0" y="227075"/>
                </a:lnTo>
                <a:lnTo>
                  <a:pt x="0" y="0"/>
                </a:lnTo>
                <a:lnTo>
                  <a:pt x="419100" y="0"/>
                </a:lnTo>
                <a:lnTo>
                  <a:pt x="419100" y="227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21640" y="2969733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3</a:t>
            </a:r>
            <a:endParaRPr sz="1200" baseline="-20833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66800" y="3637788"/>
            <a:ext cx="439420" cy="227329"/>
          </a:xfrm>
          <a:custGeom>
            <a:avLst/>
            <a:gdLst/>
            <a:ahLst/>
            <a:cxnLst/>
            <a:rect l="l" t="t" r="r" b="b"/>
            <a:pathLst>
              <a:path w="439419" h="227329">
                <a:moveTo>
                  <a:pt x="438912" y="227075"/>
                </a:moveTo>
                <a:lnTo>
                  <a:pt x="0" y="227075"/>
                </a:lnTo>
                <a:lnTo>
                  <a:pt x="0" y="0"/>
                </a:lnTo>
                <a:lnTo>
                  <a:pt x="438912" y="0"/>
                </a:lnTo>
                <a:lnTo>
                  <a:pt x="438912" y="227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21640" y="3661633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7" baseline="-20833" dirty="0">
                <a:latin typeface="Calibri"/>
                <a:cs typeface="Calibri"/>
              </a:rPr>
              <a:t>N</a:t>
            </a:r>
            <a:endParaRPr sz="1200" baseline="-20833">
              <a:latin typeface="Calibri"/>
              <a:cs typeface="Calibri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1A390BE-A8EE-5288-1BF0-DDF42E55B8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4160" marR="5080" indent="-1917064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Boolean</a:t>
            </a:r>
            <a:r>
              <a:rPr spc="15" dirty="0"/>
              <a:t> </a:t>
            </a:r>
            <a:r>
              <a:rPr spc="-10" dirty="0"/>
              <a:t>functions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a </a:t>
            </a:r>
            <a:r>
              <a:rPr spc="-20" dirty="0"/>
              <a:t>real </a:t>
            </a:r>
            <a:r>
              <a:rPr spc="-890" dirty="0"/>
              <a:t> </a:t>
            </a:r>
            <a:r>
              <a:rPr spc="-20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35" y="5469237"/>
            <a:ext cx="7896859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Boolean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perceptrons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 </a:t>
            </a:r>
            <a:r>
              <a:rPr sz="3200" dirty="0">
                <a:latin typeface="Calibri"/>
                <a:cs typeface="Calibri"/>
              </a:rPr>
              <a:t>also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linear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Purple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3375" y="1857755"/>
            <a:ext cx="2567940" cy="2624455"/>
            <a:chOff x="1103375" y="1857755"/>
            <a:chExt cx="2567940" cy="2624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620" y="1857755"/>
              <a:ext cx="2520695" cy="26029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3363" y="2519184"/>
              <a:ext cx="1684655" cy="1963420"/>
            </a:xfrm>
            <a:custGeom>
              <a:avLst/>
              <a:gdLst/>
              <a:ahLst/>
              <a:cxnLst/>
              <a:rect l="l" t="t" r="r" b="b"/>
              <a:pathLst>
                <a:path w="1684655" h="1963420">
                  <a:moveTo>
                    <a:pt x="1684032" y="1283208"/>
                  </a:moveTo>
                  <a:lnTo>
                    <a:pt x="1676171" y="1278636"/>
                  </a:lnTo>
                  <a:lnTo>
                    <a:pt x="1600200" y="1234440"/>
                  </a:lnTo>
                  <a:lnTo>
                    <a:pt x="1598676" y="1232916"/>
                  </a:lnTo>
                  <a:lnTo>
                    <a:pt x="1595640" y="1232916"/>
                  </a:lnTo>
                  <a:lnTo>
                    <a:pt x="1594116" y="1235964"/>
                  </a:lnTo>
                  <a:lnTo>
                    <a:pt x="1592580" y="1237488"/>
                  </a:lnTo>
                  <a:lnTo>
                    <a:pt x="1592580" y="1240536"/>
                  </a:lnTo>
                  <a:lnTo>
                    <a:pt x="1595640" y="1242060"/>
                  </a:lnTo>
                  <a:lnTo>
                    <a:pt x="1658683" y="1278636"/>
                  </a:lnTo>
                  <a:lnTo>
                    <a:pt x="945121" y="1278636"/>
                  </a:lnTo>
                  <a:lnTo>
                    <a:pt x="932180" y="1263827"/>
                  </a:lnTo>
                  <a:lnTo>
                    <a:pt x="932180" y="1278636"/>
                  </a:lnTo>
                  <a:lnTo>
                    <a:pt x="356616" y="1278636"/>
                  </a:lnTo>
                  <a:lnTo>
                    <a:pt x="356616" y="619950"/>
                  </a:lnTo>
                  <a:lnTo>
                    <a:pt x="932180" y="1278636"/>
                  </a:lnTo>
                  <a:lnTo>
                    <a:pt x="932180" y="1263827"/>
                  </a:lnTo>
                  <a:lnTo>
                    <a:pt x="356616" y="605129"/>
                  </a:lnTo>
                  <a:lnTo>
                    <a:pt x="356616" y="27952"/>
                  </a:lnTo>
                  <a:lnTo>
                    <a:pt x="391668" y="88392"/>
                  </a:lnTo>
                  <a:lnTo>
                    <a:pt x="393192" y="89916"/>
                  </a:lnTo>
                  <a:lnTo>
                    <a:pt x="396240" y="91440"/>
                  </a:lnTo>
                  <a:lnTo>
                    <a:pt x="397764" y="89916"/>
                  </a:lnTo>
                  <a:lnTo>
                    <a:pt x="400812" y="88392"/>
                  </a:lnTo>
                  <a:lnTo>
                    <a:pt x="400812" y="85344"/>
                  </a:lnTo>
                  <a:lnTo>
                    <a:pt x="399288" y="82296"/>
                  </a:lnTo>
                  <a:lnTo>
                    <a:pt x="356616" y="10287"/>
                  </a:lnTo>
                  <a:lnTo>
                    <a:pt x="356616" y="9144"/>
                  </a:lnTo>
                  <a:lnTo>
                    <a:pt x="355942" y="9144"/>
                  </a:lnTo>
                  <a:lnTo>
                    <a:pt x="350520" y="0"/>
                  </a:lnTo>
                  <a:lnTo>
                    <a:pt x="303276" y="82296"/>
                  </a:lnTo>
                  <a:lnTo>
                    <a:pt x="301752" y="85344"/>
                  </a:lnTo>
                  <a:lnTo>
                    <a:pt x="301752" y="88392"/>
                  </a:lnTo>
                  <a:lnTo>
                    <a:pt x="304800" y="89916"/>
                  </a:lnTo>
                  <a:lnTo>
                    <a:pt x="306324" y="91440"/>
                  </a:lnTo>
                  <a:lnTo>
                    <a:pt x="309372" y="89916"/>
                  </a:lnTo>
                  <a:lnTo>
                    <a:pt x="310896" y="88392"/>
                  </a:lnTo>
                  <a:lnTo>
                    <a:pt x="345948" y="27952"/>
                  </a:lnTo>
                  <a:lnTo>
                    <a:pt x="345948" y="592924"/>
                  </a:lnTo>
                  <a:lnTo>
                    <a:pt x="7620" y="205727"/>
                  </a:lnTo>
                  <a:lnTo>
                    <a:pt x="0" y="211836"/>
                  </a:lnTo>
                  <a:lnTo>
                    <a:pt x="345948" y="607745"/>
                  </a:lnTo>
                  <a:lnTo>
                    <a:pt x="345948" y="1283208"/>
                  </a:lnTo>
                  <a:lnTo>
                    <a:pt x="350520" y="1283208"/>
                  </a:lnTo>
                  <a:lnTo>
                    <a:pt x="350520" y="1287780"/>
                  </a:lnTo>
                  <a:lnTo>
                    <a:pt x="940168" y="1287780"/>
                  </a:lnTo>
                  <a:lnTo>
                    <a:pt x="1530108" y="1962899"/>
                  </a:lnTo>
                  <a:lnTo>
                    <a:pt x="1537716" y="1956816"/>
                  </a:lnTo>
                  <a:lnTo>
                    <a:pt x="953109" y="1287780"/>
                  </a:lnTo>
                  <a:lnTo>
                    <a:pt x="1656054" y="1287780"/>
                  </a:lnTo>
                  <a:lnTo>
                    <a:pt x="1595640" y="1322832"/>
                  </a:lnTo>
                  <a:lnTo>
                    <a:pt x="1592580" y="1324356"/>
                  </a:lnTo>
                  <a:lnTo>
                    <a:pt x="1592580" y="1327404"/>
                  </a:lnTo>
                  <a:lnTo>
                    <a:pt x="1594116" y="1328928"/>
                  </a:lnTo>
                  <a:lnTo>
                    <a:pt x="1595640" y="1331976"/>
                  </a:lnTo>
                  <a:lnTo>
                    <a:pt x="1600200" y="1331976"/>
                  </a:lnTo>
                  <a:lnTo>
                    <a:pt x="1676171" y="1287780"/>
                  </a:lnTo>
                  <a:lnTo>
                    <a:pt x="1684032" y="1283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124" y="3707892"/>
              <a:ext cx="188976" cy="188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124" y="2639568"/>
              <a:ext cx="188976" cy="188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8963" y="3703319"/>
              <a:ext cx="190500" cy="19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963" y="2639568"/>
              <a:ext cx="190500" cy="18897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82211" y="3809522"/>
            <a:ext cx="118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701" y="3231936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1938" y="384757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1938" y="238915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7907" y="3853664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37907" y="2344922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83552" y="2318004"/>
            <a:ext cx="2169160" cy="2230120"/>
            <a:chOff x="7083552" y="2318004"/>
            <a:chExt cx="2169160" cy="223012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4220" y="2318004"/>
              <a:ext cx="2157983" cy="22296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83539" y="2481084"/>
              <a:ext cx="1818639" cy="2057400"/>
            </a:xfrm>
            <a:custGeom>
              <a:avLst/>
              <a:gdLst/>
              <a:ahLst/>
              <a:cxnLst/>
              <a:rect l="l" t="t" r="r" b="b"/>
              <a:pathLst>
                <a:path w="1818640" h="2057400">
                  <a:moveTo>
                    <a:pt x="1818132" y="1283208"/>
                  </a:moveTo>
                  <a:lnTo>
                    <a:pt x="1810283" y="1278636"/>
                  </a:lnTo>
                  <a:lnTo>
                    <a:pt x="1734312" y="1234440"/>
                  </a:lnTo>
                  <a:lnTo>
                    <a:pt x="1732788" y="1232916"/>
                  </a:lnTo>
                  <a:lnTo>
                    <a:pt x="1729740" y="1234440"/>
                  </a:lnTo>
                  <a:lnTo>
                    <a:pt x="1726692" y="1237488"/>
                  </a:lnTo>
                  <a:lnTo>
                    <a:pt x="1728216" y="1240536"/>
                  </a:lnTo>
                  <a:lnTo>
                    <a:pt x="1729740" y="1242060"/>
                  </a:lnTo>
                  <a:lnTo>
                    <a:pt x="1792795" y="1278636"/>
                  </a:lnTo>
                  <a:lnTo>
                    <a:pt x="839597" y="1278636"/>
                  </a:lnTo>
                  <a:lnTo>
                    <a:pt x="825461" y="1263650"/>
                  </a:lnTo>
                  <a:lnTo>
                    <a:pt x="825461" y="1278636"/>
                  </a:lnTo>
                  <a:lnTo>
                    <a:pt x="490740" y="1278636"/>
                  </a:lnTo>
                  <a:lnTo>
                    <a:pt x="490740" y="923302"/>
                  </a:lnTo>
                  <a:lnTo>
                    <a:pt x="825461" y="1278636"/>
                  </a:lnTo>
                  <a:lnTo>
                    <a:pt x="825461" y="1263650"/>
                  </a:lnTo>
                  <a:lnTo>
                    <a:pt x="490740" y="908634"/>
                  </a:lnTo>
                  <a:lnTo>
                    <a:pt x="490740" y="27952"/>
                  </a:lnTo>
                  <a:lnTo>
                    <a:pt x="525792" y="88392"/>
                  </a:lnTo>
                  <a:lnTo>
                    <a:pt x="527316" y="89916"/>
                  </a:lnTo>
                  <a:lnTo>
                    <a:pt x="530364" y="91440"/>
                  </a:lnTo>
                  <a:lnTo>
                    <a:pt x="531888" y="89916"/>
                  </a:lnTo>
                  <a:lnTo>
                    <a:pt x="534936" y="88392"/>
                  </a:lnTo>
                  <a:lnTo>
                    <a:pt x="534936" y="82296"/>
                  </a:lnTo>
                  <a:lnTo>
                    <a:pt x="491578" y="9144"/>
                  </a:lnTo>
                  <a:lnTo>
                    <a:pt x="490740" y="7734"/>
                  </a:lnTo>
                  <a:lnTo>
                    <a:pt x="490740" y="12192"/>
                  </a:lnTo>
                  <a:lnTo>
                    <a:pt x="490740" y="18757"/>
                  </a:lnTo>
                  <a:lnTo>
                    <a:pt x="485406" y="18757"/>
                  </a:lnTo>
                  <a:lnTo>
                    <a:pt x="481596" y="12192"/>
                  </a:lnTo>
                  <a:lnTo>
                    <a:pt x="489216" y="12192"/>
                  </a:lnTo>
                  <a:lnTo>
                    <a:pt x="490740" y="12192"/>
                  </a:lnTo>
                  <a:lnTo>
                    <a:pt x="490740" y="7734"/>
                  </a:lnTo>
                  <a:lnTo>
                    <a:pt x="486168" y="0"/>
                  </a:lnTo>
                  <a:lnTo>
                    <a:pt x="437400" y="82296"/>
                  </a:lnTo>
                  <a:lnTo>
                    <a:pt x="435876" y="85344"/>
                  </a:lnTo>
                  <a:lnTo>
                    <a:pt x="435876" y="88392"/>
                  </a:lnTo>
                  <a:lnTo>
                    <a:pt x="438924" y="89916"/>
                  </a:lnTo>
                  <a:lnTo>
                    <a:pt x="440448" y="91440"/>
                  </a:lnTo>
                  <a:lnTo>
                    <a:pt x="443496" y="89916"/>
                  </a:lnTo>
                  <a:lnTo>
                    <a:pt x="445020" y="88392"/>
                  </a:lnTo>
                  <a:lnTo>
                    <a:pt x="481596" y="25323"/>
                  </a:lnTo>
                  <a:lnTo>
                    <a:pt x="481596" y="898931"/>
                  </a:lnTo>
                  <a:lnTo>
                    <a:pt x="7620" y="396227"/>
                  </a:lnTo>
                  <a:lnTo>
                    <a:pt x="0" y="402336"/>
                  </a:lnTo>
                  <a:lnTo>
                    <a:pt x="481596" y="913599"/>
                  </a:lnTo>
                  <a:lnTo>
                    <a:pt x="481596" y="1283208"/>
                  </a:lnTo>
                  <a:lnTo>
                    <a:pt x="486156" y="1283208"/>
                  </a:lnTo>
                  <a:lnTo>
                    <a:pt x="486156" y="1287780"/>
                  </a:lnTo>
                  <a:lnTo>
                    <a:pt x="834072" y="1287780"/>
                  </a:lnTo>
                  <a:lnTo>
                    <a:pt x="1559052" y="2057400"/>
                  </a:lnTo>
                  <a:lnTo>
                    <a:pt x="1566672" y="2049767"/>
                  </a:lnTo>
                  <a:lnTo>
                    <a:pt x="848220" y="1287780"/>
                  </a:lnTo>
                  <a:lnTo>
                    <a:pt x="1790166" y="1287780"/>
                  </a:lnTo>
                  <a:lnTo>
                    <a:pt x="1729740" y="1322832"/>
                  </a:lnTo>
                  <a:lnTo>
                    <a:pt x="1728216" y="1324356"/>
                  </a:lnTo>
                  <a:lnTo>
                    <a:pt x="1726692" y="1327404"/>
                  </a:lnTo>
                  <a:lnTo>
                    <a:pt x="1728216" y="1328928"/>
                  </a:lnTo>
                  <a:lnTo>
                    <a:pt x="1729740" y="1331976"/>
                  </a:lnTo>
                  <a:lnTo>
                    <a:pt x="1734312" y="1331976"/>
                  </a:lnTo>
                  <a:lnTo>
                    <a:pt x="1810283" y="1287780"/>
                  </a:lnTo>
                  <a:lnTo>
                    <a:pt x="1818132" y="1283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7412" y="3669792"/>
              <a:ext cx="188976" cy="188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7412" y="2601468"/>
              <a:ext cx="188976" cy="188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4776" y="3665220"/>
              <a:ext cx="188976" cy="1905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4776" y="2601468"/>
              <a:ext cx="188976" cy="18897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096496" y="3771388"/>
            <a:ext cx="118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00997" y="319380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16234" y="3811003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6234" y="2351016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53749" y="3815617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3749" y="2306874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84903" y="2519172"/>
            <a:ext cx="2257425" cy="2057400"/>
            <a:chOff x="4184903" y="2519172"/>
            <a:chExt cx="2257425" cy="205740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4903" y="3195827"/>
              <a:ext cx="2253995" cy="13807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22991" y="2519184"/>
              <a:ext cx="2219325" cy="1332230"/>
            </a:xfrm>
            <a:custGeom>
              <a:avLst/>
              <a:gdLst/>
              <a:ahLst/>
              <a:cxnLst/>
              <a:rect l="l" t="t" r="r" b="b"/>
              <a:pathLst>
                <a:path w="2219325" h="1332229">
                  <a:moveTo>
                    <a:pt x="2218956" y="676643"/>
                  </a:moveTo>
                  <a:lnTo>
                    <a:pt x="429780" y="676643"/>
                  </a:lnTo>
                  <a:lnTo>
                    <a:pt x="429780" y="27952"/>
                  </a:lnTo>
                  <a:lnTo>
                    <a:pt x="464832" y="88392"/>
                  </a:lnTo>
                  <a:lnTo>
                    <a:pt x="466356" y="89916"/>
                  </a:lnTo>
                  <a:lnTo>
                    <a:pt x="469404" y="91440"/>
                  </a:lnTo>
                  <a:lnTo>
                    <a:pt x="470928" y="89916"/>
                  </a:lnTo>
                  <a:lnTo>
                    <a:pt x="473976" y="88392"/>
                  </a:lnTo>
                  <a:lnTo>
                    <a:pt x="473976" y="85344"/>
                  </a:lnTo>
                  <a:lnTo>
                    <a:pt x="472452" y="82296"/>
                  </a:lnTo>
                  <a:lnTo>
                    <a:pt x="429780" y="10287"/>
                  </a:lnTo>
                  <a:lnTo>
                    <a:pt x="429780" y="9144"/>
                  </a:lnTo>
                  <a:lnTo>
                    <a:pt x="429094" y="9144"/>
                  </a:lnTo>
                  <a:lnTo>
                    <a:pt x="423684" y="0"/>
                  </a:lnTo>
                  <a:lnTo>
                    <a:pt x="376440" y="82296"/>
                  </a:lnTo>
                  <a:lnTo>
                    <a:pt x="374916" y="85344"/>
                  </a:lnTo>
                  <a:lnTo>
                    <a:pt x="374916" y="88392"/>
                  </a:lnTo>
                  <a:lnTo>
                    <a:pt x="377964" y="89916"/>
                  </a:lnTo>
                  <a:lnTo>
                    <a:pt x="379488" y="91440"/>
                  </a:lnTo>
                  <a:lnTo>
                    <a:pt x="382536" y="89916"/>
                  </a:lnTo>
                  <a:lnTo>
                    <a:pt x="384060" y="88392"/>
                  </a:lnTo>
                  <a:lnTo>
                    <a:pt x="419112" y="27952"/>
                  </a:lnTo>
                  <a:lnTo>
                    <a:pt x="419112" y="676643"/>
                  </a:lnTo>
                  <a:lnTo>
                    <a:pt x="0" y="676643"/>
                  </a:lnTo>
                  <a:lnTo>
                    <a:pt x="0" y="687324"/>
                  </a:lnTo>
                  <a:lnTo>
                    <a:pt x="419112" y="687324"/>
                  </a:lnTo>
                  <a:lnTo>
                    <a:pt x="419112" y="1283208"/>
                  </a:lnTo>
                  <a:lnTo>
                    <a:pt x="423672" y="1283208"/>
                  </a:lnTo>
                  <a:lnTo>
                    <a:pt x="423672" y="1287780"/>
                  </a:lnTo>
                  <a:lnTo>
                    <a:pt x="1729206" y="1287780"/>
                  </a:lnTo>
                  <a:lnTo>
                    <a:pt x="1668792" y="1322832"/>
                  </a:lnTo>
                  <a:lnTo>
                    <a:pt x="1665732" y="1324356"/>
                  </a:lnTo>
                  <a:lnTo>
                    <a:pt x="1665732" y="1327404"/>
                  </a:lnTo>
                  <a:lnTo>
                    <a:pt x="1667256" y="1328928"/>
                  </a:lnTo>
                  <a:lnTo>
                    <a:pt x="1668792" y="1331976"/>
                  </a:lnTo>
                  <a:lnTo>
                    <a:pt x="1673352" y="1331976"/>
                  </a:lnTo>
                  <a:lnTo>
                    <a:pt x="1749323" y="1287780"/>
                  </a:lnTo>
                  <a:lnTo>
                    <a:pt x="1757184" y="1283208"/>
                  </a:lnTo>
                  <a:lnTo>
                    <a:pt x="1749323" y="1278636"/>
                  </a:lnTo>
                  <a:lnTo>
                    <a:pt x="1673352" y="1234440"/>
                  </a:lnTo>
                  <a:lnTo>
                    <a:pt x="1671828" y="1232916"/>
                  </a:lnTo>
                  <a:lnTo>
                    <a:pt x="1668792" y="1232916"/>
                  </a:lnTo>
                  <a:lnTo>
                    <a:pt x="1667256" y="1235964"/>
                  </a:lnTo>
                  <a:lnTo>
                    <a:pt x="1665732" y="1237488"/>
                  </a:lnTo>
                  <a:lnTo>
                    <a:pt x="1665732" y="1240536"/>
                  </a:lnTo>
                  <a:lnTo>
                    <a:pt x="1668792" y="1242060"/>
                  </a:lnTo>
                  <a:lnTo>
                    <a:pt x="1731835" y="1278636"/>
                  </a:lnTo>
                  <a:lnTo>
                    <a:pt x="429780" y="1278636"/>
                  </a:lnTo>
                  <a:lnTo>
                    <a:pt x="429780" y="687324"/>
                  </a:lnTo>
                  <a:lnTo>
                    <a:pt x="2218956" y="687324"/>
                  </a:lnTo>
                  <a:lnTo>
                    <a:pt x="2218956" y="676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5903" y="3707892"/>
              <a:ext cx="188976" cy="188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5903" y="2639568"/>
              <a:ext cx="188976" cy="188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1744" y="3703319"/>
              <a:ext cx="190500" cy="1905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71744" y="2639568"/>
              <a:ext cx="190500" cy="18897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175043" y="3809522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79447" y="3231936"/>
            <a:ext cx="118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4684" y="384757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94684" y="2389150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30664" y="3853664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30664" y="2344922"/>
            <a:ext cx="251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1</a:t>
            </a:r>
            <a:r>
              <a:rPr sz="1400" b="1" dirty="0">
                <a:latin typeface="Calibri"/>
                <a:cs typeface="Calibri"/>
              </a:rPr>
              <a:t>,1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06867" y="2314955"/>
            <a:ext cx="1565275" cy="1661160"/>
          </a:xfrm>
          <a:custGeom>
            <a:avLst/>
            <a:gdLst/>
            <a:ahLst/>
            <a:cxnLst/>
            <a:rect l="l" t="t" r="r" b="b"/>
            <a:pathLst>
              <a:path w="1565275" h="1661160">
                <a:moveTo>
                  <a:pt x="1559051" y="1661160"/>
                </a:moveTo>
                <a:lnTo>
                  <a:pt x="0" y="6095"/>
                </a:lnTo>
                <a:lnTo>
                  <a:pt x="6096" y="0"/>
                </a:lnTo>
                <a:lnTo>
                  <a:pt x="1565148" y="1655063"/>
                </a:lnTo>
                <a:lnTo>
                  <a:pt x="1559051" y="1661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3302643-C9EA-19E8-9EA3-F91394138B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843" y="526759"/>
            <a:ext cx="73310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00" marR="5080" indent="-2464435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BF0000"/>
                </a:solidFill>
              </a:rPr>
              <a:t>Composing </a:t>
            </a:r>
            <a:r>
              <a:rPr spc="-15" dirty="0">
                <a:solidFill>
                  <a:srgbClr val="BF0000"/>
                </a:solidFill>
              </a:rPr>
              <a:t>complicated </a:t>
            </a:r>
            <a:r>
              <a:rPr spc="-20" dirty="0">
                <a:solidFill>
                  <a:srgbClr val="BF0000"/>
                </a:solidFill>
              </a:rPr>
              <a:t>“decision” </a:t>
            </a:r>
            <a:r>
              <a:rPr spc="-89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boundaries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264980"/>
            <a:ext cx="768286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Build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units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single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fires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if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202179" y="2971800"/>
              <a:ext cx="2971800" cy="1219200"/>
            </a:xfrm>
            <a:custGeom>
              <a:avLst/>
              <a:gdLst/>
              <a:ahLst/>
              <a:cxnLst/>
              <a:rect l="l" t="t" r="r" b="b"/>
              <a:pathLst>
                <a:path w="2971800" h="1219200">
                  <a:moveTo>
                    <a:pt x="2404871" y="1219200"/>
                  </a:moveTo>
                  <a:lnTo>
                    <a:pt x="568452" y="1219200"/>
                  </a:lnTo>
                  <a:lnTo>
                    <a:pt x="0" y="466343"/>
                  </a:lnTo>
                  <a:lnTo>
                    <a:pt x="1485900" y="0"/>
                  </a:lnTo>
                  <a:lnTo>
                    <a:pt x="2971800" y="466343"/>
                  </a:lnTo>
                  <a:lnTo>
                    <a:pt x="2404871" y="1219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58741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6780" y="2506470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5899" y="26390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3001" y="2416503"/>
            <a:ext cx="3495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Can now </a:t>
            </a:r>
            <a:r>
              <a:rPr sz="1800" spc="5" dirty="0">
                <a:latin typeface="Comic Sans MS"/>
                <a:cs typeface="Comic Sans MS"/>
              </a:rPr>
              <a:t>be </a:t>
            </a:r>
            <a:r>
              <a:rPr sz="1800" spc="-5" dirty="0">
                <a:latin typeface="Comic Sans MS"/>
                <a:cs typeface="Comic Sans MS"/>
              </a:rPr>
              <a:t>composed </a:t>
            </a:r>
            <a:r>
              <a:rPr sz="1800" dirty="0">
                <a:latin typeface="Comic Sans MS"/>
                <a:cs typeface="Comic Sans MS"/>
              </a:rPr>
              <a:t>into 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“networks” </a:t>
            </a:r>
            <a:r>
              <a:rPr sz="1800" spc="5" dirty="0">
                <a:latin typeface="Comic Sans MS"/>
                <a:cs typeface="Comic Sans MS"/>
              </a:rPr>
              <a:t>to </a:t>
            </a:r>
            <a:r>
              <a:rPr sz="1800" dirty="0">
                <a:latin typeface="Comic Sans MS"/>
                <a:cs typeface="Comic Sans MS"/>
              </a:rPr>
              <a:t>compute </a:t>
            </a:r>
            <a:r>
              <a:rPr sz="1800" spc="-5" dirty="0">
                <a:latin typeface="Comic Sans MS"/>
                <a:cs typeface="Comic Sans MS"/>
              </a:rPr>
              <a:t>arbitrary </a:t>
            </a:r>
            <a:r>
              <a:rPr sz="1800" spc="-52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classification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“boundaries”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D6E11B-5F08-0EED-8C0B-7BCB55206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0951" y="1670304"/>
            <a:ext cx="4198620" cy="2749550"/>
            <a:chOff x="1520951" y="1670304"/>
            <a:chExt cx="4198620" cy="2749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951" y="1670304"/>
              <a:ext cx="4198619" cy="25237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9988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0304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2943" y="2506470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66800" y="3429000"/>
            <a:ext cx="7585075" cy="1251585"/>
            <a:chOff x="1066800" y="3429000"/>
            <a:chExt cx="7585075" cy="1251585"/>
          </a:xfrm>
        </p:grpSpPr>
        <p:sp>
          <p:nvSpPr>
            <p:cNvPr id="13" name="object 13"/>
            <p:cNvSpPr/>
            <p:nvPr/>
          </p:nvSpPr>
          <p:spPr>
            <a:xfrm>
              <a:off x="1066800" y="4181856"/>
              <a:ext cx="4953000" cy="20320"/>
            </a:xfrm>
            <a:custGeom>
              <a:avLst/>
              <a:gdLst/>
              <a:ahLst/>
              <a:cxnLst/>
              <a:rect l="l" t="t" r="r" b="b"/>
              <a:pathLst>
                <a:path w="4953000" h="20320">
                  <a:moveTo>
                    <a:pt x="4953000" y="19811"/>
                  </a:moveTo>
                  <a:lnTo>
                    <a:pt x="0" y="19811"/>
                  </a:lnTo>
                  <a:lnTo>
                    <a:pt x="0" y="0"/>
                  </a:lnTo>
                  <a:lnTo>
                    <a:pt x="4953000" y="0"/>
                  </a:lnTo>
                  <a:lnTo>
                    <a:pt x="4953000" y="19811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1323" y="4267200"/>
              <a:ext cx="908304" cy="41300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AF0BB0-2525-A560-CCA9-ECE7696FA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3849" y="720298"/>
            <a:ext cx="1842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solidFill>
                  <a:srgbClr val="BF0000"/>
                </a:solidFill>
              </a:rPr>
              <a:t>he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reals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8404" y="3746775"/>
            <a:ext cx="1765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3423" y="872825"/>
            <a:ext cx="3611879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Booleans</a:t>
            </a:r>
            <a:r>
              <a:rPr sz="4400" b="1" spc="-5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over</a:t>
            </a:r>
            <a:r>
              <a:rPr sz="4400" b="1" spc="-7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BF0000"/>
                </a:solidFill>
                <a:latin typeface="Calibri"/>
                <a:cs typeface="Calibri"/>
              </a:rPr>
              <a:t>t</a:t>
            </a:r>
            <a:endParaRPr sz="4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>
              <a:latin typeface="Calibri"/>
              <a:cs typeface="Calibri"/>
            </a:endParaRPr>
          </a:p>
          <a:p>
            <a:pPr marR="492759" algn="ctr">
              <a:lnSpc>
                <a:spcPct val="100000"/>
              </a:lnSpc>
              <a:spcBef>
                <a:spcPts val="3409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2019" y="1126236"/>
            <a:ext cx="5194300" cy="4287520"/>
            <a:chOff x="922019" y="1126236"/>
            <a:chExt cx="5194300" cy="42875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019" y="1126236"/>
              <a:ext cx="5071871" cy="42489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2651" y="2162555"/>
              <a:ext cx="2423160" cy="3251200"/>
            </a:xfrm>
            <a:custGeom>
              <a:avLst/>
              <a:gdLst/>
              <a:ahLst/>
              <a:cxnLst/>
              <a:rect l="l" t="t" r="r" b="b"/>
              <a:pathLst>
                <a:path w="2423160" h="3251200">
                  <a:moveTo>
                    <a:pt x="15240" y="3250692"/>
                  </a:moveTo>
                  <a:lnTo>
                    <a:pt x="0" y="3238499"/>
                  </a:lnTo>
                  <a:lnTo>
                    <a:pt x="2407919" y="0"/>
                  </a:lnTo>
                  <a:lnTo>
                    <a:pt x="2423160" y="12192"/>
                  </a:lnTo>
                  <a:lnTo>
                    <a:pt x="15240" y="3250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3076" y="3429000"/>
            <a:ext cx="2330450" cy="1233170"/>
            <a:chOff x="6323076" y="3429000"/>
            <a:chExt cx="2330450" cy="1233170"/>
          </a:xfrm>
        </p:grpSpPr>
        <p:sp>
          <p:nvSpPr>
            <p:cNvPr id="15" name="object 15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5912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4375" y="3428999"/>
              <a:ext cx="1739264" cy="1233170"/>
            </a:xfrm>
            <a:custGeom>
              <a:avLst/>
              <a:gdLst/>
              <a:ahLst/>
              <a:cxnLst/>
              <a:rect l="l" t="t" r="r" b="b"/>
              <a:pathLst>
                <a:path w="1739265" h="1233170">
                  <a:moveTo>
                    <a:pt x="1738896" y="1205496"/>
                  </a:moveTo>
                  <a:lnTo>
                    <a:pt x="240411" y="732688"/>
                  </a:lnTo>
                  <a:lnTo>
                    <a:pt x="241744" y="728484"/>
                  </a:lnTo>
                  <a:lnTo>
                    <a:pt x="255473" y="684834"/>
                  </a:lnTo>
                  <a:lnTo>
                    <a:pt x="281940" y="653796"/>
                  </a:lnTo>
                  <a:lnTo>
                    <a:pt x="301752" y="614172"/>
                  </a:lnTo>
                  <a:lnTo>
                    <a:pt x="307848" y="58369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294132" y="626364"/>
                  </a:lnTo>
                  <a:lnTo>
                    <a:pt x="271272" y="664464"/>
                  </a:lnTo>
                  <a:lnTo>
                    <a:pt x="158864" y="718845"/>
                  </a:lnTo>
                  <a:lnTo>
                    <a:pt x="153924" y="719328"/>
                  </a:lnTo>
                  <a:lnTo>
                    <a:pt x="123444" y="716280"/>
                  </a:lnTo>
                  <a:lnTo>
                    <a:pt x="82296" y="701040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6096" y="598932"/>
                  </a:lnTo>
                  <a:lnTo>
                    <a:pt x="3048" y="568452"/>
                  </a:lnTo>
                  <a:lnTo>
                    <a:pt x="6096" y="537972"/>
                  </a:lnTo>
                  <a:lnTo>
                    <a:pt x="21336" y="496824"/>
                  </a:lnTo>
                  <a:lnTo>
                    <a:pt x="47244" y="461772"/>
                  </a:lnTo>
                  <a:lnTo>
                    <a:pt x="82296" y="435864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289560" y="495300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28600" y="432816"/>
                  </a:lnTo>
                  <a:lnTo>
                    <a:pt x="185928" y="417576"/>
                  </a:lnTo>
                  <a:lnTo>
                    <a:pt x="170688" y="414528"/>
                  </a:lnTo>
                  <a:lnTo>
                    <a:pt x="164604" y="414528"/>
                  </a:lnTo>
                  <a:lnTo>
                    <a:pt x="164604" y="76200"/>
                  </a:lnTo>
                  <a:lnTo>
                    <a:pt x="217944" y="76200"/>
                  </a:lnTo>
                  <a:lnTo>
                    <a:pt x="207695" y="64008"/>
                  </a:lnTo>
                  <a:lnTo>
                    <a:pt x="153936" y="0"/>
                  </a:lnTo>
                  <a:lnTo>
                    <a:pt x="91452" y="76200"/>
                  </a:lnTo>
                  <a:lnTo>
                    <a:pt x="144792" y="76200"/>
                  </a:lnTo>
                  <a:lnTo>
                    <a:pt x="144792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5052" y="470916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3048" y="536448"/>
                  </a:lnTo>
                  <a:lnTo>
                    <a:pt x="1524" y="553212"/>
                  </a:lnTo>
                  <a:lnTo>
                    <a:pt x="3048" y="598932"/>
                  </a:lnTo>
                  <a:lnTo>
                    <a:pt x="19812" y="641604"/>
                  </a:lnTo>
                  <a:lnTo>
                    <a:pt x="56388" y="687324"/>
                  </a:lnTo>
                  <a:lnTo>
                    <a:pt x="94488" y="710184"/>
                  </a:lnTo>
                  <a:lnTo>
                    <a:pt x="153416" y="722337"/>
                  </a:lnTo>
                  <a:lnTo>
                    <a:pt x="117360" y="826020"/>
                  </a:lnTo>
                  <a:lnTo>
                    <a:pt x="171196" y="806437"/>
                  </a:lnTo>
                  <a:lnTo>
                    <a:pt x="323100" y="1223784"/>
                  </a:lnTo>
                  <a:lnTo>
                    <a:pt x="349008" y="1214640"/>
                  </a:lnTo>
                  <a:lnTo>
                    <a:pt x="197015" y="797052"/>
                  </a:lnTo>
                  <a:lnTo>
                    <a:pt x="202565" y="795032"/>
                  </a:lnTo>
                  <a:lnTo>
                    <a:pt x="214896" y="813828"/>
                  </a:lnTo>
                  <a:lnTo>
                    <a:pt x="223151" y="787552"/>
                  </a:lnTo>
                  <a:lnTo>
                    <a:pt x="234708" y="783348"/>
                  </a:lnTo>
                  <a:lnTo>
                    <a:pt x="251472" y="777252"/>
                  </a:lnTo>
                  <a:lnTo>
                    <a:pt x="230238" y="764997"/>
                  </a:lnTo>
                  <a:lnTo>
                    <a:pt x="231736" y="760260"/>
                  </a:lnTo>
                  <a:lnTo>
                    <a:pt x="1729752" y="1232928"/>
                  </a:lnTo>
                  <a:lnTo>
                    <a:pt x="1738896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2068" y="3636264"/>
              <a:ext cx="911351" cy="41300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57C5C5-987A-175F-5788-43D1C3940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97384" y="386029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1043" y="2576319"/>
            <a:ext cx="1516380" cy="139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" y="2113788"/>
            <a:ext cx="5718175" cy="3456940"/>
            <a:chOff x="609600" y="2113788"/>
            <a:chExt cx="5718175" cy="34569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177796"/>
              <a:ext cx="5579364" cy="33924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5275" y="2113788"/>
              <a:ext cx="5262880" cy="1694814"/>
            </a:xfrm>
            <a:custGeom>
              <a:avLst/>
              <a:gdLst/>
              <a:ahLst/>
              <a:cxnLst/>
              <a:rect l="l" t="t" r="r" b="b"/>
              <a:pathLst>
                <a:path w="5262880" h="1694814">
                  <a:moveTo>
                    <a:pt x="5257800" y="1694687"/>
                  </a:moveTo>
                  <a:lnTo>
                    <a:pt x="0" y="18287"/>
                  </a:lnTo>
                  <a:lnTo>
                    <a:pt x="4572" y="0"/>
                  </a:lnTo>
                  <a:lnTo>
                    <a:pt x="5262372" y="1676400"/>
                  </a:lnTo>
                  <a:lnTo>
                    <a:pt x="5257800" y="1694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3076" y="3429000"/>
            <a:ext cx="2597150" cy="1233170"/>
            <a:chOff x="6323076" y="3429000"/>
            <a:chExt cx="2597150" cy="1233170"/>
          </a:xfrm>
        </p:grpSpPr>
        <p:sp>
          <p:nvSpPr>
            <p:cNvPr id="15" name="object 15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5912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4375" y="3428999"/>
              <a:ext cx="1739264" cy="1233170"/>
            </a:xfrm>
            <a:custGeom>
              <a:avLst/>
              <a:gdLst/>
              <a:ahLst/>
              <a:cxnLst/>
              <a:rect l="l" t="t" r="r" b="b"/>
              <a:pathLst>
                <a:path w="1739265" h="1233170">
                  <a:moveTo>
                    <a:pt x="1738896" y="1205496"/>
                  </a:moveTo>
                  <a:lnTo>
                    <a:pt x="240411" y="732688"/>
                  </a:lnTo>
                  <a:lnTo>
                    <a:pt x="241744" y="728484"/>
                  </a:lnTo>
                  <a:lnTo>
                    <a:pt x="255473" y="684834"/>
                  </a:lnTo>
                  <a:lnTo>
                    <a:pt x="281940" y="653796"/>
                  </a:lnTo>
                  <a:lnTo>
                    <a:pt x="301752" y="614172"/>
                  </a:lnTo>
                  <a:lnTo>
                    <a:pt x="307848" y="58369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294132" y="626364"/>
                  </a:lnTo>
                  <a:lnTo>
                    <a:pt x="271272" y="664464"/>
                  </a:lnTo>
                  <a:lnTo>
                    <a:pt x="158864" y="718845"/>
                  </a:lnTo>
                  <a:lnTo>
                    <a:pt x="153924" y="719328"/>
                  </a:lnTo>
                  <a:lnTo>
                    <a:pt x="123444" y="716280"/>
                  </a:lnTo>
                  <a:lnTo>
                    <a:pt x="82296" y="701040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6096" y="598932"/>
                  </a:lnTo>
                  <a:lnTo>
                    <a:pt x="3048" y="568452"/>
                  </a:lnTo>
                  <a:lnTo>
                    <a:pt x="6096" y="537972"/>
                  </a:lnTo>
                  <a:lnTo>
                    <a:pt x="21336" y="496824"/>
                  </a:lnTo>
                  <a:lnTo>
                    <a:pt x="47244" y="461772"/>
                  </a:lnTo>
                  <a:lnTo>
                    <a:pt x="82296" y="435864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289560" y="495300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28600" y="432816"/>
                  </a:lnTo>
                  <a:lnTo>
                    <a:pt x="185928" y="417576"/>
                  </a:lnTo>
                  <a:lnTo>
                    <a:pt x="170688" y="414528"/>
                  </a:lnTo>
                  <a:lnTo>
                    <a:pt x="164604" y="414528"/>
                  </a:lnTo>
                  <a:lnTo>
                    <a:pt x="164604" y="76200"/>
                  </a:lnTo>
                  <a:lnTo>
                    <a:pt x="217944" y="76200"/>
                  </a:lnTo>
                  <a:lnTo>
                    <a:pt x="207695" y="64008"/>
                  </a:lnTo>
                  <a:lnTo>
                    <a:pt x="153936" y="0"/>
                  </a:lnTo>
                  <a:lnTo>
                    <a:pt x="91452" y="76200"/>
                  </a:lnTo>
                  <a:lnTo>
                    <a:pt x="144792" y="76200"/>
                  </a:lnTo>
                  <a:lnTo>
                    <a:pt x="144792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5052" y="470916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3048" y="536448"/>
                  </a:lnTo>
                  <a:lnTo>
                    <a:pt x="1524" y="553212"/>
                  </a:lnTo>
                  <a:lnTo>
                    <a:pt x="3048" y="598932"/>
                  </a:lnTo>
                  <a:lnTo>
                    <a:pt x="19812" y="641604"/>
                  </a:lnTo>
                  <a:lnTo>
                    <a:pt x="56388" y="687324"/>
                  </a:lnTo>
                  <a:lnTo>
                    <a:pt x="94488" y="710184"/>
                  </a:lnTo>
                  <a:lnTo>
                    <a:pt x="153416" y="722337"/>
                  </a:lnTo>
                  <a:lnTo>
                    <a:pt x="117360" y="826020"/>
                  </a:lnTo>
                  <a:lnTo>
                    <a:pt x="171196" y="806437"/>
                  </a:lnTo>
                  <a:lnTo>
                    <a:pt x="323100" y="1223784"/>
                  </a:lnTo>
                  <a:lnTo>
                    <a:pt x="349008" y="1214640"/>
                  </a:lnTo>
                  <a:lnTo>
                    <a:pt x="197015" y="797052"/>
                  </a:lnTo>
                  <a:lnTo>
                    <a:pt x="202565" y="795032"/>
                  </a:lnTo>
                  <a:lnTo>
                    <a:pt x="214896" y="813828"/>
                  </a:lnTo>
                  <a:lnTo>
                    <a:pt x="223151" y="787552"/>
                  </a:lnTo>
                  <a:lnTo>
                    <a:pt x="234708" y="783348"/>
                  </a:lnTo>
                  <a:lnTo>
                    <a:pt x="251472" y="777252"/>
                  </a:lnTo>
                  <a:lnTo>
                    <a:pt x="230238" y="764997"/>
                  </a:lnTo>
                  <a:lnTo>
                    <a:pt x="231736" y="760260"/>
                  </a:lnTo>
                  <a:lnTo>
                    <a:pt x="1729752" y="1232928"/>
                  </a:lnTo>
                  <a:lnTo>
                    <a:pt x="1738896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54468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3778" y="296997"/>
                  </a:lnTo>
                  <a:lnTo>
                    <a:pt x="61886" y="275295"/>
                  </a:lnTo>
                  <a:lnTo>
                    <a:pt x="29065" y="242255"/>
                  </a:lnTo>
                  <a:lnTo>
                    <a:pt x="7656" y="20043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38987" y="3428999"/>
              <a:ext cx="1416050" cy="1231900"/>
            </a:xfrm>
            <a:custGeom>
              <a:avLst/>
              <a:gdLst/>
              <a:ahLst/>
              <a:cxnLst/>
              <a:rect l="l" t="t" r="r" b="b"/>
              <a:pathLst>
                <a:path w="1416050" h="1231900">
                  <a:moveTo>
                    <a:pt x="1415808" y="1207008"/>
                  </a:moveTo>
                  <a:lnTo>
                    <a:pt x="549732" y="747712"/>
                  </a:lnTo>
                  <a:lnTo>
                    <a:pt x="553453" y="740664"/>
                  </a:lnTo>
                  <a:lnTo>
                    <a:pt x="576084" y="697992"/>
                  </a:lnTo>
                  <a:lnTo>
                    <a:pt x="535406" y="706589"/>
                  </a:lnTo>
                  <a:lnTo>
                    <a:pt x="586752" y="665988"/>
                  </a:lnTo>
                  <a:lnTo>
                    <a:pt x="594372" y="653796"/>
                  </a:lnTo>
                  <a:lnTo>
                    <a:pt x="603516" y="641604"/>
                  </a:lnTo>
                  <a:lnTo>
                    <a:pt x="609612" y="627888"/>
                  </a:lnTo>
                  <a:lnTo>
                    <a:pt x="614184" y="614172"/>
                  </a:lnTo>
                  <a:lnTo>
                    <a:pt x="618756" y="598932"/>
                  </a:lnTo>
                  <a:lnTo>
                    <a:pt x="621804" y="568452"/>
                  </a:lnTo>
                  <a:lnTo>
                    <a:pt x="620280" y="551688"/>
                  </a:lnTo>
                  <a:lnTo>
                    <a:pt x="618756" y="536448"/>
                  </a:lnTo>
                  <a:lnTo>
                    <a:pt x="618756" y="568452"/>
                  </a:lnTo>
                  <a:lnTo>
                    <a:pt x="615708" y="598932"/>
                  </a:lnTo>
                  <a:lnTo>
                    <a:pt x="600468" y="640080"/>
                  </a:lnTo>
                  <a:lnTo>
                    <a:pt x="574560" y="675132"/>
                  </a:lnTo>
                  <a:lnTo>
                    <a:pt x="539508" y="701040"/>
                  </a:lnTo>
                  <a:lnTo>
                    <a:pt x="481571" y="717969"/>
                  </a:lnTo>
                  <a:lnTo>
                    <a:pt x="467880" y="719328"/>
                  </a:lnTo>
                  <a:lnTo>
                    <a:pt x="451116" y="717804"/>
                  </a:lnTo>
                  <a:lnTo>
                    <a:pt x="408444" y="707136"/>
                  </a:lnTo>
                  <a:lnTo>
                    <a:pt x="361200" y="675132"/>
                  </a:lnTo>
                  <a:lnTo>
                    <a:pt x="335292" y="640080"/>
                  </a:lnTo>
                  <a:lnTo>
                    <a:pt x="320052" y="598932"/>
                  </a:lnTo>
                  <a:lnTo>
                    <a:pt x="317004" y="583692"/>
                  </a:lnTo>
                  <a:lnTo>
                    <a:pt x="317004" y="553212"/>
                  </a:lnTo>
                  <a:lnTo>
                    <a:pt x="323100" y="522732"/>
                  </a:lnTo>
                  <a:lnTo>
                    <a:pt x="327672" y="509016"/>
                  </a:lnTo>
                  <a:lnTo>
                    <a:pt x="335292" y="496824"/>
                  </a:lnTo>
                  <a:lnTo>
                    <a:pt x="342912" y="483108"/>
                  </a:lnTo>
                  <a:lnTo>
                    <a:pt x="371868" y="451104"/>
                  </a:lnTo>
                  <a:lnTo>
                    <a:pt x="408444" y="429768"/>
                  </a:lnTo>
                  <a:lnTo>
                    <a:pt x="452640" y="417576"/>
                  </a:lnTo>
                  <a:lnTo>
                    <a:pt x="483120" y="417576"/>
                  </a:lnTo>
                  <a:lnTo>
                    <a:pt x="539508" y="435864"/>
                  </a:lnTo>
                  <a:lnTo>
                    <a:pt x="574560" y="461772"/>
                  </a:lnTo>
                  <a:lnTo>
                    <a:pt x="600468" y="496824"/>
                  </a:lnTo>
                  <a:lnTo>
                    <a:pt x="615708" y="537972"/>
                  </a:lnTo>
                  <a:lnTo>
                    <a:pt x="618756" y="568452"/>
                  </a:lnTo>
                  <a:lnTo>
                    <a:pt x="618756" y="536448"/>
                  </a:lnTo>
                  <a:lnTo>
                    <a:pt x="614184" y="522732"/>
                  </a:lnTo>
                  <a:lnTo>
                    <a:pt x="609612" y="507492"/>
                  </a:lnTo>
                  <a:lnTo>
                    <a:pt x="601992" y="495300"/>
                  </a:lnTo>
                  <a:lnTo>
                    <a:pt x="576084" y="458724"/>
                  </a:lnTo>
                  <a:lnTo>
                    <a:pt x="541032" y="432816"/>
                  </a:lnTo>
                  <a:lnTo>
                    <a:pt x="498360" y="417576"/>
                  </a:lnTo>
                  <a:lnTo>
                    <a:pt x="483120" y="414528"/>
                  </a:lnTo>
                  <a:lnTo>
                    <a:pt x="477024" y="414528"/>
                  </a:lnTo>
                  <a:lnTo>
                    <a:pt x="477024" y="76200"/>
                  </a:lnTo>
                  <a:lnTo>
                    <a:pt x="530364" y="76200"/>
                  </a:lnTo>
                  <a:lnTo>
                    <a:pt x="520357" y="64008"/>
                  </a:lnTo>
                  <a:lnTo>
                    <a:pt x="467880" y="0"/>
                  </a:lnTo>
                  <a:lnTo>
                    <a:pt x="403872" y="76200"/>
                  </a:lnTo>
                  <a:lnTo>
                    <a:pt x="457212" y="76200"/>
                  </a:lnTo>
                  <a:lnTo>
                    <a:pt x="457212" y="414528"/>
                  </a:lnTo>
                  <a:lnTo>
                    <a:pt x="451116" y="414528"/>
                  </a:lnTo>
                  <a:lnTo>
                    <a:pt x="435876" y="417576"/>
                  </a:lnTo>
                  <a:lnTo>
                    <a:pt x="393204" y="432816"/>
                  </a:lnTo>
                  <a:lnTo>
                    <a:pt x="358152" y="458724"/>
                  </a:lnTo>
                  <a:lnTo>
                    <a:pt x="349008" y="470916"/>
                  </a:lnTo>
                  <a:lnTo>
                    <a:pt x="339864" y="481584"/>
                  </a:lnTo>
                  <a:lnTo>
                    <a:pt x="320052" y="522732"/>
                  </a:lnTo>
                  <a:lnTo>
                    <a:pt x="313956" y="553212"/>
                  </a:lnTo>
                  <a:lnTo>
                    <a:pt x="313956" y="583692"/>
                  </a:lnTo>
                  <a:lnTo>
                    <a:pt x="332244" y="641604"/>
                  </a:lnTo>
                  <a:lnTo>
                    <a:pt x="358152" y="676656"/>
                  </a:lnTo>
                  <a:lnTo>
                    <a:pt x="394728" y="704088"/>
                  </a:lnTo>
                  <a:lnTo>
                    <a:pt x="422160" y="714756"/>
                  </a:lnTo>
                  <a:lnTo>
                    <a:pt x="435876" y="719328"/>
                  </a:lnTo>
                  <a:lnTo>
                    <a:pt x="461302" y="721753"/>
                  </a:lnTo>
                  <a:lnTo>
                    <a:pt x="356616" y="736092"/>
                  </a:lnTo>
                  <a:lnTo>
                    <a:pt x="398526" y="774357"/>
                  </a:lnTo>
                  <a:lnTo>
                    <a:pt x="0" y="1210056"/>
                  </a:lnTo>
                  <a:lnTo>
                    <a:pt x="21336" y="1228344"/>
                  </a:lnTo>
                  <a:lnTo>
                    <a:pt x="420014" y="793978"/>
                  </a:lnTo>
                  <a:lnTo>
                    <a:pt x="461772" y="832104"/>
                  </a:lnTo>
                  <a:lnTo>
                    <a:pt x="465531" y="763524"/>
                  </a:lnTo>
                  <a:lnTo>
                    <a:pt x="467779" y="722376"/>
                  </a:lnTo>
                  <a:lnTo>
                    <a:pt x="468452" y="722325"/>
                  </a:lnTo>
                  <a:lnTo>
                    <a:pt x="509028" y="824484"/>
                  </a:lnTo>
                  <a:lnTo>
                    <a:pt x="536333" y="772972"/>
                  </a:lnTo>
                  <a:lnTo>
                    <a:pt x="1402092" y="1231392"/>
                  </a:lnTo>
                  <a:lnTo>
                    <a:pt x="1415808" y="1207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192" y="3718560"/>
              <a:ext cx="906779" cy="41300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2525BB-7626-8B6A-0B17-0CC7AEEADA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" y="2360675"/>
            <a:ext cx="5600699" cy="32217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6" name="object 6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60304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2943" y="2506470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416" y="2357627"/>
            <a:ext cx="4965700" cy="1572895"/>
          </a:xfrm>
          <a:custGeom>
            <a:avLst/>
            <a:gdLst/>
            <a:ahLst/>
            <a:cxnLst/>
            <a:rect l="l" t="t" r="r" b="b"/>
            <a:pathLst>
              <a:path w="4965700" h="1572895">
                <a:moveTo>
                  <a:pt x="4571" y="1572768"/>
                </a:moveTo>
                <a:lnTo>
                  <a:pt x="0" y="1554479"/>
                </a:lnTo>
                <a:lnTo>
                  <a:pt x="4960619" y="0"/>
                </a:lnTo>
                <a:lnTo>
                  <a:pt x="4965191" y="18287"/>
                </a:lnTo>
                <a:lnTo>
                  <a:pt x="4571" y="1572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23076" y="3429000"/>
            <a:ext cx="3179445" cy="1233170"/>
            <a:chOff x="6323076" y="3429000"/>
            <a:chExt cx="3179445" cy="1233170"/>
          </a:xfrm>
        </p:grpSpPr>
        <p:sp>
          <p:nvSpPr>
            <p:cNvPr id="14" name="object 14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5912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4375" y="3428999"/>
              <a:ext cx="1739264" cy="1233170"/>
            </a:xfrm>
            <a:custGeom>
              <a:avLst/>
              <a:gdLst/>
              <a:ahLst/>
              <a:cxnLst/>
              <a:rect l="l" t="t" r="r" b="b"/>
              <a:pathLst>
                <a:path w="1739265" h="1233170">
                  <a:moveTo>
                    <a:pt x="1738896" y="1205496"/>
                  </a:moveTo>
                  <a:lnTo>
                    <a:pt x="240411" y="732688"/>
                  </a:lnTo>
                  <a:lnTo>
                    <a:pt x="241744" y="728484"/>
                  </a:lnTo>
                  <a:lnTo>
                    <a:pt x="255473" y="684834"/>
                  </a:lnTo>
                  <a:lnTo>
                    <a:pt x="281940" y="653796"/>
                  </a:lnTo>
                  <a:lnTo>
                    <a:pt x="301752" y="614172"/>
                  </a:lnTo>
                  <a:lnTo>
                    <a:pt x="307848" y="58369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294132" y="626364"/>
                  </a:lnTo>
                  <a:lnTo>
                    <a:pt x="271272" y="664464"/>
                  </a:lnTo>
                  <a:lnTo>
                    <a:pt x="158864" y="718845"/>
                  </a:lnTo>
                  <a:lnTo>
                    <a:pt x="153924" y="719328"/>
                  </a:lnTo>
                  <a:lnTo>
                    <a:pt x="123444" y="716280"/>
                  </a:lnTo>
                  <a:lnTo>
                    <a:pt x="82296" y="701040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6096" y="598932"/>
                  </a:lnTo>
                  <a:lnTo>
                    <a:pt x="3048" y="568452"/>
                  </a:lnTo>
                  <a:lnTo>
                    <a:pt x="6096" y="537972"/>
                  </a:lnTo>
                  <a:lnTo>
                    <a:pt x="21336" y="496824"/>
                  </a:lnTo>
                  <a:lnTo>
                    <a:pt x="47244" y="461772"/>
                  </a:lnTo>
                  <a:lnTo>
                    <a:pt x="82296" y="435864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289560" y="495300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28600" y="432816"/>
                  </a:lnTo>
                  <a:lnTo>
                    <a:pt x="185928" y="417576"/>
                  </a:lnTo>
                  <a:lnTo>
                    <a:pt x="170688" y="414528"/>
                  </a:lnTo>
                  <a:lnTo>
                    <a:pt x="164604" y="414528"/>
                  </a:lnTo>
                  <a:lnTo>
                    <a:pt x="164604" y="76200"/>
                  </a:lnTo>
                  <a:lnTo>
                    <a:pt x="217944" y="76200"/>
                  </a:lnTo>
                  <a:lnTo>
                    <a:pt x="207695" y="64008"/>
                  </a:lnTo>
                  <a:lnTo>
                    <a:pt x="153936" y="0"/>
                  </a:lnTo>
                  <a:lnTo>
                    <a:pt x="91452" y="76200"/>
                  </a:lnTo>
                  <a:lnTo>
                    <a:pt x="144792" y="76200"/>
                  </a:lnTo>
                  <a:lnTo>
                    <a:pt x="144792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5052" y="470916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3048" y="536448"/>
                  </a:lnTo>
                  <a:lnTo>
                    <a:pt x="1524" y="553212"/>
                  </a:lnTo>
                  <a:lnTo>
                    <a:pt x="3048" y="598932"/>
                  </a:lnTo>
                  <a:lnTo>
                    <a:pt x="19812" y="641604"/>
                  </a:lnTo>
                  <a:lnTo>
                    <a:pt x="56388" y="687324"/>
                  </a:lnTo>
                  <a:lnTo>
                    <a:pt x="94488" y="710184"/>
                  </a:lnTo>
                  <a:lnTo>
                    <a:pt x="153416" y="722337"/>
                  </a:lnTo>
                  <a:lnTo>
                    <a:pt x="117360" y="826020"/>
                  </a:lnTo>
                  <a:lnTo>
                    <a:pt x="171196" y="806437"/>
                  </a:lnTo>
                  <a:lnTo>
                    <a:pt x="323100" y="1223784"/>
                  </a:lnTo>
                  <a:lnTo>
                    <a:pt x="349008" y="1214640"/>
                  </a:lnTo>
                  <a:lnTo>
                    <a:pt x="197015" y="797052"/>
                  </a:lnTo>
                  <a:lnTo>
                    <a:pt x="202565" y="795032"/>
                  </a:lnTo>
                  <a:lnTo>
                    <a:pt x="214896" y="813828"/>
                  </a:lnTo>
                  <a:lnTo>
                    <a:pt x="223151" y="787552"/>
                  </a:lnTo>
                  <a:lnTo>
                    <a:pt x="234708" y="783348"/>
                  </a:lnTo>
                  <a:lnTo>
                    <a:pt x="251472" y="777252"/>
                  </a:lnTo>
                  <a:lnTo>
                    <a:pt x="230238" y="764997"/>
                  </a:lnTo>
                  <a:lnTo>
                    <a:pt x="231736" y="760260"/>
                  </a:lnTo>
                  <a:lnTo>
                    <a:pt x="1729752" y="1232928"/>
                  </a:lnTo>
                  <a:lnTo>
                    <a:pt x="1738896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54468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3778" y="296997"/>
                  </a:lnTo>
                  <a:lnTo>
                    <a:pt x="61886" y="275295"/>
                  </a:lnTo>
                  <a:lnTo>
                    <a:pt x="29065" y="242255"/>
                  </a:lnTo>
                  <a:lnTo>
                    <a:pt x="7656" y="20043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38987" y="3428999"/>
              <a:ext cx="1416050" cy="1231900"/>
            </a:xfrm>
            <a:custGeom>
              <a:avLst/>
              <a:gdLst/>
              <a:ahLst/>
              <a:cxnLst/>
              <a:rect l="l" t="t" r="r" b="b"/>
              <a:pathLst>
                <a:path w="1416050" h="1231900">
                  <a:moveTo>
                    <a:pt x="1415808" y="1207008"/>
                  </a:moveTo>
                  <a:lnTo>
                    <a:pt x="549732" y="747712"/>
                  </a:lnTo>
                  <a:lnTo>
                    <a:pt x="553453" y="740664"/>
                  </a:lnTo>
                  <a:lnTo>
                    <a:pt x="576084" y="697992"/>
                  </a:lnTo>
                  <a:lnTo>
                    <a:pt x="535406" y="706589"/>
                  </a:lnTo>
                  <a:lnTo>
                    <a:pt x="586752" y="665988"/>
                  </a:lnTo>
                  <a:lnTo>
                    <a:pt x="594372" y="653796"/>
                  </a:lnTo>
                  <a:lnTo>
                    <a:pt x="603516" y="641604"/>
                  </a:lnTo>
                  <a:lnTo>
                    <a:pt x="609612" y="627888"/>
                  </a:lnTo>
                  <a:lnTo>
                    <a:pt x="614184" y="614172"/>
                  </a:lnTo>
                  <a:lnTo>
                    <a:pt x="618756" y="598932"/>
                  </a:lnTo>
                  <a:lnTo>
                    <a:pt x="621804" y="568452"/>
                  </a:lnTo>
                  <a:lnTo>
                    <a:pt x="620280" y="551688"/>
                  </a:lnTo>
                  <a:lnTo>
                    <a:pt x="618756" y="536448"/>
                  </a:lnTo>
                  <a:lnTo>
                    <a:pt x="618756" y="568452"/>
                  </a:lnTo>
                  <a:lnTo>
                    <a:pt x="615708" y="598932"/>
                  </a:lnTo>
                  <a:lnTo>
                    <a:pt x="600468" y="640080"/>
                  </a:lnTo>
                  <a:lnTo>
                    <a:pt x="574560" y="675132"/>
                  </a:lnTo>
                  <a:lnTo>
                    <a:pt x="539508" y="701040"/>
                  </a:lnTo>
                  <a:lnTo>
                    <a:pt x="481571" y="717969"/>
                  </a:lnTo>
                  <a:lnTo>
                    <a:pt x="467880" y="719328"/>
                  </a:lnTo>
                  <a:lnTo>
                    <a:pt x="451116" y="717804"/>
                  </a:lnTo>
                  <a:lnTo>
                    <a:pt x="408444" y="707136"/>
                  </a:lnTo>
                  <a:lnTo>
                    <a:pt x="361200" y="675132"/>
                  </a:lnTo>
                  <a:lnTo>
                    <a:pt x="335292" y="640080"/>
                  </a:lnTo>
                  <a:lnTo>
                    <a:pt x="320052" y="598932"/>
                  </a:lnTo>
                  <a:lnTo>
                    <a:pt x="317004" y="583692"/>
                  </a:lnTo>
                  <a:lnTo>
                    <a:pt x="317004" y="553212"/>
                  </a:lnTo>
                  <a:lnTo>
                    <a:pt x="323100" y="522732"/>
                  </a:lnTo>
                  <a:lnTo>
                    <a:pt x="327672" y="509016"/>
                  </a:lnTo>
                  <a:lnTo>
                    <a:pt x="335292" y="496824"/>
                  </a:lnTo>
                  <a:lnTo>
                    <a:pt x="342912" y="483108"/>
                  </a:lnTo>
                  <a:lnTo>
                    <a:pt x="371868" y="451104"/>
                  </a:lnTo>
                  <a:lnTo>
                    <a:pt x="408444" y="429768"/>
                  </a:lnTo>
                  <a:lnTo>
                    <a:pt x="452640" y="417576"/>
                  </a:lnTo>
                  <a:lnTo>
                    <a:pt x="483120" y="417576"/>
                  </a:lnTo>
                  <a:lnTo>
                    <a:pt x="539508" y="435864"/>
                  </a:lnTo>
                  <a:lnTo>
                    <a:pt x="574560" y="461772"/>
                  </a:lnTo>
                  <a:lnTo>
                    <a:pt x="600468" y="496824"/>
                  </a:lnTo>
                  <a:lnTo>
                    <a:pt x="615708" y="537972"/>
                  </a:lnTo>
                  <a:lnTo>
                    <a:pt x="618756" y="568452"/>
                  </a:lnTo>
                  <a:lnTo>
                    <a:pt x="618756" y="536448"/>
                  </a:lnTo>
                  <a:lnTo>
                    <a:pt x="614184" y="522732"/>
                  </a:lnTo>
                  <a:lnTo>
                    <a:pt x="609612" y="507492"/>
                  </a:lnTo>
                  <a:lnTo>
                    <a:pt x="601992" y="495300"/>
                  </a:lnTo>
                  <a:lnTo>
                    <a:pt x="576084" y="458724"/>
                  </a:lnTo>
                  <a:lnTo>
                    <a:pt x="541032" y="432816"/>
                  </a:lnTo>
                  <a:lnTo>
                    <a:pt x="498360" y="417576"/>
                  </a:lnTo>
                  <a:lnTo>
                    <a:pt x="483120" y="414528"/>
                  </a:lnTo>
                  <a:lnTo>
                    <a:pt x="477024" y="414528"/>
                  </a:lnTo>
                  <a:lnTo>
                    <a:pt x="477024" y="76200"/>
                  </a:lnTo>
                  <a:lnTo>
                    <a:pt x="530364" y="76200"/>
                  </a:lnTo>
                  <a:lnTo>
                    <a:pt x="520357" y="64008"/>
                  </a:lnTo>
                  <a:lnTo>
                    <a:pt x="467880" y="0"/>
                  </a:lnTo>
                  <a:lnTo>
                    <a:pt x="403872" y="76200"/>
                  </a:lnTo>
                  <a:lnTo>
                    <a:pt x="457212" y="76200"/>
                  </a:lnTo>
                  <a:lnTo>
                    <a:pt x="457212" y="414528"/>
                  </a:lnTo>
                  <a:lnTo>
                    <a:pt x="451116" y="414528"/>
                  </a:lnTo>
                  <a:lnTo>
                    <a:pt x="435876" y="417576"/>
                  </a:lnTo>
                  <a:lnTo>
                    <a:pt x="393204" y="432816"/>
                  </a:lnTo>
                  <a:lnTo>
                    <a:pt x="358152" y="458724"/>
                  </a:lnTo>
                  <a:lnTo>
                    <a:pt x="349008" y="470916"/>
                  </a:lnTo>
                  <a:lnTo>
                    <a:pt x="339864" y="481584"/>
                  </a:lnTo>
                  <a:lnTo>
                    <a:pt x="320052" y="522732"/>
                  </a:lnTo>
                  <a:lnTo>
                    <a:pt x="313956" y="553212"/>
                  </a:lnTo>
                  <a:lnTo>
                    <a:pt x="313956" y="583692"/>
                  </a:lnTo>
                  <a:lnTo>
                    <a:pt x="332244" y="641604"/>
                  </a:lnTo>
                  <a:lnTo>
                    <a:pt x="358152" y="676656"/>
                  </a:lnTo>
                  <a:lnTo>
                    <a:pt x="394728" y="704088"/>
                  </a:lnTo>
                  <a:lnTo>
                    <a:pt x="422160" y="714756"/>
                  </a:lnTo>
                  <a:lnTo>
                    <a:pt x="435876" y="719328"/>
                  </a:lnTo>
                  <a:lnTo>
                    <a:pt x="461302" y="721753"/>
                  </a:lnTo>
                  <a:lnTo>
                    <a:pt x="356616" y="736092"/>
                  </a:lnTo>
                  <a:lnTo>
                    <a:pt x="398526" y="774357"/>
                  </a:lnTo>
                  <a:lnTo>
                    <a:pt x="0" y="1210056"/>
                  </a:lnTo>
                  <a:lnTo>
                    <a:pt x="21336" y="1228344"/>
                  </a:lnTo>
                  <a:lnTo>
                    <a:pt x="420014" y="793978"/>
                  </a:lnTo>
                  <a:lnTo>
                    <a:pt x="461772" y="832104"/>
                  </a:lnTo>
                  <a:lnTo>
                    <a:pt x="465531" y="763524"/>
                  </a:lnTo>
                  <a:lnTo>
                    <a:pt x="467779" y="722376"/>
                  </a:lnTo>
                  <a:lnTo>
                    <a:pt x="468452" y="722325"/>
                  </a:lnTo>
                  <a:lnTo>
                    <a:pt x="509028" y="824484"/>
                  </a:lnTo>
                  <a:lnTo>
                    <a:pt x="536333" y="772972"/>
                  </a:lnTo>
                  <a:lnTo>
                    <a:pt x="1402092" y="1231392"/>
                  </a:lnTo>
                  <a:lnTo>
                    <a:pt x="1415808" y="1207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14944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45096" y="3428999"/>
              <a:ext cx="1417320" cy="1233170"/>
            </a:xfrm>
            <a:custGeom>
              <a:avLst/>
              <a:gdLst/>
              <a:ahLst/>
              <a:cxnLst/>
              <a:rect l="l" t="t" r="r" b="b"/>
              <a:pathLst>
                <a:path w="1417320" h="1233170">
                  <a:moveTo>
                    <a:pt x="1417307" y="1214640"/>
                  </a:moveTo>
                  <a:lnTo>
                    <a:pt x="1265148" y="796556"/>
                  </a:lnTo>
                  <a:lnTo>
                    <a:pt x="1301496" y="783348"/>
                  </a:lnTo>
                  <a:lnTo>
                    <a:pt x="1318247" y="777252"/>
                  </a:lnTo>
                  <a:lnTo>
                    <a:pt x="1224432" y="722160"/>
                  </a:lnTo>
                  <a:lnTo>
                    <a:pt x="1252715" y="719328"/>
                  </a:lnTo>
                  <a:lnTo>
                    <a:pt x="1267955" y="714756"/>
                  </a:lnTo>
                  <a:lnTo>
                    <a:pt x="1307579" y="696468"/>
                  </a:lnTo>
                  <a:lnTo>
                    <a:pt x="1341107" y="665988"/>
                  </a:lnTo>
                  <a:lnTo>
                    <a:pt x="1363967" y="627888"/>
                  </a:lnTo>
                  <a:lnTo>
                    <a:pt x="1376159" y="568452"/>
                  </a:lnTo>
                  <a:lnTo>
                    <a:pt x="1374635" y="551688"/>
                  </a:lnTo>
                  <a:lnTo>
                    <a:pt x="1373111" y="536448"/>
                  </a:lnTo>
                  <a:lnTo>
                    <a:pt x="1373111" y="568452"/>
                  </a:lnTo>
                  <a:lnTo>
                    <a:pt x="1370063" y="598932"/>
                  </a:lnTo>
                  <a:lnTo>
                    <a:pt x="1354823" y="640080"/>
                  </a:lnTo>
                  <a:lnTo>
                    <a:pt x="1328915" y="675132"/>
                  </a:lnTo>
                  <a:lnTo>
                    <a:pt x="1293863" y="701040"/>
                  </a:lnTo>
                  <a:lnTo>
                    <a:pt x="1252715" y="716280"/>
                  </a:lnTo>
                  <a:lnTo>
                    <a:pt x="1222235" y="719328"/>
                  </a:lnTo>
                  <a:lnTo>
                    <a:pt x="1215072" y="718616"/>
                  </a:lnTo>
                  <a:lnTo>
                    <a:pt x="1141945" y="695629"/>
                  </a:lnTo>
                  <a:lnTo>
                    <a:pt x="1106411" y="664464"/>
                  </a:lnTo>
                  <a:lnTo>
                    <a:pt x="1077455" y="612648"/>
                  </a:lnTo>
                  <a:lnTo>
                    <a:pt x="1071359" y="583692"/>
                  </a:lnTo>
                  <a:lnTo>
                    <a:pt x="1071359" y="553212"/>
                  </a:lnTo>
                  <a:lnTo>
                    <a:pt x="1083551" y="509016"/>
                  </a:lnTo>
                  <a:lnTo>
                    <a:pt x="1115555" y="461772"/>
                  </a:lnTo>
                  <a:lnTo>
                    <a:pt x="1150607" y="435864"/>
                  </a:lnTo>
                  <a:lnTo>
                    <a:pt x="1191755" y="420624"/>
                  </a:lnTo>
                  <a:lnTo>
                    <a:pt x="1206995" y="417576"/>
                  </a:lnTo>
                  <a:lnTo>
                    <a:pt x="1237475" y="417576"/>
                  </a:lnTo>
                  <a:lnTo>
                    <a:pt x="1293863" y="435864"/>
                  </a:lnTo>
                  <a:lnTo>
                    <a:pt x="1328915" y="461772"/>
                  </a:lnTo>
                  <a:lnTo>
                    <a:pt x="1354823" y="496824"/>
                  </a:lnTo>
                  <a:lnTo>
                    <a:pt x="1370063" y="537972"/>
                  </a:lnTo>
                  <a:lnTo>
                    <a:pt x="1373111" y="568452"/>
                  </a:lnTo>
                  <a:lnTo>
                    <a:pt x="1373111" y="536448"/>
                  </a:lnTo>
                  <a:lnTo>
                    <a:pt x="1368539" y="522732"/>
                  </a:lnTo>
                  <a:lnTo>
                    <a:pt x="1363967" y="507492"/>
                  </a:lnTo>
                  <a:lnTo>
                    <a:pt x="1357871" y="495300"/>
                  </a:lnTo>
                  <a:lnTo>
                    <a:pt x="1330439" y="458724"/>
                  </a:lnTo>
                  <a:lnTo>
                    <a:pt x="1295387" y="432816"/>
                  </a:lnTo>
                  <a:lnTo>
                    <a:pt x="1252715" y="417576"/>
                  </a:lnTo>
                  <a:lnTo>
                    <a:pt x="1237475" y="414528"/>
                  </a:lnTo>
                  <a:lnTo>
                    <a:pt x="1231379" y="414528"/>
                  </a:lnTo>
                  <a:lnTo>
                    <a:pt x="1231379" y="76200"/>
                  </a:lnTo>
                  <a:lnTo>
                    <a:pt x="1286243" y="76200"/>
                  </a:lnTo>
                  <a:lnTo>
                    <a:pt x="1276007" y="64008"/>
                  </a:lnTo>
                  <a:lnTo>
                    <a:pt x="1222235" y="0"/>
                  </a:lnTo>
                  <a:lnTo>
                    <a:pt x="1158227" y="76200"/>
                  </a:lnTo>
                  <a:lnTo>
                    <a:pt x="1213091" y="76200"/>
                  </a:lnTo>
                  <a:lnTo>
                    <a:pt x="1213091" y="414528"/>
                  </a:lnTo>
                  <a:lnTo>
                    <a:pt x="1206995" y="414528"/>
                  </a:lnTo>
                  <a:lnTo>
                    <a:pt x="1176515" y="420624"/>
                  </a:lnTo>
                  <a:lnTo>
                    <a:pt x="1149083" y="432816"/>
                  </a:lnTo>
                  <a:lnTo>
                    <a:pt x="1135367" y="440436"/>
                  </a:lnTo>
                  <a:lnTo>
                    <a:pt x="1124699" y="449580"/>
                  </a:lnTo>
                  <a:lnTo>
                    <a:pt x="1112507" y="458724"/>
                  </a:lnTo>
                  <a:lnTo>
                    <a:pt x="1103363" y="470916"/>
                  </a:lnTo>
                  <a:lnTo>
                    <a:pt x="1094219" y="481584"/>
                  </a:lnTo>
                  <a:lnTo>
                    <a:pt x="1086599" y="495300"/>
                  </a:lnTo>
                  <a:lnTo>
                    <a:pt x="1080503" y="507492"/>
                  </a:lnTo>
                  <a:lnTo>
                    <a:pt x="1074407" y="522732"/>
                  </a:lnTo>
                  <a:lnTo>
                    <a:pt x="1071359" y="536448"/>
                  </a:lnTo>
                  <a:lnTo>
                    <a:pt x="1068311" y="553212"/>
                  </a:lnTo>
                  <a:lnTo>
                    <a:pt x="1068311" y="583692"/>
                  </a:lnTo>
                  <a:lnTo>
                    <a:pt x="1086599" y="641604"/>
                  </a:lnTo>
                  <a:lnTo>
                    <a:pt x="1124699" y="687324"/>
                  </a:lnTo>
                  <a:lnTo>
                    <a:pt x="1130007" y="691883"/>
                  </a:lnTo>
                  <a:lnTo>
                    <a:pt x="1115568" y="687336"/>
                  </a:lnTo>
                  <a:lnTo>
                    <a:pt x="1137577" y="739914"/>
                  </a:lnTo>
                  <a:lnTo>
                    <a:pt x="0" y="1205496"/>
                  </a:lnTo>
                  <a:lnTo>
                    <a:pt x="10668" y="1232928"/>
                  </a:lnTo>
                  <a:lnTo>
                    <a:pt x="1148397" y="765771"/>
                  </a:lnTo>
                  <a:lnTo>
                    <a:pt x="1170432" y="818400"/>
                  </a:lnTo>
                  <a:lnTo>
                    <a:pt x="1214958" y="734580"/>
                  </a:lnTo>
                  <a:lnTo>
                    <a:pt x="1221473" y="722312"/>
                  </a:lnTo>
                  <a:lnTo>
                    <a:pt x="1221701" y="722337"/>
                  </a:lnTo>
                  <a:lnTo>
                    <a:pt x="1184135" y="826020"/>
                  </a:lnTo>
                  <a:lnTo>
                    <a:pt x="1237983" y="806437"/>
                  </a:lnTo>
                  <a:lnTo>
                    <a:pt x="1389875" y="1223784"/>
                  </a:lnTo>
                  <a:lnTo>
                    <a:pt x="1417307" y="1214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5360" y="3436619"/>
              <a:ext cx="906779" cy="4130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4E7A44-4197-D7D6-9641-3245D66BCB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23" y="720298"/>
            <a:ext cx="5455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BF0000"/>
                </a:solidFill>
              </a:rPr>
              <a:t>Booleans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over</a:t>
            </a:r>
            <a:r>
              <a:rPr sz="4400" spc="-65" dirty="0">
                <a:solidFill>
                  <a:srgbClr val="BF0000"/>
                </a:solidFill>
              </a:rPr>
              <a:t> </a:t>
            </a:r>
            <a:r>
              <a:rPr sz="4400" spc="5" dirty="0">
                <a:solidFill>
                  <a:srgbClr val="BF0000"/>
                </a:solidFill>
              </a:rPr>
              <a:t>the</a:t>
            </a:r>
            <a:r>
              <a:rPr sz="4400" spc="-20" dirty="0">
                <a:solidFill>
                  <a:srgbClr val="BF0000"/>
                </a:solidFill>
              </a:rPr>
              <a:t> reals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5" name="object 5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8404" y="3746775"/>
            <a:ext cx="1765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1043" y="2576319"/>
            <a:ext cx="1765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23076" y="3429000"/>
            <a:ext cx="2900680" cy="1233170"/>
            <a:chOff x="6323076" y="3429000"/>
            <a:chExt cx="2900680" cy="1233170"/>
          </a:xfrm>
        </p:grpSpPr>
        <p:sp>
          <p:nvSpPr>
            <p:cNvPr id="10" name="object 10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23076" y="3428999"/>
              <a:ext cx="2329180" cy="1233170"/>
            </a:xfrm>
            <a:custGeom>
              <a:avLst/>
              <a:gdLst/>
              <a:ahLst/>
              <a:cxnLst/>
              <a:rect l="l" t="t" r="r" b="b"/>
              <a:pathLst>
                <a:path w="2329179" h="1233170">
                  <a:moveTo>
                    <a:pt x="2328659" y="1205496"/>
                  </a:moveTo>
                  <a:lnTo>
                    <a:pt x="251675" y="728040"/>
                  </a:lnTo>
                  <a:lnTo>
                    <a:pt x="265176" y="707136"/>
                  </a:lnTo>
                  <a:lnTo>
                    <a:pt x="245491" y="709574"/>
                  </a:lnTo>
                  <a:lnTo>
                    <a:pt x="250126" y="689470"/>
                  </a:lnTo>
                  <a:lnTo>
                    <a:pt x="252984" y="687324"/>
                  </a:lnTo>
                  <a:lnTo>
                    <a:pt x="263652" y="676656"/>
                  </a:lnTo>
                  <a:lnTo>
                    <a:pt x="289560" y="641604"/>
                  </a:lnTo>
                  <a:lnTo>
                    <a:pt x="307848" y="583692"/>
                  </a:lnTo>
                  <a:lnTo>
                    <a:pt x="309372" y="568452"/>
                  </a:lnTo>
                  <a:lnTo>
                    <a:pt x="307848" y="551688"/>
                  </a:lnTo>
                  <a:lnTo>
                    <a:pt x="304800" y="536448"/>
                  </a:lnTo>
                  <a:lnTo>
                    <a:pt x="304800" y="553212"/>
                  </a:lnTo>
                  <a:lnTo>
                    <a:pt x="304800" y="583692"/>
                  </a:lnTo>
                  <a:lnTo>
                    <a:pt x="301752" y="598932"/>
                  </a:lnTo>
                  <a:lnTo>
                    <a:pt x="298704" y="612648"/>
                  </a:lnTo>
                  <a:lnTo>
                    <a:pt x="294132" y="626364"/>
                  </a:lnTo>
                  <a:lnTo>
                    <a:pt x="286512" y="640080"/>
                  </a:lnTo>
                  <a:lnTo>
                    <a:pt x="280416" y="652272"/>
                  </a:lnTo>
                  <a:lnTo>
                    <a:pt x="271272" y="664464"/>
                  </a:lnTo>
                  <a:lnTo>
                    <a:pt x="260604" y="675132"/>
                  </a:lnTo>
                  <a:lnTo>
                    <a:pt x="251675" y="682790"/>
                  </a:lnTo>
                  <a:lnTo>
                    <a:pt x="254495" y="670560"/>
                  </a:lnTo>
                  <a:lnTo>
                    <a:pt x="157657" y="718997"/>
                  </a:lnTo>
                  <a:lnTo>
                    <a:pt x="96012" y="707136"/>
                  </a:lnTo>
                  <a:lnTo>
                    <a:pt x="59436" y="684276"/>
                  </a:lnTo>
                  <a:lnTo>
                    <a:pt x="47244" y="675132"/>
                  </a:lnTo>
                  <a:lnTo>
                    <a:pt x="21336" y="640080"/>
                  </a:lnTo>
                  <a:lnTo>
                    <a:pt x="7620" y="598932"/>
                  </a:lnTo>
                  <a:lnTo>
                    <a:pt x="4572" y="583692"/>
                  </a:lnTo>
                  <a:lnTo>
                    <a:pt x="4572" y="553212"/>
                  </a:lnTo>
                  <a:lnTo>
                    <a:pt x="15240" y="509016"/>
                  </a:lnTo>
                  <a:lnTo>
                    <a:pt x="38100" y="472440"/>
                  </a:lnTo>
                  <a:lnTo>
                    <a:pt x="70104" y="443484"/>
                  </a:lnTo>
                  <a:lnTo>
                    <a:pt x="109728" y="423672"/>
                  </a:lnTo>
                  <a:lnTo>
                    <a:pt x="124968" y="420624"/>
                  </a:lnTo>
                  <a:lnTo>
                    <a:pt x="138684" y="417576"/>
                  </a:lnTo>
                  <a:lnTo>
                    <a:pt x="170688" y="417576"/>
                  </a:lnTo>
                  <a:lnTo>
                    <a:pt x="184404" y="420624"/>
                  </a:lnTo>
                  <a:lnTo>
                    <a:pt x="199644" y="423672"/>
                  </a:lnTo>
                  <a:lnTo>
                    <a:pt x="239268" y="443484"/>
                  </a:lnTo>
                  <a:lnTo>
                    <a:pt x="271272" y="472440"/>
                  </a:lnTo>
                  <a:lnTo>
                    <a:pt x="294132" y="509016"/>
                  </a:lnTo>
                  <a:lnTo>
                    <a:pt x="304800" y="553212"/>
                  </a:lnTo>
                  <a:lnTo>
                    <a:pt x="304800" y="536448"/>
                  </a:lnTo>
                  <a:lnTo>
                    <a:pt x="301752" y="522732"/>
                  </a:lnTo>
                  <a:lnTo>
                    <a:pt x="297180" y="507492"/>
                  </a:lnTo>
                  <a:lnTo>
                    <a:pt x="289560" y="495300"/>
                  </a:lnTo>
                  <a:lnTo>
                    <a:pt x="281940" y="481584"/>
                  </a:lnTo>
                  <a:lnTo>
                    <a:pt x="272796" y="470916"/>
                  </a:lnTo>
                  <a:lnTo>
                    <a:pt x="263652" y="458724"/>
                  </a:lnTo>
                  <a:lnTo>
                    <a:pt x="252984" y="449580"/>
                  </a:lnTo>
                  <a:lnTo>
                    <a:pt x="214884" y="426720"/>
                  </a:lnTo>
                  <a:lnTo>
                    <a:pt x="170688" y="414528"/>
                  </a:lnTo>
                  <a:lnTo>
                    <a:pt x="164579" y="414528"/>
                  </a:lnTo>
                  <a:lnTo>
                    <a:pt x="164579" y="76200"/>
                  </a:lnTo>
                  <a:lnTo>
                    <a:pt x="217919" y="76200"/>
                  </a:lnTo>
                  <a:lnTo>
                    <a:pt x="207683" y="64008"/>
                  </a:lnTo>
                  <a:lnTo>
                    <a:pt x="153911" y="0"/>
                  </a:lnTo>
                  <a:lnTo>
                    <a:pt x="91427" y="76200"/>
                  </a:lnTo>
                  <a:lnTo>
                    <a:pt x="144767" y="76200"/>
                  </a:lnTo>
                  <a:lnTo>
                    <a:pt x="144767" y="414528"/>
                  </a:lnTo>
                  <a:lnTo>
                    <a:pt x="138684" y="414528"/>
                  </a:lnTo>
                  <a:lnTo>
                    <a:pt x="108204" y="420624"/>
                  </a:lnTo>
                  <a:lnTo>
                    <a:pt x="68580" y="440436"/>
                  </a:lnTo>
                  <a:lnTo>
                    <a:pt x="36576" y="470916"/>
                  </a:lnTo>
                  <a:lnTo>
                    <a:pt x="27432" y="481584"/>
                  </a:lnTo>
                  <a:lnTo>
                    <a:pt x="19812" y="495300"/>
                  </a:lnTo>
                  <a:lnTo>
                    <a:pt x="12192" y="507492"/>
                  </a:lnTo>
                  <a:lnTo>
                    <a:pt x="7620" y="522732"/>
                  </a:lnTo>
                  <a:lnTo>
                    <a:pt x="4572" y="536448"/>
                  </a:lnTo>
                  <a:lnTo>
                    <a:pt x="1524" y="553212"/>
                  </a:lnTo>
                  <a:lnTo>
                    <a:pt x="0" y="568452"/>
                  </a:lnTo>
                  <a:lnTo>
                    <a:pt x="1524" y="583692"/>
                  </a:lnTo>
                  <a:lnTo>
                    <a:pt x="12192" y="627888"/>
                  </a:lnTo>
                  <a:lnTo>
                    <a:pt x="36576" y="665988"/>
                  </a:lnTo>
                  <a:lnTo>
                    <a:pt x="68580" y="696468"/>
                  </a:lnTo>
                  <a:lnTo>
                    <a:pt x="108204" y="714756"/>
                  </a:lnTo>
                  <a:lnTo>
                    <a:pt x="154368" y="722274"/>
                  </a:lnTo>
                  <a:lnTo>
                    <a:pt x="187452" y="827532"/>
                  </a:lnTo>
                  <a:lnTo>
                    <a:pt x="209791" y="792911"/>
                  </a:lnTo>
                  <a:lnTo>
                    <a:pt x="222491" y="809256"/>
                  </a:lnTo>
                  <a:lnTo>
                    <a:pt x="228155" y="784669"/>
                  </a:lnTo>
                  <a:lnTo>
                    <a:pt x="918972" y="1231392"/>
                  </a:lnTo>
                  <a:lnTo>
                    <a:pt x="934212" y="1207008"/>
                  </a:lnTo>
                  <a:lnTo>
                    <a:pt x="235038" y="754875"/>
                  </a:lnTo>
                  <a:lnTo>
                    <a:pt x="235419" y="753211"/>
                  </a:lnTo>
                  <a:lnTo>
                    <a:pt x="2322563" y="1232928"/>
                  </a:lnTo>
                  <a:lnTo>
                    <a:pt x="2328659" y="120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4388" y="3429000"/>
              <a:ext cx="2308860" cy="123291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89660" y="1446276"/>
            <a:ext cx="4996180" cy="4229100"/>
            <a:chOff x="1089660" y="1446276"/>
            <a:chExt cx="4996180" cy="42291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708" y="1446276"/>
              <a:ext cx="4992623" cy="42275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9660" y="1938528"/>
              <a:ext cx="2787650" cy="3736975"/>
            </a:xfrm>
            <a:custGeom>
              <a:avLst/>
              <a:gdLst/>
              <a:ahLst/>
              <a:cxnLst/>
              <a:rect l="l" t="t" r="r" b="b"/>
              <a:pathLst>
                <a:path w="2787650" h="3736975">
                  <a:moveTo>
                    <a:pt x="2772155" y="3736848"/>
                  </a:moveTo>
                  <a:lnTo>
                    <a:pt x="0" y="10667"/>
                  </a:lnTo>
                  <a:lnTo>
                    <a:pt x="15239" y="0"/>
                  </a:lnTo>
                  <a:lnTo>
                    <a:pt x="2787396" y="3726179"/>
                  </a:lnTo>
                  <a:lnTo>
                    <a:pt x="2772155" y="3736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4816" y="4418076"/>
            <a:ext cx="786383" cy="41300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46C246-9645-4B42-5D82-EDBF3993AB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" y="1670304"/>
            <a:ext cx="5600699" cy="39121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3849" y="720298"/>
            <a:ext cx="1842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>
                <a:solidFill>
                  <a:srgbClr val="BF0000"/>
                </a:solidFill>
              </a:rPr>
              <a:t>he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20" dirty="0">
                <a:solidFill>
                  <a:srgbClr val="BF0000"/>
                </a:solidFill>
              </a:rPr>
              <a:t>reals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94635" y="5493468"/>
            <a:ext cx="732980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must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coloured </a:t>
            </a:r>
            <a:r>
              <a:rPr sz="3200" spc="-15" dirty="0">
                <a:latin typeface="Calibri"/>
                <a:cs typeface="Calibri"/>
              </a:rPr>
              <a:t>area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3423" y="872825"/>
            <a:ext cx="3611879" cy="314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Booleans</a:t>
            </a:r>
            <a:r>
              <a:rPr sz="4400" b="1" spc="-5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BF0000"/>
                </a:solidFill>
                <a:latin typeface="Calibri"/>
                <a:cs typeface="Calibri"/>
              </a:rPr>
              <a:t>over</a:t>
            </a:r>
            <a:r>
              <a:rPr sz="4400" b="1" spc="-7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BF0000"/>
                </a:solidFill>
                <a:latin typeface="Calibri"/>
                <a:cs typeface="Calibri"/>
              </a:rPr>
              <a:t>t</a:t>
            </a:r>
            <a:endParaRPr sz="4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>
              <a:latin typeface="Calibri"/>
              <a:cs typeface="Calibri"/>
            </a:endParaRPr>
          </a:p>
          <a:p>
            <a:pPr marR="492759" algn="ctr">
              <a:lnSpc>
                <a:spcPct val="100000"/>
              </a:lnSpc>
              <a:spcBef>
                <a:spcPts val="3409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marR="542290" algn="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7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9779" y="1981200"/>
            <a:ext cx="3583304" cy="2438400"/>
            <a:chOff x="2049779" y="1981200"/>
            <a:chExt cx="3583304" cy="2438400"/>
          </a:xfrm>
        </p:grpSpPr>
        <p:sp>
          <p:nvSpPr>
            <p:cNvPr id="7" name="object 7"/>
            <p:cNvSpPr/>
            <p:nvPr/>
          </p:nvSpPr>
          <p:spPr>
            <a:xfrm>
              <a:off x="2189987" y="2959608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1524"/>
                  </a:lnTo>
                  <a:lnTo>
                    <a:pt x="1498092" y="0"/>
                  </a:lnTo>
                  <a:lnTo>
                    <a:pt x="1499615" y="0"/>
                  </a:lnTo>
                  <a:lnTo>
                    <a:pt x="1502664" y="1524"/>
                  </a:lnTo>
                  <a:lnTo>
                    <a:pt x="1575741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75741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9767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36" y="1752600"/>
                  </a:moveTo>
                  <a:lnTo>
                    <a:pt x="3551097" y="1734312"/>
                  </a:lnTo>
                  <a:lnTo>
                    <a:pt x="3439680" y="1670304"/>
                  </a:lnTo>
                  <a:lnTo>
                    <a:pt x="3432416" y="1667408"/>
                  </a:lnTo>
                  <a:lnTo>
                    <a:pt x="3425012" y="1667637"/>
                  </a:lnTo>
                  <a:lnTo>
                    <a:pt x="3418459" y="1670735"/>
                  </a:lnTo>
                  <a:lnTo>
                    <a:pt x="3413772" y="1676400"/>
                  </a:lnTo>
                  <a:lnTo>
                    <a:pt x="3410864" y="1683689"/>
                  </a:lnTo>
                  <a:lnTo>
                    <a:pt x="3411105" y="1691259"/>
                  </a:lnTo>
                  <a:lnTo>
                    <a:pt x="3414191" y="1698269"/>
                  </a:lnTo>
                  <a:lnTo>
                    <a:pt x="3419868" y="1703832"/>
                  </a:lnTo>
                  <a:lnTo>
                    <a:pt x="3473018" y="1734312"/>
                  </a:lnTo>
                  <a:lnTo>
                    <a:pt x="1658112" y="1734312"/>
                  </a:lnTo>
                  <a:lnTo>
                    <a:pt x="1658112" y="109905"/>
                  </a:lnTo>
                  <a:lnTo>
                    <a:pt x="1688592" y="163068"/>
                  </a:lnTo>
                  <a:lnTo>
                    <a:pt x="1694167" y="167881"/>
                  </a:lnTo>
                  <a:lnTo>
                    <a:pt x="1701165" y="170688"/>
                  </a:lnTo>
                  <a:lnTo>
                    <a:pt x="1708746" y="171221"/>
                  </a:lnTo>
                  <a:lnTo>
                    <a:pt x="1716024" y="169164"/>
                  </a:lnTo>
                  <a:lnTo>
                    <a:pt x="1720837" y="164477"/>
                  </a:lnTo>
                  <a:lnTo>
                    <a:pt x="1723644" y="157924"/>
                  </a:lnTo>
                  <a:lnTo>
                    <a:pt x="1724177" y="150520"/>
                  </a:lnTo>
                  <a:lnTo>
                    <a:pt x="1722120" y="143256"/>
                  </a:lnTo>
                  <a:lnTo>
                    <a:pt x="1660601" y="38100"/>
                  </a:lnTo>
                  <a:lnTo>
                    <a:pt x="1638300" y="0"/>
                  </a:lnTo>
                  <a:lnTo>
                    <a:pt x="1556004" y="143256"/>
                  </a:lnTo>
                  <a:lnTo>
                    <a:pt x="1553108" y="150520"/>
                  </a:lnTo>
                  <a:lnTo>
                    <a:pt x="1553337" y="157924"/>
                  </a:lnTo>
                  <a:lnTo>
                    <a:pt x="1556435" y="164477"/>
                  </a:lnTo>
                  <a:lnTo>
                    <a:pt x="1562100" y="169164"/>
                  </a:lnTo>
                  <a:lnTo>
                    <a:pt x="1569389" y="171221"/>
                  </a:lnTo>
                  <a:lnTo>
                    <a:pt x="1576959" y="170688"/>
                  </a:lnTo>
                  <a:lnTo>
                    <a:pt x="1583969" y="167881"/>
                  </a:lnTo>
                  <a:lnTo>
                    <a:pt x="1589532" y="163068"/>
                  </a:lnTo>
                  <a:lnTo>
                    <a:pt x="1620012" y="109905"/>
                  </a:lnTo>
                  <a:lnTo>
                    <a:pt x="1620012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20012" y="1772412"/>
                  </a:lnTo>
                  <a:lnTo>
                    <a:pt x="1620012" y="2438400"/>
                  </a:lnTo>
                  <a:lnTo>
                    <a:pt x="1658112" y="2438400"/>
                  </a:lnTo>
                  <a:lnTo>
                    <a:pt x="1658112" y="1772412"/>
                  </a:lnTo>
                  <a:lnTo>
                    <a:pt x="3473018" y="1772412"/>
                  </a:lnTo>
                  <a:lnTo>
                    <a:pt x="3419868" y="1802892"/>
                  </a:lnTo>
                  <a:lnTo>
                    <a:pt x="3414191" y="1808467"/>
                  </a:lnTo>
                  <a:lnTo>
                    <a:pt x="3411105" y="1815465"/>
                  </a:lnTo>
                  <a:lnTo>
                    <a:pt x="3410864" y="1823046"/>
                  </a:lnTo>
                  <a:lnTo>
                    <a:pt x="3413772" y="1830324"/>
                  </a:lnTo>
                  <a:lnTo>
                    <a:pt x="3418459" y="1835137"/>
                  </a:lnTo>
                  <a:lnTo>
                    <a:pt x="3425012" y="1837944"/>
                  </a:lnTo>
                  <a:lnTo>
                    <a:pt x="3432416" y="1838477"/>
                  </a:lnTo>
                  <a:lnTo>
                    <a:pt x="3439680" y="1836420"/>
                  </a:lnTo>
                  <a:lnTo>
                    <a:pt x="3549065" y="1772412"/>
                  </a:lnTo>
                  <a:lnTo>
                    <a:pt x="3582936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9600" y="1126236"/>
            <a:ext cx="8613775" cy="4549140"/>
            <a:chOff x="609600" y="1126236"/>
            <a:chExt cx="8613775" cy="45491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020" y="1126236"/>
              <a:ext cx="5071871" cy="42489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2651" y="2162555"/>
              <a:ext cx="2423160" cy="3251200"/>
            </a:xfrm>
            <a:custGeom>
              <a:avLst/>
              <a:gdLst/>
              <a:ahLst/>
              <a:cxnLst/>
              <a:rect l="l" t="t" r="r" b="b"/>
              <a:pathLst>
                <a:path w="2423160" h="3251200">
                  <a:moveTo>
                    <a:pt x="15240" y="3250692"/>
                  </a:moveTo>
                  <a:lnTo>
                    <a:pt x="0" y="3238499"/>
                  </a:lnTo>
                  <a:lnTo>
                    <a:pt x="2407919" y="0"/>
                  </a:lnTo>
                  <a:lnTo>
                    <a:pt x="2423160" y="12192"/>
                  </a:lnTo>
                  <a:lnTo>
                    <a:pt x="15240" y="3250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2177796"/>
              <a:ext cx="5579364" cy="33924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246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3076" y="3177539"/>
              <a:ext cx="2329180" cy="1484630"/>
            </a:xfrm>
            <a:custGeom>
              <a:avLst/>
              <a:gdLst/>
              <a:ahLst/>
              <a:cxnLst/>
              <a:rect l="l" t="t" r="r" b="b"/>
              <a:pathLst>
                <a:path w="2329179" h="1484629">
                  <a:moveTo>
                    <a:pt x="2328659" y="1456956"/>
                  </a:moveTo>
                  <a:lnTo>
                    <a:pt x="251675" y="979500"/>
                  </a:lnTo>
                  <a:lnTo>
                    <a:pt x="265176" y="958596"/>
                  </a:lnTo>
                  <a:lnTo>
                    <a:pt x="245491" y="961034"/>
                  </a:lnTo>
                  <a:lnTo>
                    <a:pt x="250126" y="940930"/>
                  </a:lnTo>
                  <a:lnTo>
                    <a:pt x="252984" y="938784"/>
                  </a:lnTo>
                  <a:lnTo>
                    <a:pt x="263652" y="928116"/>
                  </a:lnTo>
                  <a:lnTo>
                    <a:pt x="289560" y="893064"/>
                  </a:lnTo>
                  <a:lnTo>
                    <a:pt x="307848" y="835152"/>
                  </a:lnTo>
                  <a:lnTo>
                    <a:pt x="309372" y="819912"/>
                  </a:lnTo>
                  <a:lnTo>
                    <a:pt x="307848" y="803148"/>
                  </a:lnTo>
                  <a:lnTo>
                    <a:pt x="304800" y="787908"/>
                  </a:lnTo>
                  <a:lnTo>
                    <a:pt x="304800" y="804672"/>
                  </a:lnTo>
                  <a:lnTo>
                    <a:pt x="304800" y="835152"/>
                  </a:lnTo>
                  <a:lnTo>
                    <a:pt x="301752" y="850392"/>
                  </a:lnTo>
                  <a:lnTo>
                    <a:pt x="298704" y="864108"/>
                  </a:lnTo>
                  <a:lnTo>
                    <a:pt x="294132" y="877824"/>
                  </a:lnTo>
                  <a:lnTo>
                    <a:pt x="286512" y="891540"/>
                  </a:lnTo>
                  <a:lnTo>
                    <a:pt x="280416" y="903732"/>
                  </a:lnTo>
                  <a:lnTo>
                    <a:pt x="271272" y="915924"/>
                  </a:lnTo>
                  <a:lnTo>
                    <a:pt x="260604" y="926592"/>
                  </a:lnTo>
                  <a:lnTo>
                    <a:pt x="251675" y="934250"/>
                  </a:lnTo>
                  <a:lnTo>
                    <a:pt x="254495" y="922020"/>
                  </a:lnTo>
                  <a:lnTo>
                    <a:pt x="157657" y="970457"/>
                  </a:lnTo>
                  <a:lnTo>
                    <a:pt x="96012" y="958596"/>
                  </a:lnTo>
                  <a:lnTo>
                    <a:pt x="59436" y="935736"/>
                  </a:lnTo>
                  <a:lnTo>
                    <a:pt x="47244" y="926592"/>
                  </a:lnTo>
                  <a:lnTo>
                    <a:pt x="21336" y="891540"/>
                  </a:lnTo>
                  <a:lnTo>
                    <a:pt x="7620" y="850392"/>
                  </a:lnTo>
                  <a:lnTo>
                    <a:pt x="4572" y="835152"/>
                  </a:lnTo>
                  <a:lnTo>
                    <a:pt x="4572" y="804672"/>
                  </a:lnTo>
                  <a:lnTo>
                    <a:pt x="15240" y="760476"/>
                  </a:lnTo>
                  <a:lnTo>
                    <a:pt x="38100" y="723900"/>
                  </a:lnTo>
                  <a:lnTo>
                    <a:pt x="70104" y="694944"/>
                  </a:lnTo>
                  <a:lnTo>
                    <a:pt x="109728" y="675132"/>
                  </a:lnTo>
                  <a:lnTo>
                    <a:pt x="124968" y="672084"/>
                  </a:lnTo>
                  <a:lnTo>
                    <a:pt x="138684" y="669036"/>
                  </a:lnTo>
                  <a:lnTo>
                    <a:pt x="155879" y="669036"/>
                  </a:lnTo>
                  <a:lnTo>
                    <a:pt x="161531" y="679704"/>
                  </a:lnTo>
                  <a:lnTo>
                    <a:pt x="178498" y="670775"/>
                  </a:lnTo>
                  <a:lnTo>
                    <a:pt x="184404" y="672084"/>
                  </a:lnTo>
                  <a:lnTo>
                    <a:pt x="199644" y="675132"/>
                  </a:lnTo>
                  <a:lnTo>
                    <a:pt x="227076" y="687324"/>
                  </a:lnTo>
                  <a:lnTo>
                    <a:pt x="262128" y="713232"/>
                  </a:lnTo>
                  <a:lnTo>
                    <a:pt x="288036" y="748284"/>
                  </a:lnTo>
                  <a:lnTo>
                    <a:pt x="304800" y="804672"/>
                  </a:lnTo>
                  <a:lnTo>
                    <a:pt x="304800" y="787908"/>
                  </a:lnTo>
                  <a:lnTo>
                    <a:pt x="301752" y="774192"/>
                  </a:lnTo>
                  <a:lnTo>
                    <a:pt x="297180" y="758952"/>
                  </a:lnTo>
                  <a:lnTo>
                    <a:pt x="289560" y="746760"/>
                  </a:lnTo>
                  <a:lnTo>
                    <a:pt x="281940" y="733044"/>
                  </a:lnTo>
                  <a:lnTo>
                    <a:pt x="272796" y="722376"/>
                  </a:lnTo>
                  <a:lnTo>
                    <a:pt x="263652" y="710184"/>
                  </a:lnTo>
                  <a:lnTo>
                    <a:pt x="252984" y="701040"/>
                  </a:lnTo>
                  <a:lnTo>
                    <a:pt x="214884" y="678180"/>
                  </a:lnTo>
                  <a:lnTo>
                    <a:pt x="182930" y="668439"/>
                  </a:lnTo>
                  <a:lnTo>
                    <a:pt x="1307134" y="76771"/>
                  </a:lnTo>
                  <a:lnTo>
                    <a:pt x="1333487" y="126492"/>
                  </a:lnTo>
                  <a:lnTo>
                    <a:pt x="1367383" y="44196"/>
                  </a:lnTo>
                  <a:lnTo>
                    <a:pt x="1376159" y="22860"/>
                  </a:lnTo>
                  <a:lnTo>
                    <a:pt x="1266431" y="0"/>
                  </a:lnTo>
                  <a:lnTo>
                    <a:pt x="1293393" y="50863"/>
                  </a:lnTo>
                  <a:lnTo>
                    <a:pt x="147815" y="653796"/>
                  </a:lnTo>
                  <a:lnTo>
                    <a:pt x="154266" y="665988"/>
                  </a:lnTo>
                  <a:lnTo>
                    <a:pt x="138684" y="665988"/>
                  </a:lnTo>
                  <a:lnTo>
                    <a:pt x="108204" y="672084"/>
                  </a:lnTo>
                  <a:lnTo>
                    <a:pt x="68580" y="691896"/>
                  </a:lnTo>
                  <a:lnTo>
                    <a:pt x="36576" y="722376"/>
                  </a:lnTo>
                  <a:lnTo>
                    <a:pt x="27432" y="733044"/>
                  </a:lnTo>
                  <a:lnTo>
                    <a:pt x="19812" y="746760"/>
                  </a:lnTo>
                  <a:lnTo>
                    <a:pt x="12192" y="758952"/>
                  </a:lnTo>
                  <a:lnTo>
                    <a:pt x="7620" y="774192"/>
                  </a:lnTo>
                  <a:lnTo>
                    <a:pt x="4572" y="787908"/>
                  </a:lnTo>
                  <a:lnTo>
                    <a:pt x="1524" y="804672"/>
                  </a:lnTo>
                  <a:lnTo>
                    <a:pt x="0" y="819912"/>
                  </a:lnTo>
                  <a:lnTo>
                    <a:pt x="1524" y="835152"/>
                  </a:lnTo>
                  <a:lnTo>
                    <a:pt x="12192" y="879348"/>
                  </a:lnTo>
                  <a:lnTo>
                    <a:pt x="36576" y="917448"/>
                  </a:lnTo>
                  <a:lnTo>
                    <a:pt x="68580" y="947928"/>
                  </a:lnTo>
                  <a:lnTo>
                    <a:pt x="108204" y="966216"/>
                  </a:lnTo>
                  <a:lnTo>
                    <a:pt x="154368" y="973734"/>
                  </a:lnTo>
                  <a:lnTo>
                    <a:pt x="187452" y="1078992"/>
                  </a:lnTo>
                  <a:lnTo>
                    <a:pt x="209791" y="1044371"/>
                  </a:lnTo>
                  <a:lnTo>
                    <a:pt x="222491" y="1060716"/>
                  </a:lnTo>
                  <a:lnTo>
                    <a:pt x="228155" y="1036129"/>
                  </a:lnTo>
                  <a:lnTo>
                    <a:pt x="918972" y="1482852"/>
                  </a:lnTo>
                  <a:lnTo>
                    <a:pt x="934212" y="1458468"/>
                  </a:lnTo>
                  <a:lnTo>
                    <a:pt x="235038" y="1006335"/>
                  </a:lnTo>
                  <a:lnTo>
                    <a:pt x="235419" y="1004671"/>
                  </a:lnTo>
                  <a:lnTo>
                    <a:pt x="2322563" y="1484388"/>
                  </a:lnTo>
                  <a:lnTo>
                    <a:pt x="2328659" y="145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15911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4375" y="3200412"/>
              <a:ext cx="1739264" cy="1461770"/>
            </a:xfrm>
            <a:custGeom>
              <a:avLst/>
              <a:gdLst/>
              <a:ahLst/>
              <a:cxnLst/>
              <a:rect l="l" t="t" r="r" b="b"/>
              <a:pathLst>
                <a:path w="1739265" h="1461770">
                  <a:moveTo>
                    <a:pt x="1738896" y="1434084"/>
                  </a:moveTo>
                  <a:lnTo>
                    <a:pt x="240411" y="961275"/>
                  </a:lnTo>
                  <a:lnTo>
                    <a:pt x="241744" y="957072"/>
                  </a:lnTo>
                  <a:lnTo>
                    <a:pt x="255473" y="913422"/>
                  </a:lnTo>
                  <a:lnTo>
                    <a:pt x="281940" y="882383"/>
                  </a:lnTo>
                  <a:lnTo>
                    <a:pt x="301752" y="842759"/>
                  </a:lnTo>
                  <a:lnTo>
                    <a:pt x="307848" y="812279"/>
                  </a:lnTo>
                  <a:lnTo>
                    <a:pt x="307848" y="780275"/>
                  </a:lnTo>
                  <a:lnTo>
                    <a:pt x="304800" y="765035"/>
                  </a:lnTo>
                  <a:lnTo>
                    <a:pt x="304800" y="781799"/>
                  </a:lnTo>
                  <a:lnTo>
                    <a:pt x="304800" y="812279"/>
                  </a:lnTo>
                  <a:lnTo>
                    <a:pt x="294132" y="854951"/>
                  </a:lnTo>
                  <a:lnTo>
                    <a:pt x="271272" y="893051"/>
                  </a:lnTo>
                  <a:lnTo>
                    <a:pt x="158864" y="947432"/>
                  </a:lnTo>
                  <a:lnTo>
                    <a:pt x="153924" y="947915"/>
                  </a:lnTo>
                  <a:lnTo>
                    <a:pt x="123444" y="944867"/>
                  </a:lnTo>
                  <a:lnTo>
                    <a:pt x="82296" y="929627"/>
                  </a:lnTo>
                  <a:lnTo>
                    <a:pt x="47244" y="903719"/>
                  </a:lnTo>
                  <a:lnTo>
                    <a:pt x="21336" y="868667"/>
                  </a:lnTo>
                  <a:lnTo>
                    <a:pt x="6096" y="827519"/>
                  </a:lnTo>
                  <a:lnTo>
                    <a:pt x="3048" y="797039"/>
                  </a:lnTo>
                  <a:lnTo>
                    <a:pt x="6096" y="766559"/>
                  </a:lnTo>
                  <a:lnTo>
                    <a:pt x="21336" y="725411"/>
                  </a:lnTo>
                  <a:lnTo>
                    <a:pt x="47244" y="690359"/>
                  </a:lnTo>
                  <a:lnTo>
                    <a:pt x="82296" y="664451"/>
                  </a:lnTo>
                  <a:lnTo>
                    <a:pt x="124968" y="649211"/>
                  </a:lnTo>
                  <a:lnTo>
                    <a:pt x="138684" y="646163"/>
                  </a:lnTo>
                  <a:lnTo>
                    <a:pt x="156972" y="646163"/>
                  </a:lnTo>
                  <a:lnTo>
                    <a:pt x="164604" y="653796"/>
                  </a:lnTo>
                  <a:lnTo>
                    <a:pt x="171843" y="646430"/>
                  </a:lnTo>
                  <a:lnTo>
                    <a:pt x="184404" y="649211"/>
                  </a:lnTo>
                  <a:lnTo>
                    <a:pt x="199644" y="652259"/>
                  </a:lnTo>
                  <a:lnTo>
                    <a:pt x="227076" y="664451"/>
                  </a:lnTo>
                  <a:lnTo>
                    <a:pt x="271272" y="701027"/>
                  </a:lnTo>
                  <a:lnTo>
                    <a:pt x="294132" y="737603"/>
                  </a:lnTo>
                  <a:lnTo>
                    <a:pt x="304800" y="781799"/>
                  </a:lnTo>
                  <a:lnTo>
                    <a:pt x="304800" y="765035"/>
                  </a:lnTo>
                  <a:lnTo>
                    <a:pt x="289560" y="723887"/>
                  </a:lnTo>
                  <a:lnTo>
                    <a:pt x="272796" y="699503"/>
                  </a:lnTo>
                  <a:lnTo>
                    <a:pt x="263652" y="687311"/>
                  </a:lnTo>
                  <a:lnTo>
                    <a:pt x="228600" y="661403"/>
                  </a:lnTo>
                  <a:lnTo>
                    <a:pt x="185928" y="646163"/>
                  </a:lnTo>
                  <a:lnTo>
                    <a:pt x="174358" y="643851"/>
                  </a:lnTo>
                  <a:lnTo>
                    <a:pt x="735584" y="72313"/>
                  </a:lnTo>
                  <a:lnTo>
                    <a:pt x="775728" y="111252"/>
                  </a:lnTo>
                  <a:lnTo>
                    <a:pt x="781481" y="41148"/>
                  </a:lnTo>
                  <a:lnTo>
                    <a:pt x="784872" y="0"/>
                  </a:lnTo>
                  <a:lnTo>
                    <a:pt x="673620" y="12192"/>
                  </a:lnTo>
                  <a:lnTo>
                    <a:pt x="714730" y="52070"/>
                  </a:lnTo>
                  <a:lnTo>
                    <a:pt x="144792" y="633984"/>
                  </a:lnTo>
                  <a:lnTo>
                    <a:pt x="153924" y="643115"/>
                  </a:lnTo>
                  <a:lnTo>
                    <a:pt x="138684" y="643115"/>
                  </a:lnTo>
                  <a:lnTo>
                    <a:pt x="108204" y="649211"/>
                  </a:lnTo>
                  <a:lnTo>
                    <a:pt x="68580" y="669023"/>
                  </a:lnTo>
                  <a:lnTo>
                    <a:pt x="35052" y="699503"/>
                  </a:lnTo>
                  <a:lnTo>
                    <a:pt x="19812" y="723887"/>
                  </a:lnTo>
                  <a:lnTo>
                    <a:pt x="12192" y="736079"/>
                  </a:lnTo>
                  <a:lnTo>
                    <a:pt x="7620" y="751319"/>
                  </a:lnTo>
                  <a:lnTo>
                    <a:pt x="3048" y="765035"/>
                  </a:lnTo>
                  <a:lnTo>
                    <a:pt x="1524" y="781799"/>
                  </a:lnTo>
                  <a:lnTo>
                    <a:pt x="3048" y="827519"/>
                  </a:lnTo>
                  <a:lnTo>
                    <a:pt x="19812" y="870191"/>
                  </a:lnTo>
                  <a:lnTo>
                    <a:pt x="56388" y="915911"/>
                  </a:lnTo>
                  <a:lnTo>
                    <a:pt x="94488" y="938771"/>
                  </a:lnTo>
                  <a:lnTo>
                    <a:pt x="153416" y="950925"/>
                  </a:lnTo>
                  <a:lnTo>
                    <a:pt x="117360" y="1054608"/>
                  </a:lnTo>
                  <a:lnTo>
                    <a:pt x="171196" y="1035024"/>
                  </a:lnTo>
                  <a:lnTo>
                    <a:pt x="323100" y="1452372"/>
                  </a:lnTo>
                  <a:lnTo>
                    <a:pt x="349008" y="1443228"/>
                  </a:lnTo>
                  <a:lnTo>
                    <a:pt x="197015" y="1025639"/>
                  </a:lnTo>
                  <a:lnTo>
                    <a:pt x="202565" y="1023620"/>
                  </a:lnTo>
                  <a:lnTo>
                    <a:pt x="214896" y="1042416"/>
                  </a:lnTo>
                  <a:lnTo>
                    <a:pt x="223151" y="1016139"/>
                  </a:lnTo>
                  <a:lnTo>
                    <a:pt x="234708" y="1011936"/>
                  </a:lnTo>
                  <a:lnTo>
                    <a:pt x="251472" y="1005840"/>
                  </a:lnTo>
                  <a:lnTo>
                    <a:pt x="230238" y="993584"/>
                  </a:lnTo>
                  <a:lnTo>
                    <a:pt x="231736" y="988847"/>
                  </a:lnTo>
                  <a:lnTo>
                    <a:pt x="1729752" y="1461516"/>
                  </a:lnTo>
                  <a:lnTo>
                    <a:pt x="1738896" y="1434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54467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3778" y="296997"/>
                  </a:lnTo>
                  <a:lnTo>
                    <a:pt x="61886" y="275295"/>
                  </a:lnTo>
                  <a:lnTo>
                    <a:pt x="29065" y="242255"/>
                  </a:lnTo>
                  <a:lnTo>
                    <a:pt x="7656" y="20043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5263" y="2113787"/>
              <a:ext cx="7590155" cy="2546985"/>
            </a:xfrm>
            <a:custGeom>
              <a:avLst/>
              <a:gdLst/>
              <a:ahLst/>
              <a:cxnLst/>
              <a:rect l="l" t="t" r="r" b="b"/>
              <a:pathLst>
                <a:path w="7590155" h="2546985">
                  <a:moveTo>
                    <a:pt x="5262384" y="1676412"/>
                  </a:moveTo>
                  <a:lnTo>
                    <a:pt x="4584" y="0"/>
                  </a:lnTo>
                  <a:lnTo>
                    <a:pt x="0" y="18288"/>
                  </a:lnTo>
                  <a:lnTo>
                    <a:pt x="5257812" y="1694688"/>
                  </a:lnTo>
                  <a:lnTo>
                    <a:pt x="5262384" y="1676412"/>
                  </a:lnTo>
                  <a:close/>
                </a:path>
                <a:path w="7590155" h="2546985">
                  <a:moveTo>
                    <a:pt x="7589533" y="2522220"/>
                  </a:moveTo>
                  <a:lnTo>
                    <a:pt x="6723456" y="2062924"/>
                  </a:lnTo>
                  <a:lnTo>
                    <a:pt x="6727177" y="2055876"/>
                  </a:lnTo>
                  <a:lnTo>
                    <a:pt x="6749809" y="2013204"/>
                  </a:lnTo>
                  <a:lnTo>
                    <a:pt x="6709130" y="2021801"/>
                  </a:lnTo>
                  <a:lnTo>
                    <a:pt x="6760477" y="1981200"/>
                  </a:lnTo>
                  <a:lnTo>
                    <a:pt x="6768097" y="1969008"/>
                  </a:lnTo>
                  <a:lnTo>
                    <a:pt x="6777241" y="1956816"/>
                  </a:lnTo>
                  <a:lnTo>
                    <a:pt x="6783337" y="1943100"/>
                  </a:lnTo>
                  <a:lnTo>
                    <a:pt x="6787909" y="1929384"/>
                  </a:lnTo>
                  <a:lnTo>
                    <a:pt x="6792481" y="1914144"/>
                  </a:lnTo>
                  <a:lnTo>
                    <a:pt x="6795529" y="1883664"/>
                  </a:lnTo>
                  <a:lnTo>
                    <a:pt x="6794005" y="1866900"/>
                  </a:lnTo>
                  <a:lnTo>
                    <a:pt x="6792481" y="1851660"/>
                  </a:lnTo>
                  <a:lnTo>
                    <a:pt x="6792481" y="1883664"/>
                  </a:lnTo>
                  <a:lnTo>
                    <a:pt x="6789433" y="1914144"/>
                  </a:lnTo>
                  <a:lnTo>
                    <a:pt x="6774193" y="1955292"/>
                  </a:lnTo>
                  <a:lnTo>
                    <a:pt x="6748285" y="1990344"/>
                  </a:lnTo>
                  <a:lnTo>
                    <a:pt x="6713233" y="2016252"/>
                  </a:lnTo>
                  <a:lnTo>
                    <a:pt x="6655295" y="2033181"/>
                  </a:lnTo>
                  <a:lnTo>
                    <a:pt x="6641605" y="2034540"/>
                  </a:lnTo>
                  <a:lnTo>
                    <a:pt x="6624841" y="2033016"/>
                  </a:lnTo>
                  <a:lnTo>
                    <a:pt x="6582169" y="2022348"/>
                  </a:lnTo>
                  <a:lnTo>
                    <a:pt x="6534925" y="1990344"/>
                  </a:lnTo>
                  <a:lnTo>
                    <a:pt x="6509017" y="1955292"/>
                  </a:lnTo>
                  <a:lnTo>
                    <a:pt x="6493777" y="1914144"/>
                  </a:lnTo>
                  <a:lnTo>
                    <a:pt x="6490729" y="1898904"/>
                  </a:lnTo>
                  <a:lnTo>
                    <a:pt x="6490729" y="1868424"/>
                  </a:lnTo>
                  <a:lnTo>
                    <a:pt x="6496825" y="1837944"/>
                  </a:lnTo>
                  <a:lnTo>
                    <a:pt x="6501397" y="1824228"/>
                  </a:lnTo>
                  <a:lnTo>
                    <a:pt x="6509017" y="1812036"/>
                  </a:lnTo>
                  <a:lnTo>
                    <a:pt x="6516637" y="1798320"/>
                  </a:lnTo>
                  <a:lnTo>
                    <a:pt x="6545593" y="1766316"/>
                  </a:lnTo>
                  <a:lnTo>
                    <a:pt x="6582169" y="1744980"/>
                  </a:lnTo>
                  <a:lnTo>
                    <a:pt x="6626365" y="1732788"/>
                  </a:lnTo>
                  <a:lnTo>
                    <a:pt x="6656845" y="1732788"/>
                  </a:lnTo>
                  <a:lnTo>
                    <a:pt x="6713233" y="1751076"/>
                  </a:lnTo>
                  <a:lnTo>
                    <a:pt x="6748285" y="1776984"/>
                  </a:lnTo>
                  <a:lnTo>
                    <a:pt x="6774193" y="1812036"/>
                  </a:lnTo>
                  <a:lnTo>
                    <a:pt x="6789433" y="1853184"/>
                  </a:lnTo>
                  <a:lnTo>
                    <a:pt x="6792481" y="1883664"/>
                  </a:lnTo>
                  <a:lnTo>
                    <a:pt x="6792481" y="1851660"/>
                  </a:lnTo>
                  <a:lnTo>
                    <a:pt x="6787909" y="1837944"/>
                  </a:lnTo>
                  <a:lnTo>
                    <a:pt x="6783337" y="1822704"/>
                  </a:lnTo>
                  <a:lnTo>
                    <a:pt x="6775717" y="1810512"/>
                  </a:lnTo>
                  <a:lnTo>
                    <a:pt x="6749809" y="1773936"/>
                  </a:lnTo>
                  <a:lnTo>
                    <a:pt x="6714757" y="1748028"/>
                  </a:lnTo>
                  <a:lnTo>
                    <a:pt x="6672085" y="1732788"/>
                  </a:lnTo>
                  <a:lnTo>
                    <a:pt x="6656845" y="1729740"/>
                  </a:lnTo>
                  <a:lnTo>
                    <a:pt x="6655295" y="1729740"/>
                  </a:lnTo>
                  <a:lnTo>
                    <a:pt x="6649377" y="1172578"/>
                  </a:lnTo>
                  <a:lnTo>
                    <a:pt x="6707137" y="1171956"/>
                  </a:lnTo>
                  <a:lnTo>
                    <a:pt x="6695376" y="1158240"/>
                  </a:lnTo>
                  <a:lnTo>
                    <a:pt x="6633985" y="1086612"/>
                  </a:lnTo>
                  <a:lnTo>
                    <a:pt x="6563881" y="1173480"/>
                  </a:lnTo>
                  <a:lnTo>
                    <a:pt x="6620421" y="1172883"/>
                  </a:lnTo>
                  <a:lnTo>
                    <a:pt x="6626339" y="1729740"/>
                  </a:lnTo>
                  <a:lnTo>
                    <a:pt x="6624841" y="1729740"/>
                  </a:lnTo>
                  <a:lnTo>
                    <a:pt x="6609601" y="1732788"/>
                  </a:lnTo>
                  <a:lnTo>
                    <a:pt x="6566929" y="1748028"/>
                  </a:lnTo>
                  <a:lnTo>
                    <a:pt x="6531877" y="1773936"/>
                  </a:lnTo>
                  <a:lnTo>
                    <a:pt x="6522733" y="1786128"/>
                  </a:lnTo>
                  <a:lnTo>
                    <a:pt x="6513589" y="1796796"/>
                  </a:lnTo>
                  <a:lnTo>
                    <a:pt x="6493777" y="1837944"/>
                  </a:lnTo>
                  <a:lnTo>
                    <a:pt x="6487681" y="1868424"/>
                  </a:lnTo>
                  <a:lnTo>
                    <a:pt x="6487681" y="1898904"/>
                  </a:lnTo>
                  <a:lnTo>
                    <a:pt x="6505969" y="1956816"/>
                  </a:lnTo>
                  <a:lnTo>
                    <a:pt x="6531877" y="1991868"/>
                  </a:lnTo>
                  <a:lnTo>
                    <a:pt x="6568453" y="2019300"/>
                  </a:lnTo>
                  <a:lnTo>
                    <a:pt x="6595885" y="2029968"/>
                  </a:lnTo>
                  <a:lnTo>
                    <a:pt x="6609601" y="2034540"/>
                  </a:lnTo>
                  <a:lnTo>
                    <a:pt x="6635026" y="2036965"/>
                  </a:lnTo>
                  <a:lnTo>
                    <a:pt x="6530340" y="2051304"/>
                  </a:lnTo>
                  <a:lnTo>
                    <a:pt x="6572250" y="2089569"/>
                  </a:lnTo>
                  <a:lnTo>
                    <a:pt x="6173724" y="2525268"/>
                  </a:lnTo>
                  <a:lnTo>
                    <a:pt x="6195060" y="2543556"/>
                  </a:lnTo>
                  <a:lnTo>
                    <a:pt x="6593738" y="2109190"/>
                  </a:lnTo>
                  <a:lnTo>
                    <a:pt x="6635496" y="2147316"/>
                  </a:lnTo>
                  <a:lnTo>
                    <a:pt x="6639255" y="2078736"/>
                  </a:lnTo>
                  <a:lnTo>
                    <a:pt x="6641503" y="2037588"/>
                  </a:lnTo>
                  <a:lnTo>
                    <a:pt x="6642176" y="2037537"/>
                  </a:lnTo>
                  <a:lnTo>
                    <a:pt x="6682753" y="2139696"/>
                  </a:lnTo>
                  <a:lnTo>
                    <a:pt x="6710058" y="2088184"/>
                  </a:lnTo>
                  <a:lnTo>
                    <a:pt x="7575817" y="2546604"/>
                  </a:lnTo>
                  <a:lnTo>
                    <a:pt x="7589533" y="2522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14944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0436"/>
                  </a:lnTo>
                  <a:lnTo>
                    <a:pt x="275295" y="242255"/>
                  </a:lnTo>
                  <a:lnTo>
                    <a:pt x="242255" y="275295"/>
                  </a:lnTo>
                  <a:lnTo>
                    <a:pt x="200436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1416" y="2357640"/>
              <a:ext cx="8001000" cy="2304415"/>
            </a:xfrm>
            <a:custGeom>
              <a:avLst/>
              <a:gdLst/>
              <a:ahLst/>
              <a:cxnLst/>
              <a:rect l="l" t="t" r="r" b="b"/>
              <a:pathLst>
                <a:path w="8001000" h="2304415">
                  <a:moveTo>
                    <a:pt x="4965179" y="18288"/>
                  </a:moveTo>
                  <a:lnTo>
                    <a:pt x="4960607" y="0"/>
                  </a:lnTo>
                  <a:lnTo>
                    <a:pt x="0" y="1554480"/>
                  </a:lnTo>
                  <a:lnTo>
                    <a:pt x="4559" y="1572768"/>
                  </a:lnTo>
                  <a:lnTo>
                    <a:pt x="4965179" y="18288"/>
                  </a:lnTo>
                  <a:close/>
                </a:path>
                <a:path w="8001000" h="2304415">
                  <a:moveTo>
                    <a:pt x="8000987" y="2286000"/>
                  </a:moveTo>
                  <a:lnTo>
                    <a:pt x="7848828" y="1867916"/>
                  </a:lnTo>
                  <a:lnTo>
                    <a:pt x="7885176" y="1854708"/>
                  </a:lnTo>
                  <a:lnTo>
                    <a:pt x="7901927" y="1848612"/>
                  </a:lnTo>
                  <a:lnTo>
                    <a:pt x="7808112" y="1793519"/>
                  </a:lnTo>
                  <a:lnTo>
                    <a:pt x="7836395" y="1790687"/>
                  </a:lnTo>
                  <a:lnTo>
                    <a:pt x="7851635" y="1786115"/>
                  </a:lnTo>
                  <a:lnTo>
                    <a:pt x="7891259" y="1767827"/>
                  </a:lnTo>
                  <a:lnTo>
                    <a:pt x="7924787" y="1737347"/>
                  </a:lnTo>
                  <a:lnTo>
                    <a:pt x="7947647" y="1699247"/>
                  </a:lnTo>
                  <a:lnTo>
                    <a:pt x="7959839" y="1639811"/>
                  </a:lnTo>
                  <a:lnTo>
                    <a:pt x="7958315" y="1623047"/>
                  </a:lnTo>
                  <a:lnTo>
                    <a:pt x="7956791" y="1607807"/>
                  </a:lnTo>
                  <a:lnTo>
                    <a:pt x="7956791" y="1639811"/>
                  </a:lnTo>
                  <a:lnTo>
                    <a:pt x="7953743" y="1670291"/>
                  </a:lnTo>
                  <a:lnTo>
                    <a:pt x="7938503" y="1711439"/>
                  </a:lnTo>
                  <a:lnTo>
                    <a:pt x="7912595" y="1746491"/>
                  </a:lnTo>
                  <a:lnTo>
                    <a:pt x="7877543" y="1772399"/>
                  </a:lnTo>
                  <a:lnTo>
                    <a:pt x="7836395" y="1787639"/>
                  </a:lnTo>
                  <a:lnTo>
                    <a:pt x="7805915" y="1790687"/>
                  </a:lnTo>
                  <a:lnTo>
                    <a:pt x="7798752" y="1789976"/>
                  </a:lnTo>
                  <a:lnTo>
                    <a:pt x="7725626" y="1766989"/>
                  </a:lnTo>
                  <a:lnTo>
                    <a:pt x="7690091" y="1735823"/>
                  </a:lnTo>
                  <a:lnTo>
                    <a:pt x="7661135" y="1684007"/>
                  </a:lnTo>
                  <a:lnTo>
                    <a:pt x="7655039" y="1655051"/>
                  </a:lnTo>
                  <a:lnTo>
                    <a:pt x="7655039" y="1624571"/>
                  </a:lnTo>
                  <a:lnTo>
                    <a:pt x="7667231" y="1580375"/>
                  </a:lnTo>
                  <a:lnTo>
                    <a:pt x="7699235" y="1533131"/>
                  </a:lnTo>
                  <a:lnTo>
                    <a:pt x="7734287" y="1507223"/>
                  </a:lnTo>
                  <a:lnTo>
                    <a:pt x="7775435" y="1491983"/>
                  </a:lnTo>
                  <a:lnTo>
                    <a:pt x="7786789" y="1489722"/>
                  </a:lnTo>
                  <a:lnTo>
                    <a:pt x="7796784" y="1498079"/>
                  </a:lnTo>
                  <a:lnTo>
                    <a:pt x="7804620" y="1488935"/>
                  </a:lnTo>
                  <a:lnTo>
                    <a:pt x="7821155" y="1488935"/>
                  </a:lnTo>
                  <a:lnTo>
                    <a:pt x="7836395" y="1491983"/>
                  </a:lnTo>
                  <a:lnTo>
                    <a:pt x="7877543" y="1507223"/>
                  </a:lnTo>
                  <a:lnTo>
                    <a:pt x="7912595" y="1533131"/>
                  </a:lnTo>
                  <a:lnTo>
                    <a:pt x="7938503" y="1568183"/>
                  </a:lnTo>
                  <a:lnTo>
                    <a:pt x="7953743" y="1609331"/>
                  </a:lnTo>
                  <a:lnTo>
                    <a:pt x="7956791" y="1639811"/>
                  </a:lnTo>
                  <a:lnTo>
                    <a:pt x="7956791" y="1607807"/>
                  </a:lnTo>
                  <a:lnTo>
                    <a:pt x="7952219" y="1594091"/>
                  </a:lnTo>
                  <a:lnTo>
                    <a:pt x="7947647" y="1578851"/>
                  </a:lnTo>
                  <a:lnTo>
                    <a:pt x="7941551" y="1566659"/>
                  </a:lnTo>
                  <a:lnTo>
                    <a:pt x="7914119" y="1530083"/>
                  </a:lnTo>
                  <a:lnTo>
                    <a:pt x="7879067" y="1504175"/>
                  </a:lnTo>
                  <a:lnTo>
                    <a:pt x="7836395" y="1488935"/>
                  </a:lnTo>
                  <a:lnTo>
                    <a:pt x="7821155" y="1485887"/>
                  </a:lnTo>
                  <a:lnTo>
                    <a:pt x="7807223" y="1485887"/>
                  </a:lnTo>
                  <a:lnTo>
                    <a:pt x="7815072" y="1476743"/>
                  </a:lnTo>
                  <a:lnTo>
                    <a:pt x="7113194" y="887349"/>
                  </a:lnTo>
                  <a:lnTo>
                    <a:pt x="7121144" y="877811"/>
                  </a:lnTo>
                  <a:lnTo>
                    <a:pt x="7149071" y="844283"/>
                  </a:lnTo>
                  <a:lnTo>
                    <a:pt x="7037819" y="842759"/>
                  </a:lnTo>
                  <a:lnTo>
                    <a:pt x="7057631" y="954011"/>
                  </a:lnTo>
                  <a:lnTo>
                    <a:pt x="7094461" y="909828"/>
                  </a:lnTo>
                  <a:lnTo>
                    <a:pt x="7783855" y="1487258"/>
                  </a:lnTo>
                  <a:lnTo>
                    <a:pt x="7760195" y="1491983"/>
                  </a:lnTo>
                  <a:lnTo>
                    <a:pt x="7732763" y="1504175"/>
                  </a:lnTo>
                  <a:lnTo>
                    <a:pt x="7719047" y="1511795"/>
                  </a:lnTo>
                  <a:lnTo>
                    <a:pt x="7708379" y="1520939"/>
                  </a:lnTo>
                  <a:lnTo>
                    <a:pt x="7696187" y="1530083"/>
                  </a:lnTo>
                  <a:lnTo>
                    <a:pt x="7687043" y="1542275"/>
                  </a:lnTo>
                  <a:lnTo>
                    <a:pt x="7677899" y="1552943"/>
                  </a:lnTo>
                  <a:lnTo>
                    <a:pt x="7670279" y="1566659"/>
                  </a:lnTo>
                  <a:lnTo>
                    <a:pt x="7664183" y="1578851"/>
                  </a:lnTo>
                  <a:lnTo>
                    <a:pt x="7658087" y="1594091"/>
                  </a:lnTo>
                  <a:lnTo>
                    <a:pt x="7655039" y="1607807"/>
                  </a:lnTo>
                  <a:lnTo>
                    <a:pt x="7651991" y="1624571"/>
                  </a:lnTo>
                  <a:lnTo>
                    <a:pt x="7651991" y="1655051"/>
                  </a:lnTo>
                  <a:lnTo>
                    <a:pt x="7670279" y="1712963"/>
                  </a:lnTo>
                  <a:lnTo>
                    <a:pt x="7708379" y="1758683"/>
                  </a:lnTo>
                  <a:lnTo>
                    <a:pt x="7713688" y="1763242"/>
                  </a:lnTo>
                  <a:lnTo>
                    <a:pt x="7699248" y="1758696"/>
                  </a:lnTo>
                  <a:lnTo>
                    <a:pt x="7721257" y="1811274"/>
                  </a:lnTo>
                  <a:lnTo>
                    <a:pt x="6583680" y="2276856"/>
                  </a:lnTo>
                  <a:lnTo>
                    <a:pt x="6594348" y="2304288"/>
                  </a:lnTo>
                  <a:lnTo>
                    <a:pt x="7732077" y="1837131"/>
                  </a:lnTo>
                  <a:lnTo>
                    <a:pt x="7754112" y="1889760"/>
                  </a:lnTo>
                  <a:lnTo>
                    <a:pt x="7798638" y="1805940"/>
                  </a:lnTo>
                  <a:lnTo>
                    <a:pt x="7805153" y="1793671"/>
                  </a:lnTo>
                  <a:lnTo>
                    <a:pt x="7805382" y="1793697"/>
                  </a:lnTo>
                  <a:lnTo>
                    <a:pt x="7767815" y="1897380"/>
                  </a:lnTo>
                  <a:lnTo>
                    <a:pt x="7821663" y="1877796"/>
                  </a:lnTo>
                  <a:lnTo>
                    <a:pt x="7973555" y="2295144"/>
                  </a:lnTo>
                  <a:lnTo>
                    <a:pt x="8000987" y="228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15400" y="384505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6997"/>
                  </a:lnTo>
                  <a:lnTo>
                    <a:pt x="62544" y="275295"/>
                  </a:lnTo>
                  <a:lnTo>
                    <a:pt x="29504" y="242255"/>
                  </a:lnTo>
                  <a:lnTo>
                    <a:pt x="7802" y="200436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1021" y="7802"/>
                  </a:lnTo>
                  <a:lnTo>
                    <a:pt x="242913" y="29504"/>
                  </a:lnTo>
                  <a:lnTo>
                    <a:pt x="275734" y="62544"/>
                  </a:lnTo>
                  <a:lnTo>
                    <a:pt x="297143" y="104363"/>
                  </a:lnTo>
                  <a:lnTo>
                    <a:pt x="304800" y="152400"/>
                  </a:lnTo>
                  <a:lnTo>
                    <a:pt x="297143" y="200436"/>
                  </a:lnTo>
                  <a:lnTo>
                    <a:pt x="275734" y="242255"/>
                  </a:lnTo>
                  <a:lnTo>
                    <a:pt x="242913" y="275295"/>
                  </a:lnTo>
                  <a:lnTo>
                    <a:pt x="201021" y="296997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46607" y="3172967"/>
              <a:ext cx="1976755" cy="1489075"/>
            </a:xfrm>
            <a:custGeom>
              <a:avLst/>
              <a:gdLst/>
              <a:ahLst/>
              <a:cxnLst/>
              <a:rect l="l" t="t" r="r" b="b"/>
              <a:pathLst>
                <a:path w="1976754" h="1489075">
                  <a:moveTo>
                    <a:pt x="1976640" y="824484"/>
                  </a:moveTo>
                  <a:lnTo>
                    <a:pt x="1975116" y="807720"/>
                  </a:lnTo>
                  <a:lnTo>
                    <a:pt x="1972068" y="792480"/>
                  </a:lnTo>
                  <a:lnTo>
                    <a:pt x="1972068" y="809244"/>
                  </a:lnTo>
                  <a:lnTo>
                    <a:pt x="1972068" y="839724"/>
                  </a:lnTo>
                  <a:lnTo>
                    <a:pt x="1969020" y="854964"/>
                  </a:lnTo>
                  <a:lnTo>
                    <a:pt x="1965972" y="868680"/>
                  </a:lnTo>
                  <a:lnTo>
                    <a:pt x="1961400" y="882396"/>
                  </a:lnTo>
                  <a:lnTo>
                    <a:pt x="1953780" y="896112"/>
                  </a:lnTo>
                  <a:lnTo>
                    <a:pt x="1947684" y="908304"/>
                  </a:lnTo>
                  <a:lnTo>
                    <a:pt x="1906536" y="949452"/>
                  </a:lnTo>
                  <a:lnTo>
                    <a:pt x="1866912" y="967740"/>
                  </a:lnTo>
                  <a:lnTo>
                    <a:pt x="1821192" y="975360"/>
                  </a:lnTo>
                  <a:lnTo>
                    <a:pt x="1817014" y="974953"/>
                  </a:lnTo>
                  <a:lnTo>
                    <a:pt x="1720596" y="929640"/>
                  </a:lnTo>
                  <a:lnTo>
                    <a:pt x="1722691" y="937310"/>
                  </a:lnTo>
                  <a:lnTo>
                    <a:pt x="1696224" y="908304"/>
                  </a:lnTo>
                  <a:lnTo>
                    <a:pt x="1677936" y="868680"/>
                  </a:lnTo>
                  <a:lnTo>
                    <a:pt x="1671840" y="839724"/>
                  </a:lnTo>
                  <a:lnTo>
                    <a:pt x="1671840" y="809244"/>
                  </a:lnTo>
                  <a:lnTo>
                    <a:pt x="1682508" y="765048"/>
                  </a:lnTo>
                  <a:lnTo>
                    <a:pt x="1705368" y="728472"/>
                  </a:lnTo>
                  <a:lnTo>
                    <a:pt x="1737372" y="699516"/>
                  </a:lnTo>
                  <a:lnTo>
                    <a:pt x="1776996" y="679704"/>
                  </a:lnTo>
                  <a:lnTo>
                    <a:pt x="1792236" y="676656"/>
                  </a:lnTo>
                  <a:lnTo>
                    <a:pt x="1796719" y="675665"/>
                  </a:lnTo>
                  <a:lnTo>
                    <a:pt x="1815084" y="684276"/>
                  </a:lnTo>
                  <a:lnTo>
                    <a:pt x="1820100" y="673608"/>
                  </a:lnTo>
                  <a:lnTo>
                    <a:pt x="1837956" y="673608"/>
                  </a:lnTo>
                  <a:lnTo>
                    <a:pt x="1851672" y="676656"/>
                  </a:lnTo>
                  <a:lnTo>
                    <a:pt x="1866912" y="679704"/>
                  </a:lnTo>
                  <a:lnTo>
                    <a:pt x="1894344" y="691896"/>
                  </a:lnTo>
                  <a:lnTo>
                    <a:pt x="1929396" y="717804"/>
                  </a:lnTo>
                  <a:lnTo>
                    <a:pt x="1955304" y="752856"/>
                  </a:lnTo>
                  <a:lnTo>
                    <a:pt x="1972068" y="809244"/>
                  </a:lnTo>
                  <a:lnTo>
                    <a:pt x="1972068" y="792480"/>
                  </a:lnTo>
                  <a:lnTo>
                    <a:pt x="1969020" y="778764"/>
                  </a:lnTo>
                  <a:lnTo>
                    <a:pt x="1964448" y="763524"/>
                  </a:lnTo>
                  <a:lnTo>
                    <a:pt x="1956828" y="751332"/>
                  </a:lnTo>
                  <a:lnTo>
                    <a:pt x="1949208" y="737616"/>
                  </a:lnTo>
                  <a:lnTo>
                    <a:pt x="1940064" y="726948"/>
                  </a:lnTo>
                  <a:lnTo>
                    <a:pt x="1930920" y="714756"/>
                  </a:lnTo>
                  <a:lnTo>
                    <a:pt x="1920252" y="705612"/>
                  </a:lnTo>
                  <a:lnTo>
                    <a:pt x="1882152" y="682752"/>
                  </a:lnTo>
                  <a:lnTo>
                    <a:pt x="1837956" y="670560"/>
                  </a:lnTo>
                  <a:lnTo>
                    <a:pt x="1821535" y="670560"/>
                  </a:lnTo>
                  <a:lnTo>
                    <a:pt x="1827276" y="658368"/>
                  </a:lnTo>
                  <a:lnTo>
                    <a:pt x="536321" y="52108"/>
                  </a:lnTo>
                  <a:lnTo>
                    <a:pt x="539318" y="45720"/>
                  </a:lnTo>
                  <a:lnTo>
                    <a:pt x="560832" y="0"/>
                  </a:lnTo>
                  <a:lnTo>
                    <a:pt x="452628" y="27432"/>
                  </a:lnTo>
                  <a:lnTo>
                    <a:pt x="499872" y="129540"/>
                  </a:lnTo>
                  <a:lnTo>
                    <a:pt x="524129" y="78016"/>
                  </a:lnTo>
                  <a:lnTo>
                    <a:pt x="1791868" y="673379"/>
                  </a:lnTo>
                  <a:lnTo>
                    <a:pt x="1748040" y="688848"/>
                  </a:lnTo>
                  <a:lnTo>
                    <a:pt x="1712988" y="714756"/>
                  </a:lnTo>
                  <a:lnTo>
                    <a:pt x="1703844" y="726948"/>
                  </a:lnTo>
                  <a:lnTo>
                    <a:pt x="1694700" y="737616"/>
                  </a:lnTo>
                  <a:lnTo>
                    <a:pt x="1687080" y="751332"/>
                  </a:lnTo>
                  <a:lnTo>
                    <a:pt x="1679460" y="763524"/>
                  </a:lnTo>
                  <a:lnTo>
                    <a:pt x="1674888" y="778764"/>
                  </a:lnTo>
                  <a:lnTo>
                    <a:pt x="1671840" y="792480"/>
                  </a:lnTo>
                  <a:lnTo>
                    <a:pt x="1668792" y="809244"/>
                  </a:lnTo>
                  <a:lnTo>
                    <a:pt x="1667268" y="824484"/>
                  </a:lnTo>
                  <a:lnTo>
                    <a:pt x="1668792" y="839724"/>
                  </a:lnTo>
                  <a:lnTo>
                    <a:pt x="1679460" y="883920"/>
                  </a:lnTo>
                  <a:lnTo>
                    <a:pt x="1703844" y="922020"/>
                  </a:lnTo>
                  <a:lnTo>
                    <a:pt x="1724545" y="944029"/>
                  </a:lnTo>
                  <a:lnTo>
                    <a:pt x="1735874" y="985215"/>
                  </a:lnTo>
                  <a:lnTo>
                    <a:pt x="0" y="1461528"/>
                  </a:lnTo>
                  <a:lnTo>
                    <a:pt x="7620" y="1488960"/>
                  </a:lnTo>
                  <a:lnTo>
                    <a:pt x="1733778" y="1015314"/>
                  </a:lnTo>
                  <a:lnTo>
                    <a:pt x="1747189" y="1026502"/>
                  </a:lnTo>
                  <a:lnTo>
                    <a:pt x="1750720" y="1039329"/>
                  </a:lnTo>
                  <a:lnTo>
                    <a:pt x="1391412" y="1466088"/>
                  </a:lnTo>
                  <a:lnTo>
                    <a:pt x="1412748" y="1484376"/>
                  </a:lnTo>
                  <a:lnTo>
                    <a:pt x="1777212" y="1051496"/>
                  </a:lnTo>
                  <a:lnTo>
                    <a:pt x="1821180" y="1088136"/>
                  </a:lnTo>
                  <a:lnTo>
                    <a:pt x="1821180" y="1022604"/>
                  </a:lnTo>
                  <a:lnTo>
                    <a:pt x="1821180" y="978268"/>
                  </a:lnTo>
                  <a:lnTo>
                    <a:pt x="1822716" y="978408"/>
                  </a:lnTo>
                  <a:lnTo>
                    <a:pt x="1853196" y="975360"/>
                  </a:lnTo>
                  <a:lnTo>
                    <a:pt x="1895868" y="960120"/>
                  </a:lnTo>
                  <a:lnTo>
                    <a:pt x="1930920" y="932688"/>
                  </a:lnTo>
                  <a:lnTo>
                    <a:pt x="1956828" y="897636"/>
                  </a:lnTo>
                  <a:lnTo>
                    <a:pt x="1975116" y="839724"/>
                  </a:lnTo>
                  <a:lnTo>
                    <a:pt x="1976640" y="824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1446275"/>
              <a:ext cx="5018531" cy="42275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89660" y="1938528"/>
              <a:ext cx="2787650" cy="3736975"/>
            </a:xfrm>
            <a:custGeom>
              <a:avLst/>
              <a:gdLst/>
              <a:ahLst/>
              <a:cxnLst/>
              <a:rect l="l" t="t" r="r" b="b"/>
              <a:pathLst>
                <a:path w="2787650" h="3736975">
                  <a:moveTo>
                    <a:pt x="2772155" y="3736848"/>
                  </a:moveTo>
                  <a:lnTo>
                    <a:pt x="0" y="10667"/>
                  </a:lnTo>
                  <a:lnTo>
                    <a:pt x="15239" y="0"/>
                  </a:lnTo>
                  <a:lnTo>
                    <a:pt x="2787396" y="3726179"/>
                  </a:lnTo>
                  <a:lnTo>
                    <a:pt x="2772155" y="3736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46847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304800"/>
                  </a:moveTo>
                  <a:lnTo>
                    <a:pt x="104363" y="297143"/>
                  </a:lnTo>
                  <a:lnTo>
                    <a:pt x="62544" y="275734"/>
                  </a:lnTo>
                  <a:lnTo>
                    <a:pt x="29504" y="242913"/>
                  </a:lnTo>
                  <a:lnTo>
                    <a:pt x="7802" y="201021"/>
                  </a:lnTo>
                  <a:lnTo>
                    <a:pt x="0" y="152400"/>
                  </a:lnTo>
                  <a:lnTo>
                    <a:pt x="7802" y="104363"/>
                  </a:lnTo>
                  <a:lnTo>
                    <a:pt x="29504" y="62544"/>
                  </a:lnTo>
                  <a:lnTo>
                    <a:pt x="62544" y="29504"/>
                  </a:lnTo>
                  <a:lnTo>
                    <a:pt x="104363" y="7802"/>
                  </a:lnTo>
                  <a:lnTo>
                    <a:pt x="152400" y="0"/>
                  </a:lnTo>
                  <a:lnTo>
                    <a:pt x="200436" y="7802"/>
                  </a:lnTo>
                  <a:lnTo>
                    <a:pt x="242255" y="29504"/>
                  </a:lnTo>
                  <a:lnTo>
                    <a:pt x="275295" y="62544"/>
                  </a:lnTo>
                  <a:lnTo>
                    <a:pt x="296997" y="104363"/>
                  </a:lnTo>
                  <a:lnTo>
                    <a:pt x="304800" y="152400"/>
                  </a:lnTo>
                  <a:lnTo>
                    <a:pt x="296997" y="201021"/>
                  </a:lnTo>
                  <a:lnTo>
                    <a:pt x="275295" y="242913"/>
                  </a:lnTo>
                  <a:lnTo>
                    <a:pt x="242255" y="275734"/>
                  </a:lnTo>
                  <a:lnTo>
                    <a:pt x="200436" y="297143"/>
                  </a:lnTo>
                  <a:lnTo>
                    <a:pt x="152400" y="3048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5311" y="2481071"/>
              <a:ext cx="307975" cy="722630"/>
            </a:xfrm>
            <a:custGeom>
              <a:avLst/>
              <a:gdLst/>
              <a:ahLst/>
              <a:cxnLst/>
              <a:rect l="l" t="t" r="r" b="b"/>
              <a:pathLst>
                <a:path w="307975" h="722630">
                  <a:moveTo>
                    <a:pt x="307848" y="551700"/>
                  </a:moveTo>
                  <a:lnTo>
                    <a:pt x="304800" y="536460"/>
                  </a:lnTo>
                  <a:lnTo>
                    <a:pt x="304800" y="551700"/>
                  </a:lnTo>
                  <a:lnTo>
                    <a:pt x="304800" y="583704"/>
                  </a:lnTo>
                  <a:lnTo>
                    <a:pt x="286512" y="640092"/>
                  </a:lnTo>
                  <a:lnTo>
                    <a:pt x="269748" y="662952"/>
                  </a:lnTo>
                  <a:lnTo>
                    <a:pt x="260604" y="675144"/>
                  </a:lnTo>
                  <a:lnTo>
                    <a:pt x="225552" y="701052"/>
                  </a:lnTo>
                  <a:lnTo>
                    <a:pt x="184404" y="714768"/>
                  </a:lnTo>
                  <a:lnTo>
                    <a:pt x="169164" y="717816"/>
                  </a:lnTo>
                  <a:lnTo>
                    <a:pt x="138684" y="717816"/>
                  </a:lnTo>
                  <a:lnTo>
                    <a:pt x="123444" y="714768"/>
                  </a:lnTo>
                  <a:lnTo>
                    <a:pt x="109728" y="711720"/>
                  </a:lnTo>
                  <a:lnTo>
                    <a:pt x="94488" y="707148"/>
                  </a:lnTo>
                  <a:lnTo>
                    <a:pt x="82296" y="699528"/>
                  </a:lnTo>
                  <a:lnTo>
                    <a:pt x="70104" y="693432"/>
                  </a:lnTo>
                  <a:lnTo>
                    <a:pt x="28956" y="652284"/>
                  </a:lnTo>
                  <a:lnTo>
                    <a:pt x="10668" y="612660"/>
                  </a:lnTo>
                  <a:lnTo>
                    <a:pt x="3048" y="566940"/>
                  </a:lnTo>
                  <a:lnTo>
                    <a:pt x="4572" y="551700"/>
                  </a:lnTo>
                  <a:lnTo>
                    <a:pt x="15240" y="509028"/>
                  </a:lnTo>
                  <a:lnTo>
                    <a:pt x="38100" y="472452"/>
                  </a:lnTo>
                  <a:lnTo>
                    <a:pt x="47244" y="460260"/>
                  </a:lnTo>
                  <a:lnTo>
                    <a:pt x="82296" y="434352"/>
                  </a:lnTo>
                  <a:lnTo>
                    <a:pt x="123444" y="420636"/>
                  </a:lnTo>
                  <a:lnTo>
                    <a:pt x="138684" y="417588"/>
                  </a:lnTo>
                  <a:lnTo>
                    <a:pt x="169164" y="417588"/>
                  </a:lnTo>
                  <a:lnTo>
                    <a:pt x="213360" y="428256"/>
                  </a:lnTo>
                  <a:lnTo>
                    <a:pt x="249936" y="451116"/>
                  </a:lnTo>
                  <a:lnTo>
                    <a:pt x="278892" y="483120"/>
                  </a:lnTo>
                  <a:lnTo>
                    <a:pt x="298704" y="522744"/>
                  </a:lnTo>
                  <a:lnTo>
                    <a:pt x="301752" y="537984"/>
                  </a:lnTo>
                  <a:lnTo>
                    <a:pt x="304800" y="551700"/>
                  </a:lnTo>
                  <a:lnTo>
                    <a:pt x="304800" y="536460"/>
                  </a:lnTo>
                  <a:lnTo>
                    <a:pt x="301752" y="521220"/>
                  </a:lnTo>
                  <a:lnTo>
                    <a:pt x="281940" y="481596"/>
                  </a:lnTo>
                  <a:lnTo>
                    <a:pt x="251460" y="449592"/>
                  </a:lnTo>
                  <a:lnTo>
                    <a:pt x="240792" y="440448"/>
                  </a:lnTo>
                  <a:lnTo>
                    <a:pt x="213360" y="425208"/>
                  </a:lnTo>
                  <a:lnTo>
                    <a:pt x="199644" y="420636"/>
                  </a:lnTo>
                  <a:lnTo>
                    <a:pt x="184404" y="417588"/>
                  </a:lnTo>
                  <a:lnTo>
                    <a:pt x="169164" y="414540"/>
                  </a:lnTo>
                  <a:lnTo>
                    <a:pt x="167652" y="414401"/>
                  </a:lnTo>
                  <a:lnTo>
                    <a:pt x="167652" y="85344"/>
                  </a:lnTo>
                  <a:lnTo>
                    <a:pt x="225564" y="85344"/>
                  </a:lnTo>
                  <a:lnTo>
                    <a:pt x="214045" y="71628"/>
                  </a:lnTo>
                  <a:lnTo>
                    <a:pt x="153936" y="0"/>
                  </a:lnTo>
                  <a:lnTo>
                    <a:pt x="82308" y="85344"/>
                  </a:lnTo>
                  <a:lnTo>
                    <a:pt x="140220" y="85344"/>
                  </a:lnTo>
                  <a:lnTo>
                    <a:pt x="140220" y="414388"/>
                  </a:lnTo>
                  <a:lnTo>
                    <a:pt x="94488" y="425208"/>
                  </a:lnTo>
                  <a:lnTo>
                    <a:pt x="56388" y="449592"/>
                  </a:lnTo>
                  <a:lnTo>
                    <a:pt x="25908" y="481596"/>
                  </a:lnTo>
                  <a:lnTo>
                    <a:pt x="7620" y="521220"/>
                  </a:lnTo>
                  <a:lnTo>
                    <a:pt x="0" y="568464"/>
                  </a:lnTo>
                  <a:lnTo>
                    <a:pt x="3048" y="598944"/>
                  </a:lnTo>
                  <a:lnTo>
                    <a:pt x="18288" y="641616"/>
                  </a:lnTo>
                  <a:lnTo>
                    <a:pt x="45720" y="676668"/>
                  </a:lnTo>
                  <a:lnTo>
                    <a:pt x="80772" y="702576"/>
                  </a:lnTo>
                  <a:lnTo>
                    <a:pt x="138684" y="720864"/>
                  </a:lnTo>
                  <a:lnTo>
                    <a:pt x="153924" y="722388"/>
                  </a:lnTo>
                  <a:lnTo>
                    <a:pt x="169164" y="720864"/>
                  </a:lnTo>
                  <a:lnTo>
                    <a:pt x="213360" y="710196"/>
                  </a:lnTo>
                  <a:lnTo>
                    <a:pt x="251460" y="685812"/>
                  </a:lnTo>
                  <a:lnTo>
                    <a:pt x="263652" y="676668"/>
                  </a:lnTo>
                  <a:lnTo>
                    <a:pt x="289560" y="641616"/>
                  </a:lnTo>
                  <a:lnTo>
                    <a:pt x="304800" y="598944"/>
                  </a:lnTo>
                  <a:lnTo>
                    <a:pt x="307848" y="583704"/>
                  </a:lnTo>
                  <a:lnTo>
                    <a:pt x="307848" y="551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9987" y="2955036"/>
              <a:ext cx="2993135" cy="124358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82368" y="2947415"/>
              <a:ext cx="3009900" cy="1260475"/>
            </a:xfrm>
            <a:custGeom>
              <a:avLst/>
              <a:gdLst/>
              <a:ahLst/>
              <a:cxnLst/>
              <a:rect l="l" t="t" r="r" b="b"/>
              <a:pathLst>
                <a:path w="3009900" h="1260475">
                  <a:moveTo>
                    <a:pt x="2439924" y="1260348"/>
                  </a:moveTo>
                  <a:lnTo>
                    <a:pt x="580644" y="1260348"/>
                  </a:lnTo>
                  <a:lnTo>
                    <a:pt x="576072" y="1258823"/>
                  </a:lnTo>
                  <a:lnTo>
                    <a:pt x="574548" y="1255775"/>
                  </a:lnTo>
                  <a:lnTo>
                    <a:pt x="3048" y="501396"/>
                  </a:lnTo>
                  <a:lnTo>
                    <a:pt x="0" y="498348"/>
                  </a:lnTo>
                  <a:lnTo>
                    <a:pt x="0" y="493776"/>
                  </a:lnTo>
                  <a:lnTo>
                    <a:pt x="1524" y="489204"/>
                  </a:lnTo>
                  <a:lnTo>
                    <a:pt x="1524" y="486156"/>
                  </a:lnTo>
                  <a:lnTo>
                    <a:pt x="4572" y="483108"/>
                  </a:lnTo>
                  <a:lnTo>
                    <a:pt x="9144" y="481584"/>
                  </a:lnTo>
                  <a:lnTo>
                    <a:pt x="1517903" y="1523"/>
                  </a:lnTo>
                  <a:lnTo>
                    <a:pt x="1520952" y="0"/>
                  </a:lnTo>
                  <a:lnTo>
                    <a:pt x="1522476" y="1523"/>
                  </a:lnTo>
                  <a:lnTo>
                    <a:pt x="1525524" y="1523"/>
                  </a:lnTo>
                  <a:lnTo>
                    <a:pt x="1600456" y="25908"/>
                  </a:lnTo>
                  <a:lnTo>
                    <a:pt x="1517903" y="25908"/>
                  </a:lnTo>
                  <a:lnTo>
                    <a:pt x="1521669" y="27134"/>
                  </a:lnTo>
                  <a:lnTo>
                    <a:pt x="79030" y="486156"/>
                  </a:lnTo>
                  <a:lnTo>
                    <a:pt x="22860" y="486156"/>
                  </a:lnTo>
                  <a:lnTo>
                    <a:pt x="16764" y="505968"/>
                  </a:lnTo>
                  <a:lnTo>
                    <a:pt x="37869" y="505968"/>
                  </a:lnTo>
                  <a:lnTo>
                    <a:pt x="590896" y="1235964"/>
                  </a:lnTo>
                  <a:lnTo>
                    <a:pt x="583692" y="1235964"/>
                  </a:lnTo>
                  <a:lnTo>
                    <a:pt x="594360" y="1240536"/>
                  </a:lnTo>
                  <a:lnTo>
                    <a:pt x="2457350" y="1240536"/>
                  </a:lnTo>
                  <a:lnTo>
                    <a:pt x="2446020" y="1255775"/>
                  </a:lnTo>
                  <a:lnTo>
                    <a:pt x="2444496" y="1258823"/>
                  </a:lnTo>
                  <a:lnTo>
                    <a:pt x="2439924" y="1260348"/>
                  </a:lnTo>
                  <a:close/>
                </a:path>
                <a:path w="3009900" h="1260475">
                  <a:moveTo>
                    <a:pt x="1521669" y="27134"/>
                  </a:moveTo>
                  <a:lnTo>
                    <a:pt x="1517903" y="25908"/>
                  </a:lnTo>
                  <a:lnTo>
                    <a:pt x="1525524" y="25908"/>
                  </a:lnTo>
                  <a:lnTo>
                    <a:pt x="1521669" y="27134"/>
                  </a:lnTo>
                  <a:close/>
                </a:path>
                <a:path w="3009900" h="1260475">
                  <a:moveTo>
                    <a:pt x="2974870" y="500514"/>
                  </a:moveTo>
                  <a:lnTo>
                    <a:pt x="1521669" y="27134"/>
                  </a:lnTo>
                  <a:lnTo>
                    <a:pt x="1525524" y="25908"/>
                  </a:lnTo>
                  <a:lnTo>
                    <a:pt x="1600456" y="25908"/>
                  </a:lnTo>
                  <a:lnTo>
                    <a:pt x="3000756" y="481584"/>
                  </a:lnTo>
                  <a:lnTo>
                    <a:pt x="3003804" y="483108"/>
                  </a:lnTo>
                  <a:lnTo>
                    <a:pt x="3006851" y="486156"/>
                  </a:lnTo>
                  <a:lnTo>
                    <a:pt x="2985516" y="486156"/>
                  </a:lnTo>
                  <a:lnTo>
                    <a:pt x="2974870" y="500514"/>
                  </a:lnTo>
                  <a:close/>
                </a:path>
                <a:path w="3009900" h="1260475">
                  <a:moveTo>
                    <a:pt x="16764" y="505968"/>
                  </a:moveTo>
                  <a:lnTo>
                    <a:pt x="22860" y="486156"/>
                  </a:lnTo>
                  <a:lnTo>
                    <a:pt x="33769" y="500557"/>
                  </a:lnTo>
                  <a:lnTo>
                    <a:pt x="16764" y="505968"/>
                  </a:lnTo>
                  <a:close/>
                </a:path>
                <a:path w="3009900" h="1260475">
                  <a:moveTo>
                    <a:pt x="33769" y="500557"/>
                  </a:moveTo>
                  <a:lnTo>
                    <a:pt x="22860" y="486156"/>
                  </a:lnTo>
                  <a:lnTo>
                    <a:pt x="79030" y="486156"/>
                  </a:lnTo>
                  <a:lnTo>
                    <a:pt x="33769" y="500557"/>
                  </a:lnTo>
                  <a:close/>
                </a:path>
                <a:path w="3009900" h="1260475">
                  <a:moveTo>
                    <a:pt x="2991612" y="505968"/>
                  </a:moveTo>
                  <a:lnTo>
                    <a:pt x="2974870" y="500514"/>
                  </a:lnTo>
                  <a:lnTo>
                    <a:pt x="2985516" y="486156"/>
                  </a:lnTo>
                  <a:lnTo>
                    <a:pt x="2991612" y="505968"/>
                  </a:lnTo>
                  <a:close/>
                </a:path>
                <a:path w="3009900" h="1260475">
                  <a:moveTo>
                    <a:pt x="3003452" y="505968"/>
                  </a:moveTo>
                  <a:lnTo>
                    <a:pt x="2991612" y="505968"/>
                  </a:lnTo>
                  <a:lnTo>
                    <a:pt x="2985516" y="486156"/>
                  </a:lnTo>
                  <a:lnTo>
                    <a:pt x="3006851" y="486156"/>
                  </a:lnTo>
                  <a:lnTo>
                    <a:pt x="3008375" y="489204"/>
                  </a:lnTo>
                  <a:lnTo>
                    <a:pt x="3009900" y="493776"/>
                  </a:lnTo>
                  <a:lnTo>
                    <a:pt x="3008375" y="498348"/>
                  </a:lnTo>
                  <a:lnTo>
                    <a:pt x="3006851" y="501396"/>
                  </a:lnTo>
                  <a:lnTo>
                    <a:pt x="3003452" y="505968"/>
                  </a:lnTo>
                  <a:close/>
                </a:path>
                <a:path w="3009900" h="1260475">
                  <a:moveTo>
                    <a:pt x="2426208" y="1240536"/>
                  </a:moveTo>
                  <a:lnTo>
                    <a:pt x="2974870" y="500514"/>
                  </a:lnTo>
                  <a:lnTo>
                    <a:pt x="2991612" y="505968"/>
                  </a:lnTo>
                  <a:lnTo>
                    <a:pt x="3003452" y="505968"/>
                  </a:lnTo>
                  <a:lnTo>
                    <a:pt x="2460749" y="1235964"/>
                  </a:lnTo>
                  <a:lnTo>
                    <a:pt x="2435352" y="1235964"/>
                  </a:lnTo>
                  <a:lnTo>
                    <a:pt x="2426208" y="1240536"/>
                  </a:lnTo>
                  <a:close/>
                </a:path>
                <a:path w="3009900" h="1260475">
                  <a:moveTo>
                    <a:pt x="37869" y="505968"/>
                  </a:moveTo>
                  <a:lnTo>
                    <a:pt x="16764" y="505968"/>
                  </a:lnTo>
                  <a:lnTo>
                    <a:pt x="33769" y="500557"/>
                  </a:lnTo>
                  <a:lnTo>
                    <a:pt x="37869" y="505968"/>
                  </a:lnTo>
                  <a:close/>
                </a:path>
                <a:path w="3009900" h="1260475">
                  <a:moveTo>
                    <a:pt x="594360" y="1240536"/>
                  </a:moveTo>
                  <a:lnTo>
                    <a:pt x="583692" y="1235964"/>
                  </a:lnTo>
                  <a:lnTo>
                    <a:pt x="590896" y="1235964"/>
                  </a:lnTo>
                  <a:lnTo>
                    <a:pt x="594360" y="1240536"/>
                  </a:lnTo>
                  <a:close/>
                </a:path>
                <a:path w="3009900" h="1260475">
                  <a:moveTo>
                    <a:pt x="2426208" y="1240536"/>
                  </a:moveTo>
                  <a:lnTo>
                    <a:pt x="594360" y="1240536"/>
                  </a:lnTo>
                  <a:lnTo>
                    <a:pt x="590896" y="1235964"/>
                  </a:lnTo>
                  <a:lnTo>
                    <a:pt x="2429597" y="1235964"/>
                  </a:lnTo>
                  <a:lnTo>
                    <a:pt x="2426208" y="1240536"/>
                  </a:lnTo>
                  <a:close/>
                </a:path>
                <a:path w="3009900" h="1260475">
                  <a:moveTo>
                    <a:pt x="2457350" y="1240536"/>
                  </a:moveTo>
                  <a:lnTo>
                    <a:pt x="2426208" y="1240536"/>
                  </a:lnTo>
                  <a:lnTo>
                    <a:pt x="2435352" y="1235964"/>
                  </a:lnTo>
                  <a:lnTo>
                    <a:pt x="2460749" y="1235964"/>
                  </a:lnTo>
                  <a:lnTo>
                    <a:pt x="2457350" y="124053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57400" y="1981199"/>
              <a:ext cx="3583304" cy="2438400"/>
            </a:xfrm>
            <a:custGeom>
              <a:avLst/>
              <a:gdLst/>
              <a:ahLst/>
              <a:cxnLst/>
              <a:rect l="l" t="t" r="r" b="b"/>
              <a:pathLst>
                <a:path w="3583304" h="2438400">
                  <a:moveTo>
                    <a:pt x="3582924" y="1752600"/>
                  </a:moveTo>
                  <a:lnTo>
                    <a:pt x="3551085" y="1734312"/>
                  </a:lnTo>
                  <a:lnTo>
                    <a:pt x="3439668" y="1670304"/>
                  </a:lnTo>
                  <a:lnTo>
                    <a:pt x="3432403" y="1667408"/>
                  </a:lnTo>
                  <a:lnTo>
                    <a:pt x="3424999" y="1667637"/>
                  </a:lnTo>
                  <a:lnTo>
                    <a:pt x="3418446" y="1670735"/>
                  </a:lnTo>
                  <a:lnTo>
                    <a:pt x="3413760" y="1676400"/>
                  </a:lnTo>
                  <a:lnTo>
                    <a:pt x="3410851" y="1683689"/>
                  </a:lnTo>
                  <a:lnTo>
                    <a:pt x="3411093" y="1691259"/>
                  </a:lnTo>
                  <a:lnTo>
                    <a:pt x="3414179" y="1698269"/>
                  </a:lnTo>
                  <a:lnTo>
                    <a:pt x="3419856" y="1703832"/>
                  </a:lnTo>
                  <a:lnTo>
                    <a:pt x="3473005" y="1734312"/>
                  </a:lnTo>
                  <a:lnTo>
                    <a:pt x="1658099" y="1734312"/>
                  </a:lnTo>
                  <a:lnTo>
                    <a:pt x="1658099" y="109905"/>
                  </a:lnTo>
                  <a:lnTo>
                    <a:pt x="1688579" y="163068"/>
                  </a:lnTo>
                  <a:lnTo>
                    <a:pt x="1694154" y="167881"/>
                  </a:lnTo>
                  <a:lnTo>
                    <a:pt x="1701152" y="170688"/>
                  </a:lnTo>
                  <a:lnTo>
                    <a:pt x="1708734" y="171221"/>
                  </a:lnTo>
                  <a:lnTo>
                    <a:pt x="1716011" y="169164"/>
                  </a:lnTo>
                  <a:lnTo>
                    <a:pt x="1720824" y="164477"/>
                  </a:lnTo>
                  <a:lnTo>
                    <a:pt x="1723631" y="157924"/>
                  </a:lnTo>
                  <a:lnTo>
                    <a:pt x="1724164" y="150520"/>
                  </a:lnTo>
                  <a:lnTo>
                    <a:pt x="1722107" y="143256"/>
                  </a:lnTo>
                  <a:lnTo>
                    <a:pt x="1660588" y="38100"/>
                  </a:lnTo>
                  <a:lnTo>
                    <a:pt x="1638287" y="0"/>
                  </a:lnTo>
                  <a:lnTo>
                    <a:pt x="1555991" y="143256"/>
                  </a:lnTo>
                  <a:lnTo>
                    <a:pt x="1553095" y="150520"/>
                  </a:lnTo>
                  <a:lnTo>
                    <a:pt x="1553324" y="157924"/>
                  </a:lnTo>
                  <a:lnTo>
                    <a:pt x="1556423" y="164477"/>
                  </a:lnTo>
                  <a:lnTo>
                    <a:pt x="1562087" y="169164"/>
                  </a:lnTo>
                  <a:lnTo>
                    <a:pt x="1569377" y="171221"/>
                  </a:lnTo>
                  <a:lnTo>
                    <a:pt x="1576946" y="170688"/>
                  </a:lnTo>
                  <a:lnTo>
                    <a:pt x="1583956" y="167881"/>
                  </a:lnTo>
                  <a:lnTo>
                    <a:pt x="1589519" y="163068"/>
                  </a:lnTo>
                  <a:lnTo>
                    <a:pt x="1619999" y="109905"/>
                  </a:lnTo>
                  <a:lnTo>
                    <a:pt x="1619999" y="1734312"/>
                  </a:lnTo>
                  <a:lnTo>
                    <a:pt x="0" y="1734312"/>
                  </a:lnTo>
                  <a:lnTo>
                    <a:pt x="0" y="1772412"/>
                  </a:lnTo>
                  <a:lnTo>
                    <a:pt x="1619999" y="1772412"/>
                  </a:lnTo>
                  <a:lnTo>
                    <a:pt x="1619999" y="2438400"/>
                  </a:lnTo>
                  <a:lnTo>
                    <a:pt x="1658099" y="2438400"/>
                  </a:lnTo>
                  <a:lnTo>
                    <a:pt x="1658099" y="1772412"/>
                  </a:lnTo>
                  <a:lnTo>
                    <a:pt x="3473005" y="1772412"/>
                  </a:lnTo>
                  <a:lnTo>
                    <a:pt x="3419856" y="1802892"/>
                  </a:lnTo>
                  <a:lnTo>
                    <a:pt x="3414179" y="1808467"/>
                  </a:lnTo>
                  <a:lnTo>
                    <a:pt x="3411093" y="1815465"/>
                  </a:lnTo>
                  <a:lnTo>
                    <a:pt x="3410851" y="1823046"/>
                  </a:lnTo>
                  <a:lnTo>
                    <a:pt x="3413760" y="1830324"/>
                  </a:lnTo>
                  <a:lnTo>
                    <a:pt x="3418446" y="1835137"/>
                  </a:lnTo>
                  <a:lnTo>
                    <a:pt x="3424999" y="1837944"/>
                  </a:lnTo>
                  <a:lnTo>
                    <a:pt x="3432403" y="1838477"/>
                  </a:lnTo>
                  <a:lnTo>
                    <a:pt x="3439668" y="1836420"/>
                  </a:lnTo>
                  <a:lnTo>
                    <a:pt x="3549053" y="1772412"/>
                  </a:lnTo>
                  <a:lnTo>
                    <a:pt x="3582924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67894" y="3676925"/>
            <a:ext cx="252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75933" y="2506470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4978" y="26390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87789" y="32456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1927" y="26451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2089" y="284479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48360" y="38049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18424" y="466599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13081" y="37241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3131" y="305966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90297" y="19501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85120" y="3085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65835" y="448003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94873" y="45913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CC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20686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23193" y="4661384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38910" y="2293619"/>
            <a:ext cx="454025" cy="436245"/>
            <a:chOff x="8038910" y="2293619"/>
            <a:chExt cx="454025" cy="436245"/>
          </a:xfrm>
        </p:grpSpPr>
        <p:sp>
          <p:nvSpPr>
            <p:cNvPr id="47" name="object 47"/>
            <p:cNvSpPr/>
            <p:nvPr/>
          </p:nvSpPr>
          <p:spPr>
            <a:xfrm>
              <a:off x="8038910" y="2293619"/>
              <a:ext cx="280670" cy="436245"/>
            </a:xfrm>
            <a:custGeom>
              <a:avLst/>
              <a:gdLst/>
              <a:ahLst/>
              <a:cxnLst/>
              <a:rect l="l" t="t" r="r" b="b"/>
              <a:pathLst>
                <a:path w="280670" h="436244">
                  <a:moveTo>
                    <a:pt x="274510" y="435863"/>
                  </a:moveTo>
                  <a:lnTo>
                    <a:pt x="0" y="435863"/>
                  </a:lnTo>
                  <a:lnTo>
                    <a:pt x="0" y="425196"/>
                  </a:lnTo>
                  <a:lnTo>
                    <a:pt x="156400" y="213169"/>
                  </a:lnTo>
                  <a:lnTo>
                    <a:pt x="4572" y="11239"/>
                  </a:lnTo>
                  <a:lnTo>
                    <a:pt x="4572" y="0"/>
                  </a:lnTo>
                  <a:lnTo>
                    <a:pt x="274129" y="0"/>
                  </a:lnTo>
                  <a:lnTo>
                    <a:pt x="274129" y="67055"/>
                  </a:lnTo>
                  <a:lnTo>
                    <a:pt x="259461" y="67055"/>
                  </a:lnTo>
                  <a:lnTo>
                    <a:pt x="257852" y="55789"/>
                  </a:lnTo>
                  <a:lnTo>
                    <a:pt x="255591" y="45719"/>
                  </a:lnTo>
                  <a:lnTo>
                    <a:pt x="225361" y="15239"/>
                  </a:lnTo>
                  <a:lnTo>
                    <a:pt x="49244" y="15239"/>
                  </a:lnTo>
                  <a:lnTo>
                    <a:pt x="182403" y="195262"/>
                  </a:lnTo>
                  <a:lnTo>
                    <a:pt x="182403" y="208692"/>
                  </a:lnTo>
                  <a:lnTo>
                    <a:pt x="38671" y="403859"/>
                  </a:lnTo>
                  <a:lnTo>
                    <a:pt x="240887" y="403859"/>
                  </a:lnTo>
                  <a:lnTo>
                    <a:pt x="261112" y="369217"/>
                  </a:lnTo>
                  <a:lnTo>
                    <a:pt x="263652" y="355091"/>
                  </a:lnTo>
                  <a:lnTo>
                    <a:pt x="280225" y="355091"/>
                  </a:lnTo>
                  <a:lnTo>
                    <a:pt x="274510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8952" y="2470403"/>
              <a:ext cx="113538" cy="15697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480531" y="2444031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10236" y="2055380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37910" y="2687797"/>
            <a:ext cx="447675" cy="4876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340" algn="ctr">
              <a:lnSpc>
                <a:spcPts val="1510"/>
              </a:lnSpc>
              <a:spcBef>
                <a:spcPts val="120"/>
              </a:spcBef>
            </a:pPr>
            <a:r>
              <a:rPr sz="1300" spc="55" dirty="0">
                <a:latin typeface="Cambria Math"/>
                <a:cs typeface="Cambria Math"/>
              </a:rPr>
              <a:t>i=1</a:t>
            </a:r>
            <a:endParaRPr sz="1300">
              <a:latin typeface="Cambria Math"/>
              <a:cs typeface="Cambria Math"/>
            </a:endParaRPr>
          </a:p>
          <a:p>
            <a:pPr algn="ctr">
              <a:lnSpc>
                <a:spcPts val="211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566916" y="1374647"/>
            <a:ext cx="2670175" cy="1676400"/>
            <a:chOff x="6566916" y="1374647"/>
            <a:chExt cx="2670175" cy="1676400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6985" y="2434018"/>
              <a:ext cx="138017" cy="15525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1872" y="2417063"/>
              <a:ext cx="92964" cy="1615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2268" y="2423160"/>
              <a:ext cx="77724" cy="1539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6916" y="2642616"/>
              <a:ext cx="911351" cy="4084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234172" y="1664208"/>
              <a:ext cx="868680" cy="356870"/>
            </a:xfrm>
            <a:custGeom>
              <a:avLst/>
              <a:gdLst/>
              <a:ahLst/>
              <a:cxnLst/>
              <a:rect l="l" t="t" r="r" b="b"/>
              <a:pathLst>
                <a:path w="868679" h="356869">
                  <a:moveTo>
                    <a:pt x="702564" y="356616"/>
                  </a:moveTo>
                  <a:lnTo>
                    <a:pt x="164592" y="356616"/>
                  </a:lnTo>
                  <a:lnTo>
                    <a:pt x="0" y="137159"/>
                  </a:lnTo>
                  <a:lnTo>
                    <a:pt x="434340" y="0"/>
                  </a:lnTo>
                  <a:lnTo>
                    <a:pt x="868680" y="137159"/>
                  </a:lnTo>
                  <a:lnTo>
                    <a:pt x="702564" y="3566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31124" y="1662683"/>
              <a:ext cx="873760" cy="360045"/>
            </a:xfrm>
            <a:custGeom>
              <a:avLst/>
              <a:gdLst/>
              <a:ahLst/>
              <a:cxnLst/>
              <a:rect l="l" t="t" r="r" b="b"/>
              <a:pathLst>
                <a:path w="873759" h="360044">
                  <a:moveTo>
                    <a:pt x="707136" y="359664"/>
                  </a:moveTo>
                  <a:lnTo>
                    <a:pt x="167640" y="359664"/>
                  </a:lnTo>
                  <a:lnTo>
                    <a:pt x="1524" y="138684"/>
                  </a:lnTo>
                  <a:lnTo>
                    <a:pt x="0" y="138684"/>
                  </a:lnTo>
                  <a:lnTo>
                    <a:pt x="1524" y="137160"/>
                  </a:lnTo>
                  <a:lnTo>
                    <a:pt x="435863" y="0"/>
                  </a:lnTo>
                  <a:lnTo>
                    <a:pt x="437387" y="0"/>
                  </a:lnTo>
                  <a:lnTo>
                    <a:pt x="447039" y="3048"/>
                  </a:lnTo>
                  <a:lnTo>
                    <a:pt x="435863" y="3048"/>
                  </a:lnTo>
                  <a:lnTo>
                    <a:pt x="436625" y="3288"/>
                  </a:lnTo>
                  <a:lnTo>
                    <a:pt x="12699" y="137160"/>
                  </a:lnTo>
                  <a:lnTo>
                    <a:pt x="3048" y="137160"/>
                  </a:lnTo>
                  <a:lnTo>
                    <a:pt x="3048" y="140208"/>
                  </a:lnTo>
                  <a:lnTo>
                    <a:pt x="5339" y="140208"/>
                  </a:lnTo>
                  <a:lnTo>
                    <a:pt x="168018" y="356616"/>
                  </a:lnTo>
                  <a:lnTo>
                    <a:pt x="167640" y="356616"/>
                  </a:lnTo>
                  <a:lnTo>
                    <a:pt x="169164" y="358140"/>
                  </a:lnTo>
                  <a:lnTo>
                    <a:pt x="708281" y="358140"/>
                  </a:lnTo>
                  <a:lnTo>
                    <a:pt x="707136" y="359664"/>
                  </a:lnTo>
                  <a:close/>
                </a:path>
                <a:path w="873759" h="360044">
                  <a:moveTo>
                    <a:pt x="436625" y="3288"/>
                  </a:moveTo>
                  <a:lnTo>
                    <a:pt x="435863" y="3048"/>
                  </a:lnTo>
                  <a:lnTo>
                    <a:pt x="437387" y="3048"/>
                  </a:lnTo>
                  <a:lnTo>
                    <a:pt x="436625" y="3288"/>
                  </a:lnTo>
                  <a:close/>
                </a:path>
                <a:path w="873759" h="360044">
                  <a:moveTo>
                    <a:pt x="868352" y="139623"/>
                  </a:moveTo>
                  <a:lnTo>
                    <a:pt x="436625" y="3288"/>
                  </a:lnTo>
                  <a:lnTo>
                    <a:pt x="437387" y="3048"/>
                  </a:lnTo>
                  <a:lnTo>
                    <a:pt x="447039" y="3048"/>
                  </a:lnTo>
                  <a:lnTo>
                    <a:pt x="871728" y="137160"/>
                  </a:lnTo>
                  <a:lnTo>
                    <a:pt x="870203" y="137160"/>
                  </a:lnTo>
                  <a:lnTo>
                    <a:pt x="868352" y="139623"/>
                  </a:lnTo>
                  <a:close/>
                </a:path>
                <a:path w="873759" h="360044">
                  <a:moveTo>
                    <a:pt x="3048" y="140208"/>
                  </a:moveTo>
                  <a:lnTo>
                    <a:pt x="3048" y="137160"/>
                  </a:lnTo>
                  <a:lnTo>
                    <a:pt x="4899" y="139623"/>
                  </a:lnTo>
                  <a:lnTo>
                    <a:pt x="3048" y="140208"/>
                  </a:lnTo>
                  <a:close/>
                </a:path>
                <a:path w="873759" h="360044">
                  <a:moveTo>
                    <a:pt x="4899" y="139623"/>
                  </a:moveTo>
                  <a:lnTo>
                    <a:pt x="3048" y="137160"/>
                  </a:lnTo>
                  <a:lnTo>
                    <a:pt x="12699" y="137160"/>
                  </a:lnTo>
                  <a:lnTo>
                    <a:pt x="4899" y="139623"/>
                  </a:lnTo>
                  <a:close/>
                </a:path>
                <a:path w="873759" h="360044">
                  <a:moveTo>
                    <a:pt x="870203" y="140208"/>
                  </a:moveTo>
                  <a:lnTo>
                    <a:pt x="868352" y="139623"/>
                  </a:lnTo>
                  <a:lnTo>
                    <a:pt x="870203" y="137160"/>
                  </a:lnTo>
                  <a:lnTo>
                    <a:pt x="870203" y="140208"/>
                  </a:lnTo>
                  <a:close/>
                </a:path>
                <a:path w="873759" h="360044">
                  <a:moveTo>
                    <a:pt x="872106" y="140208"/>
                  </a:moveTo>
                  <a:lnTo>
                    <a:pt x="870203" y="140208"/>
                  </a:lnTo>
                  <a:lnTo>
                    <a:pt x="870203" y="137160"/>
                  </a:lnTo>
                  <a:lnTo>
                    <a:pt x="873251" y="137160"/>
                  </a:lnTo>
                  <a:lnTo>
                    <a:pt x="873251" y="138684"/>
                  </a:lnTo>
                  <a:lnTo>
                    <a:pt x="872106" y="140208"/>
                  </a:lnTo>
                  <a:close/>
                </a:path>
                <a:path w="873759" h="360044">
                  <a:moveTo>
                    <a:pt x="5339" y="140208"/>
                  </a:moveTo>
                  <a:lnTo>
                    <a:pt x="3048" y="140208"/>
                  </a:lnTo>
                  <a:lnTo>
                    <a:pt x="4899" y="139623"/>
                  </a:lnTo>
                  <a:lnTo>
                    <a:pt x="5339" y="140208"/>
                  </a:lnTo>
                  <a:close/>
                </a:path>
                <a:path w="873759" h="360044">
                  <a:moveTo>
                    <a:pt x="704088" y="358140"/>
                  </a:moveTo>
                  <a:lnTo>
                    <a:pt x="868352" y="139623"/>
                  </a:lnTo>
                  <a:lnTo>
                    <a:pt x="870203" y="140208"/>
                  </a:lnTo>
                  <a:lnTo>
                    <a:pt x="872106" y="140208"/>
                  </a:lnTo>
                  <a:lnTo>
                    <a:pt x="709427" y="356616"/>
                  </a:lnTo>
                  <a:lnTo>
                    <a:pt x="705612" y="356616"/>
                  </a:lnTo>
                  <a:lnTo>
                    <a:pt x="704088" y="358140"/>
                  </a:lnTo>
                  <a:close/>
                </a:path>
                <a:path w="873759" h="360044">
                  <a:moveTo>
                    <a:pt x="169164" y="358140"/>
                  </a:moveTo>
                  <a:lnTo>
                    <a:pt x="167640" y="356616"/>
                  </a:lnTo>
                  <a:lnTo>
                    <a:pt x="168018" y="356616"/>
                  </a:lnTo>
                  <a:lnTo>
                    <a:pt x="169164" y="358140"/>
                  </a:lnTo>
                  <a:close/>
                </a:path>
                <a:path w="873759" h="360044">
                  <a:moveTo>
                    <a:pt x="704088" y="358140"/>
                  </a:moveTo>
                  <a:lnTo>
                    <a:pt x="169164" y="358140"/>
                  </a:lnTo>
                  <a:lnTo>
                    <a:pt x="168018" y="356616"/>
                  </a:lnTo>
                  <a:lnTo>
                    <a:pt x="705233" y="356616"/>
                  </a:lnTo>
                  <a:lnTo>
                    <a:pt x="704088" y="358140"/>
                  </a:lnTo>
                  <a:close/>
                </a:path>
                <a:path w="873759" h="360044">
                  <a:moveTo>
                    <a:pt x="708281" y="358140"/>
                  </a:moveTo>
                  <a:lnTo>
                    <a:pt x="704088" y="358140"/>
                  </a:lnTo>
                  <a:lnTo>
                    <a:pt x="705612" y="356616"/>
                  </a:lnTo>
                  <a:lnTo>
                    <a:pt x="709427" y="356616"/>
                  </a:lnTo>
                  <a:lnTo>
                    <a:pt x="708281" y="35814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188439" y="1374647"/>
              <a:ext cx="1049020" cy="713740"/>
            </a:xfrm>
            <a:custGeom>
              <a:avLst/>
              <a:gdLst/>
              <a:ahLst/>
              <a:cxnLst/>
              <a:rect l="l" t="t" r="r" b="b"/>
              <a:pathLst>
                <a:path w="1049020" h="713739">
                  <a:moveTo>
                    <a:pt x="1048512" y="512064"/>
                  </a:moveTo>
                  <a:lnTo>
                    <a:pt x="1045870" y="510540"/>
                  </a:lnTo>
                  <a:lnTo>
                    <a:pt x="969264" y="466344"/>
                  </a:lnTo>
                  <a:lnTo>
                    <a:pt x="967740" y="466344"/>
                  </a:lnTo>
                  <a:lnTo>
                    <a:pt x="967740" y="467868"/>
                  </a:lnTo>
                  <a:lnTo>
                    <a:pt x="966216" y="467868"/>
                  </a:lnTo>
                  <a:lnTo>
                    <a:pt x="966216" y="469392"/>
                  </a:lnTo>
                  <a:lnTo>
                    <a:pt x="967740" y="469392"/>
                  </a:lnTo>
                  <a:lnTo>
                    <a:pt x="1038682" y="510540"/>
                  </a:lnTo>
                  <a:lnTo>
                    <a:pt x="481545" y="510540"/>
                  </a:lnTo>
                  <a:lnTo>
                    <a:pt x="481482" y="9664"/>
                  </a:lnTo>
                  <a:lnTo>
                    <a:pt x="481584" y="9829"/>
                  </a:lnTo>
                  <a:lnTo>
                    <a:pt x="522732" y="80772"/>
                  </a:lnTo>
                  <a:lnTo>
                    <a:pt x="525780" y="80772"/>
                  </a:lnTo>
                  <a:lnTo>
                    <a:pt x="525780" y="79248"/>
                  </a:lnTo>
                  <a:lnTo>
                    <a:pt x="481825" y="3048"/>
                  </a:lnTo>
                  <a:lnTo>
                    <a:pt x="480060" y="0"/>
                  </a:lnTo>
                  <a:lnTo>
                    <a:pt x="434340" y="79248"/>
                  </a:lnTo>
                  <a:lnTo>
                    <a:pt x="432816" y="79248"/>
                  </a:lnTo>
                  <a:lnTo>
                    <a:pt x="432816" y="80772"/>
                  </a:lnTo>
                  <a:lnTo>
                    <a:pt x="435864" y="80772"/>
                  </a:lnTo>
                  <a:lnTo>
                    <a:pt x="478434" y="9829"/>
                  </a:lnTo>
                  <a:lnTo>
                    <a:pt x="478536" y="3048"/>
                  </a:lnTo>
                  <a:lnTo>
                    <a:pt x="478536" y="4572"/>
                  </a:lnTo>
                  <a:lnTo>
                    <a:pt x="478536" y="9652"/>
                  </a:lnTo>
                  <a:lnTo>
                    <a:pt x="478536" y="510540"/>
                  </a:lnTo>
                  <a:lnTo>
                    <a:pt x="0" y="510540"/>
                  </a:lnTo>
                  <a:lnTo>
                    <a:pt x="0" y="515112"/>
                  </a:lnTo>
                  <a:lnTo>
                    <a:pt x="478536" y="515112"/>
                  </a:lnTo>
                  <a:lnTo>
                    <a:pt x="478536" y="713232"/>
                  </a:lnTo>
                  <a:lnTo>
                    <a:pt x="481584" y="713232"/>
                  </a:lnTo>
                  <a:lnTo>
                    <a:pt x="481545" y="515112"/>
                  </a:lnTo>
                  <a:lnTo>
                    <a:pt x="1038682" y="515112"/>
                  </a:lnTo>
                  <a:lnTo>
                    <a:pt x="967740" y="556260"/>
                  </a:lnTo>
                  <a:lnTo>
                    <a:pt x="966216" y="556260"/>
                  </a:lnTo>
                  <a:lnTo>
                    <a:pt x="966216" y="557784"/>
                  </a:lnTo>
                  <a:lnTo>
                    <a:pt x="967740" y="557784"/>
                  </a:lnTo>
                  <a:lnTo>
                    <a:pt x="967740" y="559308"/>
                  </a:lnTo>
                  <a:lnTo>
                    <a:pt x="969264" y="559308"/>
                  </a:lnTo>
                  <a:lnTo>
                    <a:pt x="1043406" y="515112"/>
                  </a:lnTo>
                  <a:lnTo>
                    <a:pt x="1043940" y="515112"/>
                  </a:lnTo>
                  <a:lnTo>
                    <a:pt x="1043940" y="514794"/>
                  </a:lnTo>
                  <a:lnTo>
                    <a:pt x="1048512" y="512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366800" y="3365987"/>
            <a:ext cx="275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15950" algn="l"/>
                <a:tab pos="1063625" algn="l"/>
                <a:tab pos="1609090" algn="l"/>
                <a:tab pos="2423160" algn="l"/>
              </a:tabLst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	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baseline="-20833" dirty="0">
                <a:latin typeface="Calibri"/>
                <a:cs typeface="Calibri"/>
              </a:rPr>
              <a:t>3	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baseline="-20833" dirty="0">
                <a:latin typeface="Calibri"/>
                <a:cs typeface="Calibri"/>
              </a:rPr>
              <a:t>4	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baseline="-20833" dirty="0">
                <a:latin typeface="Calibri"/>
                <a:cs typeface="Calibri"/>
              </a:rPr>
              <a:t>5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488C6CE-401F-1482-3F55-66095AE90F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9250" y="918568"/>
            <a:ext cx="6422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Recap</a:t>
            </a:r>
            <a:r>
              <a:rPr sz="4400" spc="-30" dirty="0"/>
              <a:t> </a:t>
            </a:r>
            <a:r>
              <a:rPr sz="4400" dirty="0"/>
              <a:t>:</a:t>
            </a:r>
            <a:r>
              <a:rPr sz="4400" spc="-20" dirty="0"/>
              <a:t> </a:t>
            </a:r>
            <a:r>
              <a:rPr sz="4400" spc="-5" dirty="0"/>
              <a:t>Nnets</a:t>
            </a:r>
            <a:r>
              <a:rPr sz="4400" spc="-35" dirty="0"/>
              <a:t> </a:t>
            </a:r>
            <a:r>
              <a:rPr sz="4400" dirty="0"/>
              <a:t>and</a:t>
            </a:r>
            <a:r>
              <a:rPr sz="4400" spc="15" dirty="0"/>
              <a:t> </a:t>
            </a: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25" dirty="0"/>
              <a:t>brain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4733" y="6129011"/>
            <a:ext cx="7713980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4965" marR="5080" indent="-342900">
              <a:lnSpc>
                <a:spcPts val="2920"/>
              </a:lnSpc>
              <a:spcBef>
                <a:spcPts val="45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Neural </a:t>
            </a:r>
            <a:r>
              <a:rPr sz="2700" spc="-5" dirty="0">
                <a:latin typeface="Calibri"/>
                <a:cs typeface="Calibri"/>
              </a:rPr>
              <a:t>nets </a:t>
            </a:r>
            <a:r>
              <a:rPr sz="2700" spc="-10" dirty="0">
                <a:latin typeface="Calibri"/>
                <a:cs typeface="Calibri"/>
              </a:rPr>
              <a:t>are </a:t>
            </a:r>
            <a:r>
              <a:rPr sz="2700" spc="-5" dirty="0">
                <a:latin typeface="Calibri"/>
                <a:cs typeface="Calibri"/>
              </a:rPr>
              <a:t>composed </a:t>
            </a:r>
            <a:r>
              <a:rPr sz="2700" dirty="0">
                <a:latin typeface="Calibri"/>
                <a:cs typeface="Calibri"/>
              </a:rPr>
              <a:t>of </a:t>
            </a:r>
            <a:r>
              <a:rPr sz="2700" spc="-15" dirty="0">
                <a:latin typeface="Calibri"/>
                <a:cs typeface="Calibri"/>
              </a:rPr>
              <a:t>networks </a:t>
            </a:r>
            <a:r>
              <a:rPr sz="2700" dirty="0">
                <a:latin typeface="Calibri"/>
                <a:cs typeface="Calibri"/>
              </a:rPr>
              <a:t>of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computational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models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 </a:t>
            </a:r>
            <a:r>
              <a:rPr sz="2700" spc="-10" dirty="0">
                <a:latin typeface="Calibri"/>
                <a:cs typeface="Calibri"/>
              </a:rPr>
              <a:t>neurons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called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perceptrons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5085" y="2110740"/>
            <a:ext cx="3857778" cy="21625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" y="2252472"/>
            <a:ext cx="4585715" cy="20955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2600" y="4800600"/>
            <a:ext cx="1679448" cy="1050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3703" y="4558284"/>
            <a:ext cx="2287523" cy="11490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8C6521-8299-A8DD-2008-E97E53E753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2442" y="679156"/>
            <a:ext cx="7409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BF0000"/>
                </a:solidFill>
              </a:rPr>
              <a:t>More</a:t>
            </a:r>
            <a:r>
              <a:rPr spc="35" dirty="0">
                <a:solidFill>
                  <a:srgbClr val="BF0000"/>
                </a:solidFill>
              </a:rPr>
              <a:t> </a:t>
            </a:r>
            <a:r>
              <a:rPr spc="-15" dirty="0">
                <a:solidFill>
                  <a:srgbClr val="BF0000"/>
                </a:solidFill>
              </a:rPr>
              <a:t>complex</a:t>
            </a:r>
            <a:r>
              <a:rPr spc="-25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decision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0" dirty="0">
                <a:solidFill>
                  <a:srgbClr val="BF0000"/>
                </a:solidFill>
              </a:rPr>
              <a:t>boundaries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89" y="5481006"/>
            <a:ext cx="7668259" cy="153225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Network </a:t>
            </a:r>
            <a:r>
              <a:rPr sz="3000" spc="-25" dirty="0">
                <a:latin typeface="Calibri"/>
                <a:cs typeface="Calibri"/>
              </a:rPr>
              <a:t>to</a:t>
            </a:r>
            <a:r>
              <a:rPr sz="3000" spc="-15" dirty="0">
                <a:latin typeface="Calibri"/>
                <a:cs typeface="Calibri"/>
              </a:rPr>
              <a:t> fire </a:t>
            </a:r>
            <a:r>
              <a:rPr sz="3000" dirty="0">
                <a:latin typeface="Calibri"/>
                <a:cs typeface="Calibri"/>
              </a:rPr>
              <a:t>if</a:t>
            </a:r>
            <a:r>
              <a:rPr sz="3000" spc="-5" dirty="0">
                <a:latin typeface="Calibri"/>
                <a:cs typeface="Calibri"/>
              </a:rPr>
              <a:t> the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input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5" dirty="0">
                <a:latin typeface="Calibri"/>
                <a:cs typeface="Calibri"/>
              </a:rPr>
              <a:t> the</a:t>
            </a:r>
            <a:r>
              <a:rPr sz="3000" spc="-15" dirty="0">
                <a:latin typeface="Calibri"/>
                <a:cs typeface="Calibri"/>
              </a:rPr>
              <a:t> yellow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area</a:t>
            </a:r>
            <a:endParaRPr sz="30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5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“OR”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two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polygons</a:t>
            </a:r>
            <a:endParaRPr sz="26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third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layer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required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6607" y="2121407"/>
            <a:ext cx="2997835" cy="2486025"/>
            <a:chOff x="1816607" y="2121407"/>
            <a:chExt cx="2997835" cy="2486025"/>
          </a:xfrm>
        </p:grpSpPr>
        <p:sp>
          <p:nvSpPr>
            <p:cNvPr id="5" name="object 5"/>
            <p:cNvSpPr/>
            <p:nvPr/>
          </p:nvSpPr>
          <p:spPr>
            <a:xfrm>
              <a:off x="1828799" y="3374135"/>
              <a:ext cx="2971800" cy="1219200"/>
            </a:xfrm>
            <a:custGeom>
              <a:avLst/>
              <a:gdLst/>
              <a:ahLst/>
              <a:cxnLst/>
              <a:rect l="l" t="t" r="r" b="b"/>
              <a:pathLst>
                <a:path w="2971800" h="1219200">
                  <a:moveTo>
                    <a:pt x="2404872" y="1219200"/>
                  </a:moveTo>
                  <a:lnTo>
                    <a:pt x="568451" y="1219200"/>
                  </a:lnTo>
                  <a:lnTo>
                    <a:pt x="0" y="466344"/>
                  </a:lnTo>
                  <a:lnTo>
                    <a:pt x="1485900" y="0"/>
                  </a:lnTo>
                  <a:lnTo>
                    <a:pt x="2971800" y="466344"/>
                  </a:lnTo>
                  <a:lnTo>
                    <a:pt x="2404872" y="1219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6607" y="3361943"/>
              <a:ext cx="2997835" cy="1245235"/>
            </a:xfrm>
            <a:custGeom>
              <a:avLst/>
              <a:gdLst/>
              <a:ahLst/>
              <a:cxnLst/>
              <a:rect l="l" t="t" r="r" b="b"/>
              <a:pathLst>
                <a:path w="2997835" h="1245235">
                  <a:moveTo>
                    <a:pt x="2421636" y="1245108"/>
                  </a:moveTo>
                  <a:lnTo>
                    <a:pt x="576072" y="1245108"/>
                  </a:lnTo>
                  <a:lnTo>
                    <a:pt x="573024" y="1243584"/>
                  </a:lnTo>
                  <a:lnTo>
                    <a:pt x="569976" y="1239012"/>
                  </a:lnTo>
                  <a:lnTo>
                    <a:pt x="3048" y="486156"/>
                  </a:lnTo>
                  <a:lnTo>
                    <a:pt x="0" y="483108"/>
                  </a:lnTo>
                  <a:lnTo>
                    <a:pt x="0" y="478536"/>
                  </a:lnTo>
                  <a:lnTo>
                    <a:pt x="1524" y="473964"/>
                  </a:lnTo>
                  <a:lnTo>
                    <a:pt x="1524" y="470916"/>
                  </a:lnTo>
                  <a:lnTo>
                    <a:pt x="4572" y="467868"/>
                  </a:lnTo>
                  <a:lnTo>
                    <a:pt x="9144" y="466344"/>
                  </a:lnTo>
                  <a:lnTo>
                    <a:pt x="1495044" y="0"/>
                  </a:lnTo>
                  <a:lnTo>
                    <a:pt x="1502664" y="0"/>
                  </a:lnTo>
                  <a:lnTo>
                    <a:pt x="1580358" y="24384"/>
                  </a:lnTo>
                  <a:lnTo>
                    <a:pt x="1495044" y="24384"/>
                  </a:lnTo>
                  <a:lnTo>
                    <a:pt x="1498854" y="25579"/>
                  </a:lnTo>
                  <a:lnTo>
                    <a:pt x="79890" y="470916"/>
                  </a:lnTo>
                  <a:lnTo>
                    <a:pt x="22860" y="470916"/>
                  </a:lnTo>
                  <a:lnTo>
                    <a:pt x="16764" y="490728"/>
                  </a:lnTo>
                  <a:lnTo>
                    <a:pt x="37819" y="490728"/>
                  </a:lnTo>
                  <a:lnTo>
                    <a:pt x="587859" y="1219200"/>
                  </a:lnTo>
                  <a:lnTo>
                    <a:pt x="580644" y="1219200"/>
                  </a:lnTo>
                  <a:lnTo>
                    <a:pt x="591311" y="1223772"/>
                  </a:lnTo>
                  <a:lnTo>
                    <a:pt x="2439208" y="1223772"/>
                  </a:lnTo>
                  <a:lnTo>
                    <a:pt x="2427732" y="1239012"/>
                  </a:lnTo>
                  <a:lnTo>
                    <a:pt x="2424684" y="1243584"/>
                  </a:lnTo>
                  <a:lnTo>
                    <a:pt x="2421636" y="1245108"/>
                  </a:lnTo>
                  <a:close/>
                </a:path>
                <a:path w="2997835" h="1245235">
                  <a:moveTo>
                    <a:pt x="1498854" y="25579"/>
                  </a:moveTo>
                  <a:lnTo>
                    <a:pt x="1495044" y="24384"/>
                  </a:lnTo>
                  <a:lnTo>
                    <a:pt x="1502664" y="24384"/>
                  </a:lnTo>
                  <a:lnTo>
                    <a:pt x="1498854" y="25579"/>
                  </a:lnTo>
                  <a:close/>
                </a:path>
                <a:path w="2997835" h="1245235">
                  <a:moveTo>
                    <a:pt x="2963922" y="485385"/>
                  </a:moveTo>
                  <a:lnTo>
                    <a:pt x="1498854" y="25579"/>
                  </a:lnTo>
                  <a:lnTo>
                    <a:pt x="1502664" y="24384"/>
                  </a:lnTo>
                  <a:lnTo>
                    <a:pt x="1580358" y="24384"/>
                  </a:lnTo>
                  <a:lnTo>
                    <a:pt x="2988564" y="466344"/>
                  </a:lnTo>
                  <a:lnTo>
                    <a:pt x="2993136" y="467868"/>
                  </a:lnTo>
                  <a:lnTo>
                    <a:pt x="2996183" y="470916"/>
                  </a:lnTo>
                  <a:lnTo>
                    <a:pt x="2974848" y="470916"/>
                  </a:lnTo>
                  <a:lnTo>
                    <a:pt x="2963922" y="485385"/>
                  </a:lnTo>
                  <a:close/>
                </a:path>
                <a:path w="2997835" h="1245235">
                  <a:moveTo>
                    <a:pt x="16764" y="490728"/>
                  </a:moveTo>
                  <a:lnTo>
                    <a:pt x="22860" y="470916"/>
                  </a:lnTo>
                  <a:lnTo>
                    <a:pt x="33785" y="485385"/>
                  </a:lnTo>
                  <a:lnTo>
                    <a:pt x="16764" y="490728"/>
                  </a:lnTo>
                  <a:close/>
                </a:path>
                <a:path w="2997835" h="1245235">
                  <a:moveTo>
                    <a:pt x="33785" y="485385"/>
                  </a:moveTo>
                  <a:lnTo>
                    <a:pt x="22860" y="470916"/>
                  </a:lnTo>
                  <a:lnTo>
                    <a:pt x="79890" y="470916"/>
                  </a:lnTo>
                  <a:lnTo>
                    <a:pt x="33785" y="485385"/>
                  </a:lnTo>
                  <a:close/>
                </a:path>
                <a:path w="2997835" h="1245235">
                  <a:moveTo>
                    <a:pt x="2980944" y="490728"/>
                  </a:moveTo>
                  <a:lnTo>
                    <a:pt x="2963922" y="485385"/>
                  </a:lnTo>
                  <a:lnTo>
                    <a:pt x="2974848" y="470916"/>
                  </a:lnTo>
                  <a:lnTo>
                    <a:pt x="2980944" y="490728"/>
                  </a:lnTo>
                  <a:close/>
                </a:path>
                <a:path w="2997835" h="1245235">
                  <a:moveTo>
                    <a:pt x="2991217" y="490728"/>
                  </a:moveTo>
                  <a:lnTo>
                    <a:pt x="2980944" y="490728"/>
                  </a:lnTo>
                  <a:lnTo>
                    <a:pt x="2974848" y="470916"/>
                  </a:lnTo>
                  <a:lnTo>
                    <a:pt x="2996183" y="470916"/>
                  </a:lnTo>
                  <a:lnTo>
                    <a:pt x="2996183" y="473964"/>
                  </a:lnTo>
                  <a:lnTo>
                    <a:pt x="2997708" y="478536"/>
                  </a:lnTo>
                  <a:lnTo>
                    <a:pt x="2997708" y="483108"/>
                  </a:lnTo>
                  <a:lnTo>
                    <a:pt x="2994659" y="486156"/>
                  </a:lnTo>
                  <a:lnTo>
                    <a:pt x="2991217" y="490728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2963922" y="485385"/>
                  </a:lnTo>
                  <a:lnTo>
                    <a:pt x="2980944" y="490728"/>
                  </a:lnTo>
                  <a:lnTo>
                    <a:pt x="2991217" y="490728"/>
                  </a:lnTo>
                  <a:lnTo>
                    <a:pt x="2442651" y="1219200"/>
                  </a:lnTo>
                  <a:lnTo>
                    <a:pt x="2417064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37819" y="490728"/>
                  </a:moveTo>
                  <a:lnTo>
                    <a:pt x="16764" y="490728"/>
                  </a:lnTo>
                  <a:lnTo>
                    <a:pt x="33785" y="485385"/>
                  </a:lnTo>
                  <a:lnTo>
                    <a:pt x="37819" y="490728"/>
                  </a:lnTo>
                  <a:close/>
                </a:path>
                <a:path w="2997835" h="1245235">
                  <a:moveTo>
                    <a:pt x="591311" y="1223772"/>
                  </a:moveTo>
                  <a:lnTo>
                    <a:pt x="580644" y="1219200"/>
                  </a:lnTo>
                  <a:lnTo>
                    <a:pt x="587859" y="1219200"/>
                  </a:lnTo>
                  <a:lnTo>
                    <a:pt x="591311" y="1223772"/>
                  </a:lnTo>
                  <a:close/>
                </a:path>
                <a:path w="2997835" h="1245235">
                  <a:moveTo>
                    <a:pt x="2406396" y="1223772"/>
                  </a:moveTo>
                  <a:lnTo>
                    <a:pt x="591311" y="1223772"/>
                  </a:lnTo>
                  <a:lnTo>
                    <a:pt x="587859" y="1219200"/>
                  </a:lnTo>
                  <a:lnTo>
                    <a:pt x="2409848" y="1219200"/>
                  </a:lnTo>
                  <a:lnTo>
                    <a:pt x="2406396" y="1223772"/>
                  </a:lnTo>
                  <a:close/>
                </a:path>
                <a:path w="2997835" h="1245235">
                  <a:moveTo>
                    <a:pt x="2439208" y="1223772"/>
                  </a:moveTo>
                  <a:lnTo>
                    <a:pt x="2406396" y="1223772"/>
                  </a:lnTo>
                  <a:lnTo>
                    <a:pt x="2417064" y="1219200"/>
                  </a:lnTo>
                  <a:lnTo>
                    <a:pt x="2442651" y="1219200"/>
                  </a:lnTo>
                  <a:lnTo>
                    <a:pt x="2439208" y="122377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8335" y="2133599"/>
              <a:ext cx="1249680" cy="1219200"/>
            </a:xfrm>
            <a:custGeom>
              <a:avLst/>
              <a:gdLst/>
              <a:ahLst/>
              <a:cxnLst/>
              <a:rect l="l" t="t" r="r" b="b"/>
              <a:pathLst>
                <a:path w="1249679" h="1219200">
                  <a:moveTo>
                    <a:pt x="1011936" y="1219200"/>
                  </a:moveTo>
                  <a:lnTo>
                    <a:pt x="239267" y="1219200"/>
                  </a:lnTo>
                  <a:lnTo>
                    <a:pt x="0" y="466343"/>
                  </a:lnTo>
                  <a:lnTo>
                    <a:pt x="624840" y="0"/>
                  </a:lnTo>
                  <a:lnTo>
                    <a:pt x="1249680" y="466343"/>
                  </a:lnTo>
                  <a:lnTo>
                    <a:pt x="1011936" y="1219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4619" y="2121407"/>
              <a:ext cx="1277620" cy="1245235"/>
            </a:xfrm>
            <a:custGeom>
              <a:avLst/>
              <a:gdLst/>
              <a:ahLst/>
              <a:cxnLst/>
              <a:rect l="l" t="t" r="r" b="b"/>
              <a:pathLst>
                <a:path w="1277620" h="1245235">
                  <a:moveTo>
                    <a:pt x="1030224" y="1245108"/>
                  </a:moveTo>
                  <a:lnTo>
                    <a:pt x="246887" y="1245108"/>
                  </a:lnTo>
                  <a:lnTo>
                    <a:pt x="242315" y="1240536"/>
                  </a:lnTo>
                  <a:lnTo>
                    <a:pt x="240791" y="1235964"/>
                  </a:lnTo>
                  <a:lnTo>
                    <a:pt x="1524" y="483108"/>
                  </a:lnTo>
                  <a:lnTo>
                    <a:pt x="0" y="477012"/>
                  </a:lnTo>
                  <a:lnTo>
                    <a:pt x="3047" y="470916"/>
                  </a:lnTo>
                  <a:lnTo>
                    <a:pt x="6095" y="467868"/>
                  </a:lnTo>
                  <a:lnTo>
                    <a:pt x="630935" y="3047"/>
                  </a:lnTo>
                  <a:lnTo>
                    <a:pt x="635508" y="0"/>
                  </a:lnTo>
                  <a:lnTo>
                    <a:pt x="641604" y="0"/>
                  </a:lnTo>
                  <a:lnTo>
                    <a:pt x="646175" y="3047"/>
                  </a:lnTo>
                  <a:lnTo>
                    <a:pt x="672808" y="22860"/>
                  </a:lnTo>
                  <a:lnTo>
                    <a:pt x="630935" y="22860"/>
                  </a:lnTo>
                  <a:lnTo>
                    <a:pt x="638555" y="28547"/>
                  </a:lnTo>
                  <a:lnTo>
                    <a:pt x="39713" y="475488"/>
                  </a:lnTo>
                  <a:lnTo>
                    <a:pt x="25908" y="475488"/>
                  </a:lnTo>
                  <a:lnTo>
                    <a:pt x="21336" y="489204"/>
                  </a:lnTo>
                  <a:lnTo>
                    <a:pt x="30267" y="489204"/>
                  </a:lnTo>
                  <a:lnTo>
                    <a:pt x="262269" y="1219200"/>
                  </a:lnTo>
                  <a:lnTo>
                    <a:pt x="252983" y="1219200"/>
                  </a:lnTo>
                  <a:lnTo>
                    <a:pt x="265175" y="1228344"/>
                  </a:lnTo>
                  <a:lnTo>
                    <a:pt x="1040250" y="1228344"/>
                  </a:lnTo>
                  <a:lnTo>
                    <a:pt x="1037844" y="1235964"/>
                  </a:lnTo>
                  <a:lnTo>
                    <a:pt x="1034796" y="1240536"/>
                  </a:lnTo>
                  <a:lnTo>
                    <a:pt x="1030224" y="1245108"/>
                  </a:lnTo>
                  <a:close/>
                </a:path>
                <a:path w="1277620" h="1245235">
                  <a:moveTo>
                    <a:pt x="638555" y="28547"/>
                  </a:moveTo>
                  <a:lnTo>
                    <a:pt x="630935" y="22860"/>
                  </a:lnTo>
                  <a:lnTo>
                    <a:pt x="646175" y="22860"/>
                  </a:lnTo>
                  <a:lnTo>
                    <a:pt x="638555" y="28547"/>
                  </a:lnTo>
                  <a:close/>
                </a:path>
                <a:path w="1277620" h="1245235">
                  <a:moveTo>
                    <a:pt x="1248570" y="483826"/>
                  </a:moveTo>
                  <a:lnTo>
                    <a:pt x="638555" y="28547"/>
                  </a:lnTo>
                  <a:lnTo>
                    <a:pt x="646175" y="22860"/>
                  </a:lnTo>
                  <a:lnTo>
                    <a:pt x="672808" y="22860"/>
                  </a:lnTo>
                  <a:lnTo>
                    <a:pt x="1271016" y="467868"/>
                  </a:lnTo>
                  <a:lnTo>
                    <a:pt x="1275588" y="470916"/>
                  </a:lnTo>
                  <a:lnTo>
                    <a:pt x="1276731" y="475488"/>
                  </a:lnTo>
                  <a:lnTo>
                    <a:pt x="1251204" y="475488"/>
                  </a:lnTo>
                  <a:lnTo>
                    <a:pt x="1248570" y="483826"/>
                  </a:lnTo>
                  <a:close/>
                </a:path>
                <a:path w="1277620" h="1245235">
                  <a:moveTo>
                    <a:pt x="21336" y="489204"/>
                  </a:moveTo>
                  <a:lnTo>
                    <a:pt x="25908" y="475488"/>
                  </a:lnTo>
                  <a:lnTo>
                    <a:pt x="28554" y="483816"/>
                  </a:lnTo>
                  <a:lnTo>
                    <a:pt x="21336" y="489204"/>
                  </a:lnTo>
                  <a:close/>
                </a:path>
                <a:path w="1277620" h="1245235">
                  <a:moveTo>
                    <a:pt x="28554" y="483816"/>
                  </a:moveTo>
                  <a:lnTo>
                    <a:pt x="25908" y="475488"/>
                  </a:lnTo>
                  <a:lnTo>
                    <a:pt x="39713" y="475488"/>
                  </a:lnTo>
                  <a:lnTo>
                    <a:pt x="28554" y="483816"/>
                  </a:lnTo>
                  <a:close/>
                </a:path>
                <a:path w="1277620" h="1245235">
                  <a:moveTo>
                    <a:pt x="1255776" y="489204"/>
                  </a:moveTo>
                  <a:lnTo>
                    <a:pt x="1248574" y="483816"/>
                  </a:lnTo>
                  <a:lnTo>
                    <a:pt x="1251204" y="475488"/>
                  </a:lnTo>
                  <a:lnTo>
                    <a:pt x="1255776" y="489204"/>
                  </a:lnTo>
                  <a:close/>
                </a:path>
                <a:path w="1277620" h="1245235">
                  <a:moveTo>
                    <a:pt x="1273662" y="489204"/>
                  </a:moveTo>
                  <a:lnTo>
                    <a:pt x="1255776" y="489204"/>
                  </a:lnTo>
                  <a:lnTo>
                    <a:pt x="1251204" y="475488"/>
                  </a:lnTo>
                  <a:lnTo>
                    <a:pt x="1276731" y="475488"/>
                  </a:lnTo>
                  <a:lnTo>
                    <a:pt x="1277112" y="477012"/>
                  </a:lnTo>
                  <a:lnTo>
                    <a:pt x="1275588" y="483108"/>
                  </a:lnTo>
                  <a:lnTo>
                    <a:pt x="1273662" y="489204"/>
                  </a:lnTo>
                  <a:close/>
                </a:path>
                <a:path w="1277620" h="1245235">
                  <a:moveTo>
                    <a:pt x="30267" y="489204"/>
                  </a:moveTo>
                  <a:lnTo>
                    <a:pt x="21336" y="489204"/>
                  </a:lnTo>
                  <a:lnTo>
                    <a:pt x="28554" y="483816"/>
                  </a:lnTo>
                  <a:lnTo>
                    <a:pt x="30267" y="489204"/>
                  </a:lnTo>
                  <a:close/>
                </a:path>
                <a:path w="1277620" h="1245235">
                  <a:moveTo>
                    <a:pt x="1013460" y="1228344"/>
                  </a:moveTo>
                  <a:lnTo>
                    <a:pt x="1248570" y="483826"/>
                  </a:lnTo>
                  <a:lnTo>
                    <a:pt x="1255776" y="489204"/>
                  </a:lnTo>
                  <a:lnTo>
                    <a:pt x="1273662" y="489204"/>
                  </a:lnTo>
                  <a:lnTo>
                    <a:pt x="1043137" y="1219200"/>
                  </a:lnTo>
                  <a:lnTo>
                    <a:pt x="1025652" y="1219200"/>
                  </a:lnTo>
                  <a:lnTo>
                    <a:pt x="1013460" y="1228344"/>
                  </a:lnTo>
                  <a:close/>
                </a:path>
                <a:path w="1277620" h="1245235">
                  <a:moveTo>
                    <a:pt x="265175" y="1228344"/>
                  </a:moveTo>
                  <a:lnTo>
                    <a:pt x="252983" y="1219200"/>
                  </a:lnTo>
                  <a:lnTo>
                    <a:pt x="262269" y="1219200"/>
                  </a:lnTo>
                  <a:lnTo>
                    <a:pt x="265175" y="1228344"/>
                  </a:lnTo>
                  <a:close/>
                </a:path>
                <a:path w="1277620" h="1245235">
                  <a:moveTo>
                    <a:pt x="1013460" y="1228344"/>
                  </a:moveTo>
                  <a:lnTo>
                    <a:pt x="265175" y="1228344"/>
                  </a:lnTo>
                  <a:lnTo>
                    <a:pt x="262269" y="1219200"/>
                  </a:lnTo>
                  <a:lnTo>
                    <a:pt x="1016347" y="1219200"/>
                  </a:lnTo>
                  <a:lnTo>
                    <a:pt x="1013460" y="1228344"/>
                  </a:lnTo>
                  <a:close/>
                </a:path>
                <a:path w="1277620" h="1245235">
                  <a:moveTo>
                    <a:pt x="1040250" y="1228344"/>
                  </a:moveTo>
                  <a:lnTo>
                    <a:pt x="1013460" y="1228344"/>
                  </a:lnTo>
                  <a:lnTo>
                    <a:pt x="1025652" y="1219200"/>
                  </a:lnTo>
                  <a:lnTo>
                    <a:pt x="1043137" y="1219200"/>
                  </a:lnTo>
                  <a:lnTo>
                    <a:pt x="1040250" y="122834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627619" y="2133599"/>
            <a:ext cx="3401695" cy="2946400"/>
          </a:xfrm>
          <a:custGeom>
            <a:avLst/>
            <a:gdLst/>
            <a:ahLst/>
            <a:cxnLst/>
            <a:rect l="l" t="t" r="r" b="b"/>
            <a:pathLst>
              <a:path w="3401695" h="2946400">
                <a:moveTo>
                  <a:pt x="3401580" y="2895612"/>
                </a:moveTo>
                <a:lnTo>
                  <a:pt x="3393605" y="2891040"/>
                </a:lnTo>
                <a:lnTo>
                  <a:pt x="3319272" y="2848368"/>
                </a:lnTo>
                <a:lnTo>
                  <a:pt x="3316236" y="2846844"/>
                </a:lnTo>
                <a:lnTo>
                  <a:pt x="3313188" y="2846844"/>
                </a:lnTo>
                <a:lnTo>
                  <a:pt x="3313188" y="2849892"/>
                </a:lnTo>
                <a:lnTo>
                  <a:pt x="3311664" y="2851416"/>
                </a:lnTo>
                <a:lnTo>
                  <a:pt x="3311664" y="2854464"/>
                </a:lnTo>
                <a:lnTo>
                  <a:pt x="3314712" y="2855988"/>
                </a:lnTo>
                <a:lnTo>
                  <a:pt x="3375126" y="2891040"/>
                </a:lnTo>
                <a:lnTo>
                  <a:pt x="54864" y="2891040"/>
                </a:lnTo>
                <a:lnTo>
                  <a:pt x="54864" y="27965"/>
                </a:lnTo>
                <a:lnTo>
                  <a:pt x="89916" y="88392"/>
                </a:lnTo>
                <a:lnTo>
                  <a:pt x="91440" y="91440"/>
                </a:lnTo>
                <a:lnTo>
                  <a:pt x="94488" y="91440"/>
                </a:lnTo>
                <a:lnTo>
                  <a:pt x="96012" y="89916"/>
                </a:lnTo>
                <a:lnTo>
                  <a:pt x="99060" y="88392"/>
                </a:lnTo>
                <a:lnTo>
                  <a:pt x="99060" y="86868"/>
                </a:lnTo>
                <a:lnTo>
                  <a:pt x="97536" y="83820"/>
                </a:lnTo>
                <a:lnTo>
                  <a:pt x="54978" y="10668"/>
                </a:lnTo>
                <a:lnTo>
                  <a:pt x="48768" y="0"/>
                </a:lnTo>
                <a:lnTo>
                  <a:pt x="1524" y="83820"/>
                </a:lnTo>
                <a:lnTo>
                  <a:pt x="0" y="86868"/>
                </a:lnTo>
                <a:lnTo>
                  <a:pt x="0" y="88392"/>
                </a:lnTo>
                <a:lnTo>
                  <a:pt x="3048" y="89916"/>
                </a:lnTo>
                <a:lnTo>
                  <a:pt x="4572" y="91440"/>
                </a:lnTo>
                <a:lnTo>
                  <a:pt x="7620" y="91440"/>
                </a:lnTo>
                <a:lnTo>
                  <a:pt x="9144" y="88392"/>
                </a:lnTo>
                <a:lnTo>
                  <a:pt x="44196" y="27965"/>
                </a:lnTo>
                <a:lnTo>
                  <a:pt x="44196" y="2895600"/>
                </a:lnTo>
                <a:lnTo>
                  <a:pt x="48780" y="2895600"/>
                </a:lnTo>
                <a:lnTo>
                  <a:pt x="48780" y="2901708"/>
                </a:lnTo>
                <a:lnTo>
                  <a:pt x="3375126" y="2901708"/>
                </a:lnTo>
                <a:lnTo>
                  <a:pt x="3314712" y="2936760"/>
                </a:lnTo>
                <a:lnTo>
                  <a:pt x="3311664" y="2938284"/>
                </a:lnTo>
                <a:lnTo>
                  <a:pt x="3311664" y="2941332"/>
                </a:lnTo>
                <a:lnTo>
                  <a:pt x="3313188" y="2942856"/>
                </a:lnTo>
                <a:lnTo>
                  <a:pt x="3313188" y="2945904"/>
                </a:lnTo>
                <a:lnTo>
                  <a:pt x="3316236" y="2945904"/>
                </a:lnTo>
                <a:lnTo>
                  <a:pt x="3319272" y="2944380"/>
                </a:lnTo>
                <a:lnTo>
                  <a:pt x="3391293" y="2901708"/>
                </a:lnTo>
                <a:lnTo>
                  <a:pt x="3392436" y="2901708"/>
                </a:lnTo>
                <a:lnTo>
                  <a:pt x="3392436" y="2901023"/>
                </a:lnTo>
                <a:lnTo>
                  <a:pt x="3401580" y="289561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6982" y="3501569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6944" y="2013204"/>
            <a:ext cx="3808475" cy="309676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64533" y="3045933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3465" y="3045933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4648" y="2392170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177" y="5068279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96483" y="4104131"/>
            <a:ext cx="3549650" cy="1051560"/>
            <a:chOff x="5396483" y="4104131"/>
            <a:chExt cx="3549650" cy="1051560"/>
          </a:xfrm>
        </p:grpSpPr>
        <p:sp>
          <p:nvSpPr>
            <p:cNvPr id="17" name="object 17"/>
            <p:cNvSpPr/>
            <p:nvPr/>
          </p:nvSpPr>
          <p:spPr>
            <a:xfrm>
              <a:off x="6632435" y="4110227"/>
              <a:ext cx="2313940" cy="1000125"/>
            </a:xfrm>
            <a:custGeom>
              <a:avLst/>
              <a:gdLst/>
              <a:ahLst/>
              <a:cxnLst/>
              <a:rect l="l" t="t" r="r" b="b"/>
              <a:pathLst>
                <a:path w="2313940" h="1000125">
                  <a:moveTo>
                    <a:pt x="2313432" y="4572"/>
                  </a:moveTo>
                  <a:lnTo>
                    <a:pt x="2228088" y="0"/>
                  </a:lnTo>
                  <a:lnTo>
                    <a:pt x="2241423" y="30657"/>
                  </a:lnTo>
                  <a:lnTo>
                    <a:pt x="117995" y="941514"/>
                  </a:lnTo>
                  <a:lnTo>
                    <a:pt x="1866392" y="43853"/>
                  </a:lnTo>
                  <a:lnTo>
                    <a:pt x="1882140" y="74676"/>
                  </a:lnTo>
                  <a:lnTo>
                    <a:pt x="1913851" y="30480"/>
                  </a:lnTo>
                  <a:lnTo>
                    <a:pt x="1932432" y="4572"/>
                  </a:lnTo>
                  <a:lnTo>
                    <a:pt x="1847088" y="6096"/>
                  </a:lnTo>
                  <a:lnTo>
                    <a:pt x="1862353" y="35953"/>
                  </a:lnTo>
                  <a:lnTo>
                    <a:pt x="0" y="992124"/>
                  </a:lnTo>
                  <a:lnTo>
                    <a:pt x="4572" y="999744"/>
                  </a:lnTo>
                  <a:lnTo>
                    <a:pt x="2245487" y="40005"/>
                  </a:lnTo>
                  <a:lnTo>
                    <a:pt x="2258568" y="70104"/>
                  </a:lnTo>
                  <a:lnTo>
                    <a:pt x="2295575" y="25908"/>
                  </a:lnTo>
                  <a:lnTo>
                    <a:pt x="231343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819" y="5029199"/>
              <a:ext cx="128016" cy="1264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96471" y="4104131"/>
              <a:ext cx="3549650" cy="1005840"/>
            </a:xfrm>
            <a:custGeom>
              <a:avLst/>
              <a:gdLst/>
              <a:ahLst/>
              <a:cxnLst/>
              <a:rect l="l" t="t" r="r" b="b"/>
              <a:pathLst>
                <a:path w="3549650" h="1005839">
                  <a:moveTo>
                    <a:pt x="3549396" y="10680"/>
                  </a:moveTo>
                  <a:lnTo>
                    <a:pt x="3473196" y="48780"/>
                  </a:lnTo>
                  <a:lnTo>
                    <a:pt x="3499485" y="68999"/>
                  </a:lnTo>
                  <a:lnTo>
                    <a:pt x="2826613" y="956894"/>
                  </a:lnTo>
                  <a:lnTo>
                    <a:pt x="3145929" y="84582"/>
                  </a:lnTo>
                  <a:lnTo>
                    <a:pt x="3177552" y="96012"/>
                  </a:lnTo>
                  <a:lnTo>
                    <a:pt x="3174771" y="70104"/>
                  </a:lnTo>
                  <a:lnTo>
                    <a:pt x="3168408" y="10668"/>
                  </a:lnTo>
                  <a:lnTo>
                    <a:pt x="3105924" y="70104"/>
                  </a:lnTo>
                  <a:lnTo>
                    <a:pt x="3136874" y="81305"/>
                  </a:lnTo>
                  <a:lnTo>
                    <a:pt x="2814840" y="961072"/>
                  </a:lnTo>
                  <a:lnTo>
                    <a:pt x="2814840" y="86868"/>
                  </a:lnTo>
                  <a:lnTo>
                    <a:pt x="2848368" y="86868"/>
                  </a:lnTo>
                  <a:lnTo>
                    <a:pt x="2842272" y="74676"/>
                  </a:lnTo>
                  <a:lnTo>
                    <a:pt x="2810268" y="10668"/>
                  </a:lnTo>
                  <a:lnTo>
                    <a:pt x="2772168" y="86868"/>
                  </a:lnTo>
                  <a:lnTo>
                    <a:pt x="2804172" y="86868"/>
                  </a:lnTo>
                  <a:lnTo>
                    <a:pt x="2804172" y="979957"/>
                  </a:lnTo>
                  <a:lnTo>
                    <a:pt x="2803118" y="979525"/>
                  </a:lnTo>
                  <a:lnTo>
                    <a:pt x="2789758" y="971854"/>
                  </a:lnTo>
                  <a:lnTo>
                    <a:pt x="2784576" y="957872"/>
                  </a:lnTo>
                  <a:lnTo>
                    <a:pt x="2784576" y="985634"/>
                  </a:lnTo>
                  <a:lnTo>
                    <a:pt x="2782709" y="983094"/>
                  </a:lnTo>
                  <a:lnTo>
                    <a:pt x="2783776" y="983462"/>
                  </a:lnTo>
                  <a:lnTo>
                    <a:pt x="2784576" y="985634"/>
                  </a:lnTo>
                  <a:lnTo>
                    <a:pt x="2784576" y="957872"/>
                  </a:lnTo>
                  <a:lnTo>
                    <a:pt x="2459888" y="81318"/>
                  </a:lnTo>
                  <a:lnTo>
                    <a:pt x="2490216" y="70104"/>
                  </a:lnTo>
                  <a:lnTo>
                    <a:pt x="2488654" y="68580"/>
                  </a:lnTo>
                  <a:lnTo>
                    <a:pt x="2429256" y="10668"/>
                  </a:lnTo>
                  <a:lnTo>
                    <a:pt x="2420112" y="96012"/>
                  </a:lnTo>
                  <a:lnTo>
                    <a:pt x="2450363" y="84836"/>
                  </a:lnTo>
                  <a:lnTo>
                    <a:pt x="2776690" y="964349"/>
                  </a:lnTo>
                  <a:lnTo>
                    <a:pt x="2769070" y="959980"/>
                  </a:lnTo>
                  <a:lnTo>
                    <a:pt x="2769070" y="979589"/>
                  </a:lnTo>
                  <a:lnTo>
                    <a:pt x="2766136" y="977341"/>
                  </a:lnTo>
                  <a:lnTo>
                    <a:pt x="2767863" y="977938"/>
                  </a:lnTo>
                  <a:lnTo>
                    <a:pt x="2769070" y="979589"/>
                  </a:lnTo>
                  <a:lnTo>
                    <a:pt x="2769070" y="959980"/>
                  </a:lnTo>
                  <a:lnTo>
                    <a:pt x="2763075" y="956538"/>
                  </a:lnTo>
                  <a:lnTo>
                    <a:pt x="2107692" y="69735"/>
                  </a:lnTo>
                  <a:lnTo>
                    <a:pt x="2121420" y="59448"/>
                  </a:lnTo>
                  <a:lnTo>
                    <a:pt x="2133612" y="50304"/>
                  </a:lnTo>
                  <a:lnTo>
                    <a:pt x="2057412" y="10680"/>
                  </a:lnTo>
                  <a:lnTo>
                    <a:pt x="2072652" y="96024"/>
                  </a:lnTo>
                  <a:lnTo>
                    <a:pt x="2099894" y="75577"/>
                  </a:lnTo>
                  <a:lnTo>
                    <a:pt x="2743835" y="945476"/>
                  </a:lnTo>
                  <a:lnTo>
                    <a:pt x="2665107" y="900252"/>
                  </a:lnTo>
                  <a:lnTo>
                    <a:pt x="1555584" y="53543"/>
                  </a:lnTo>
                  <a:lnTo>
                    <a:pt x="1561655" y="45720"/>
                  </a:lnTo>
                  <a:lnTo>
                    <a:pt x="1575828" y="27432"/>
                  </a:lnTo>
                  <a:lnTo>
                    <a:pt x="1492008" y="10668"/>
                  </a:lnTo>
                  <a:lnTo>
                    <a:pt x="1528584" y="88392"/>
                  </a:lnTo>
                  <a:lnTo>
                    <a:pt x="1549615" y="61252"/>
                  </a:lnTo>
                  <a:lnTo>
                    <a:pt x="2600007" y="862838"/>
                  </a:lnTo>
                  <a:lnTo>
                    <a:pt x="1178496" y="46012"/>
                  </a:lnTo>
                  <a:lnTo>
                    <a:pt x="1182065" y="39624"/>
                  </a:lnTo>
                  <a:lnTo>
                    <a:pt x="1194828" y="16764"/>
                  </a:lnTo>
                  <a:lnTo>
                    <a:pt x="1111008" y="10668"/>
                  </a:lnTo>
                  <a:lnTo>
                    <a:pt x="1158252" y="82296"/>
                  </a:lnTo>
                  <a:lnTo>
                    <a:pt x="1174165" y="53771"/>
                  </a:lnTo>
                  <a:lnTo>
                    <a:pt x="2654312" y="904278"/>
                  </a:lnTo>
                  <a:lnTo>
                    <a:pt x="2673273" y="918756"/>
                  </a:lnTo>
                  <a:lnTo>
                    <a:pt x="823048" y="40157"/>
                  </a:lnTo>
                  <a:lnTo>
                    <a:pt x="825538" y="35052"/>
                  </a:lnTo>
                  <a:lnTo>
                    <a:pt x="838212" y="9144"/>
                  </a:lnTo>
                  <a:lnTo>
                    <a:pt x="752868" y="10668"/>
                  </a:lnTo>
                  <a:lnTo>
                    <a:pt x="804684" y="77724"/>
                  </a:lnTo>
                  <a:lnTo>
                    <a:pt x="819162" y="48107"/>
                  </a:lnTo>
                  <a:lnTo>
                    <a:pt x="2660497" y="922464"/>
                  </a:lnTo>
                  <a:lnTo>
                    <a:pt x="443611" y="35420"/>
                  </a:lnTo>
                  <a:lnTo>
                    <a:pt x="445541" y="30480"/>
                  </a:lnTo>
                  <a:lnTo>
                    <a:pt x="455688" y="4572"/>
                  </a:lnTo>
                  <a:lnTo>
                    <a:pt x="371868" y="10668"/>
                  </a:lnTo>
                  <a:lnTo>
                    <a:pt x="428256" y="74676"/>
                  </a:lnTo>
                  <a:lnTo>
                    <a:pt x="440105" y="44373"/>
                  </a:lnTo>
                  <a:lnTo>
                    <a:pt x="2604249" y="910869"/>
                  </a:lnTo>
                  <a:lnTo>
                    <a:pt x="74193" y="31508"/>
                  </a:lnTo>
                  <a:lnTo>
                    <a:pt x="75628" y="27432"/>
                  </a:lnTo>
                  <a:lnTo>
                    <a:pt x="85344" y="0"/>
                  </a:lnTo>
                  <a:lnTo>
                    <a:pt x="0" y="10668"/>
                  </a:lnTo>
                  <a:lnTo>
                    <a:pt x="59436" y="73152"/>
                  </a:lnTo>
                  <a:lnTo>
                    <a:pt x="70980" y="40589"/>
                  </a:lnTo>
                  <a:lnTo>
                    <a:pt x="2736608" y="967079"/>
                  </a:lnTo>
                  <a:lnTo>
                    <a:pt x="2787408" y="1005840"/>
                  </a:lnTo>
                  <a:lnTo>
                    <a:pt x="2789732" y="1002944"/>
                  </a:lnTo>
                  <a:lnTo>
                    <a:pt x="2795028" y="999756"/>
                  </a:lnTo>
                  <a:lnTo>
                    <a:pt x="2786875" y="988745"/>
                  </a:lnTo>
                  <a:lnTo>
                    <a:pt x="2793060" y="986688"/>
                  </a:lnTo>
                  <a:lnTo>
                    <a:pt x="2797187" y="988110"/>
                  </a:lnTo>
                  <a:lnTo>
                    <a:pt x="2807220" y="992124"/>
                  </a:lnTo>
                  <a:lnTo>
                    <a:pt x="2807474" y="991704"/>
                  </a:lnTo>
                  <a:lnTo>
                    <a:pt x="2808744" y="992124"/>
                  </a:lnTo>
                  <a:lnTo>
                    <a:pt x="2810091" y="988060"/>
                  </a:lnTo>
                  <a:lnTo>
                    <a:pt x="2813304" y="990612"/>
                  </a:lnTo>
                  <a:lnTo>
                    <a:pt x="2814536" y="988987"/>
                  </a:lnTo>
                  <a:lnTo>
                    <a:pt x="2814840" y="989076"/>
                  </a:lnTo>
                  <a:lnTo>
                    <a:pt x="2815183" y="988136"/>
                  </a:lnTo>
                  <a:lnTo>
                    <a:pt x="3507219" y="74942"/>
                  </a:lnTo>
                  <a:lnTo>
                    <a:pt x="3532632" y="94500"/>
                  </a:lnTo>
                  <a:lnTo>
                    <a:pt x="3539642" y="59448"/>
                  </a:lnTo>
                  <a:lnTo>
                    <a:pt x="3549396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493304" y="5042383"/>
            <a:ext cx="189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0337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3776" y="5029199"/>
            <a:ext cx="128016" cy="12649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882873" y="6921482"/>
            <a:ext cx="207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69CE1-792A-99F1-EBC6-26863120F7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75" y="872687"/>
            <a:ext cx="6820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Complex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decision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boundaries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5302253"/>
            <a:ext cx="7258684" cy="1195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2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arbitrarily</a:t>
            </a:r>
            <a:r>
              <a:rPr sz="3200" i="1" spc="5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complex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boundaries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00783" y="2125979"/>
            <a:ext cx="1457325" cy="2588260"/>
            <a:chOff x="1700783" y="2125979"/>
            <a:chExt cx="1457325" cy="2588260"/>
          </a:xfrm>
        </p:grpSpPr>
        <p:sp>
          <p:nvSpPr>
            <p:cNvPr id="5" name="object 5"/>
            <p:cNvSpPr/>
            <p:nvPr/>
          </p:nvSpPr>
          <p:spPr>
            <a:xfrm>
              <a:off x="1714500" y="2139696"/>
              <a:ext cx="1430020" cy="1394460"/>
            </a:xfrm>
            <a:custGeom>
              <a:avLst/>
              <a:gdLst/>
              <a:ahLst/>
              <a:cxnLst/>
              <a:rect l="l" t="t" r="r" b="b"/>
              <a:pathLst>
                <a:path w="1430020" h="1394460">
                  <a:moveTo>
                    <a:pt x="594359" y="1394460"/>
                  </a:moveTo>
                  <a:lnTo>
                    <a:pt x="0" y="365760"/>
                  </a:lnTo>
                  <a:lnTo>
                    <a:pt x="548639" y="937260"/>
                  </a:lnTo>
                  <a:lnTo>
                    <a:pt x="777239" y="182880"/>
                  </a:lnTo>
                  <a:lnTo>
                    <a:pt x="777239" y="195072"/>
                  </a:lnTo>
                  <a:lnTo>
                    <a:pt x="1292352" y="0"/>
                  </a:lnTo>
                  <a:lnTo>
                    <a:pt x="1303019" y="377952"/>
                  </a:lnTo>
                  <a:lnTo>
                    <a:pt x="1005839" y="457200"/>
                  </a:lnTo>
                  <a:lnTo>
                    <a:pt x="1429512" y="891540"/>
                  </a:lnTo>
                  <a:lnTo>
                    <a:pt x="1120139" y="880872"/>
                  </a:lnTo>
                  <a:lnTo>
                    <a:pt x="594359" y="13944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0783" y="2125979"/>
              <a:ext cx="1457325" cy="1422400"/>
            </a:xfrm>
            <a:custGeom>
              <a:avLst/>
              <a:gdLst/>
              <a:ahLst/>
              <a:cxnLst/>
              <a:rect l="l" t="t" r="r" b="b"/>
              <a:pathLst>
                <a:path w="1457325" h="1422400">
                  <a:moveTo>
                    <a:pt x="827722" y="208787"/>
                  </a:moveTo>
                  <a:lnTo>
                    <a:pt x="804672" y="208787"/>
                  </a:lnTo>
                  <a:lnTo>
                    <a:pt x="804672" y="190500"/>
                  </a:lnTo>
                  <a:lnTo>
                    <a:pt x="804475" y="190303"/>
                  </a:lnTo>
                  <a:lnTo>
                    <a:pt x="1301496" y="1523"/>
                  </a:lnTo>
                  <a:lnTo>
                    <a:pt x="1306068" y="0"/>
                  </a:lnTo>
                  <a:lnTo>
                    <a:pt x="1309116" y="1523"/>
                  </a:lnTo>
                  <a:lnTo>
                    <a:pt x="1313688" y="3047"/>
                  </a:lnTo>
                  <a:lnTo>
                    <a:pt x="1316736" y="6095"/>
                  </a:lnTo>
                  <a:lnTo>
                    <a:pt x="1318260" y="9143"/>
                  </a:lnTo>
                  <a:lnTo>
                    <a:pt x="1318260" y="13715"/>
                  </a:lnTo>
                  <a:lnTo>
                    <a:pt x="1293876" y="13715"/>
                  </a:lnTo>
                  <a:lnTo>
                    <a:pt x="1294393" y="32060"/>
                  </a:lnTo>
                  <a:lnTo>
                    <a:pt x="827722" y="208787"/>
                  </a:lnTo>
                  <a:close/>
                </a:path>
                <a:path w="1457325" h="1422400">
                  <a:moveTo>
                    <a:pt x="1294393" y="32060"/>
                  </a:moveTo>
                  <a:lnTo>
                    <a:pt x="1293876" y="13715"/>
                  </a:lnTo>
                  <a:lnTo>
                    <a:pt x="1310640" y="25907"/>
                  </a:lnTo>
                  <a:lnTo>
                    <a:pt x="1294393" y="32060"/>
                  </a:lnTo>
                  <a:close/>
                </a:path>
                <a:path w="1457325" h="1422400">
                  <a:moveTo>
                    <a:pt x="1304270" y="381987"/>
                  </a:moveTo>
                  <a:lnTo>
                    <a:pt x="1294393" y="32060"/>
                  </a:lnTo>
                  <a:lnTo>
                    <a:pt x="1310640" y="25907"/>
                  </a:lnTo>
                  <a:lnTo>
                    <a:pt x="1293876" y="13715"/>
                  </a:lnTo>
                  <a:lnTo>
                    <a:pt x="1318260" y="13715"/>
                  </a:lnTo>
                  <a:lnTo>
                    <a:pt x="1330106" y="379475"/>
                  </a:lnTo>
                  <a:lnTo>
                    <a:pt x="1313688" y="379475"/>
                  </a:lnTo>
                  <a:lnTo>
                    <a:pt x="1304270" y="381987"/>
                  </a:lnTo>
                  <a:close/>
                </a:path>
                <a:path w="1457325" h="1422400">
                  <a:moveTo>
                    <a:pt x="576857" y="947927"/>
                  </a:moveTo>
                  <a:lnTo>
                    <a:pt x="550164" y="947927"/>
                  </a:lnTo>
                  <a:lnTo>
                    <a:pt x="571500" y="941831"/>
                  </a:lnTo>
                  <a:lnTo>
                    <a:pt x="556687" y="926401"/>
                  </a:lnTo>
                  <a:lnTo>
                    <a:pt x="778764" y="193547"/>
                  </a:lnTo>
                  <a:lnTo>
                    <a:pt x="781812" y="187452"/>
                  </a:lnTo>
                  <a:lnTo>
                    <a:pt x="787908" y="182879"/>
                  </a:lnTo>
                  <a:lnTo>
                    <a:pt x="800100" y="185927"/>
                  </a:lnTo>
                  <a:lnTo>
                    <a:pt x="804475" y="190303"/>
                  </a:lnTo>
                  <a:lnTo>
                    <a:pt x="787908" y="196595"/>
                  </a:lnTo>
                  <a:lnTo>
                    <a:pt x="778764" y="196595"/>
                  </a:lnTo>
                  <a:lnTo>
                    <a:pt x="778764" y="211835"/>
                  </a:lnTo>
                  <a:lnTo>
                    <a:pt x="780288" y="216407"/>
                  </a:lnTo>
                  <a:lnTo>
                    <a:pt x="784860" y="219456"/>
                  </a:lnTo>
                  <a:lnTo>
                    <a:pt x="787908" y="220979"/>
                  </a:lnTo>
                  <a:lnTo>
                    <a:pt x="797144" y="220979"/>
                  </a:lnTo>
                  <a:lnTo>
                    <a:pt x="576857" y="947927"/>
                  </a:lnTo>
                  <a:close/>
                </a:path>
                <a:path w="1457325" h="1422400">
                  <a:moveTo>
                    <a:pt x="804672" y="208787"/>
                  </a:moveTo>
                  <a:lnTo>
                    <a:pt x="801531" y="206503"/>
                  </a:lnTo>
                  <a:lnTo>
                    <a:pt x="803148" y="201167"/>
                  </a:lnTo>
                  <a:lnTo>
                    <a:pt x="791084" y="198906"/>
                  </a:lnTo>
                  <a:lnTo>
                    <a:pt x="787908" y="196595"/>
                  </a:lnTo>
                  <a:lnTo>
                    <a:pt x="804475" y="190303"/>
                  </a:lnTo>
                  <a:lnTo>
                    <a:pt x="804672" y="190500"/>
                  </a:lnTo>
                  <a:lnTo>
                    <a:pt x="804672" y="208787"/>
                  </a:lnTo>
                  <a:close/>
                </a:path>
                <a:path w="1457325" h="1422400">
                  <a:moveTo>
                    <a:pt x="795528" y="220979"/>
                  </a:moveTo>
                  <a:lnTo>
                    <a:pt x="787908" y="220979"/>
                  </a:lnTo>
                  <a:lnTo>
                    <a:pt x="784860" y="219456"/>
                  </a:lnTo>
                  <a:lnTo>
                    <a:pt x="780288" y="216407"/>
                  </a:lnTo>
                  <a:lnTo>
                    <a:pt x="778764" y="211835"/>
                  </a:lnTo>
                  <a:lnTo>
                    <a:pt x="778764" y="196595"/>
                  </a:lnTo>
                  <a:lnTo>
                    <a:pt x="791084" y="198906"/>
                  </a:lnTo>
                  <a:lnTo>
                    <a:pt x="801531" y="206503"/>
                  </a:lnTo>
                  <a:lnTo>
                    <a:pt x="797353" y="220288"/>
                  </a:lnTo>
                  <a:lnTo>
                    <a:pt x="795528" y="220979"/>
                  </a:lnTo>
                  <a:close/>
                </a:path>
                <a:path w="1457325" h="1422400">
                  <a:moveTo>
                    <a:pt x="791084" y="198906"/>
                  </a:moveTo>
                  <a:lnTo>
                    <a:pt x="778764" y="196595"/>
                  </a:lnTo>
                  <a:lnTo>
                    <a:pt x="787908" y="196595"/>
                  </a:lnTo>
                  <a:lnTo>
                    <a:pt x="791084" y="198906"/>
                  </a:lnTo>
                  <a:close/>
                </a:path>
                <a:path w="1457325" h="1422400">
                  <a:moveTo>
                    <a:pt x="801531" y="206503"/>
                  </a:moveTo>
                  <a:lnTo>
                    <a:pt x="791084" y="198906"/>
                  </a:lnTo>
                  <a:lnTo>
                    <a:pt x="803148" y="201167"/>
                  </a:lnTo>
                  <a:lnTo>
                    <a:pt x="801531" y="206503"/>
                  </a:lnTo>
                  <a:close/>
                </a:path>
                <a:path w="1457325" h="1422400">
                  <a:moveTo>
                    <a:pt x="797353" y="220288"/>
                  </a:moveTo>
                  <a:lnTo>
                    <a:pt x="801531" y="206503"/>
                  </a:lnTo>
                  <a:lnTo>
                    <a:pt x="804672" y="208787"/>
                  </a:lnTo>
                  <a:lnTo>
                    <a:pt x="827722" y="208787"/>
                  </a:lnTo>
                  <a:lnTo>
                    <a:pt x="797353" y="220288"/>
                  </a:lnTo>
                  <a:close/>
                </a:path>
                <a:path w="1457325" h="1422400">
                  <a:moveTo>
                    <a:pt x="797144" y="220979"/>
                  </a:moveTo>
                  <a:lnTo>
                    <a:pt x="795528" y="220979"/>
                  </a:lnTo>
                  <a:lnTo>
                    <a:pt x="797353" y="220288"/>
                  </a:lnTo>
                  <a:lnTo>
                    <a:pt x="797144" y="220979"/>
                  </a:lnTo>
                  <a:close/>
                </a:path>
                <a:path w="1457325" h="1422400">
                  <a:moveTo>
                    <a:pt x="4739" y="388500"/>
                  </a:moveTo>
                  <a:lnTo>
                    <a:pt x="3048" y="385571"/>
                  </a:lnTo>
                  <a:lnTo>
                    <a:pt x="0" y="380999"/>
                  </a:lnTo>
                  <a:lnTo>
                    <a:pt x="1524" y="373379"/>
                  </a:lnTo>
                  <a:lnTo>
                    <a:pt x="6095" y="370331"/>
                  </a:lnTo>
                  <a:lnTo>
                    <a:pt x="12191" y="365759"/>
                  </a:lnTo>
                  <a:lnTo>
                    <a:pt x="19812" y="365759"/>
                  </a:lnTo>
                  <a:lnTo>
                    <a:pt x="22860" y="370331"/>
                  </a:lnTo>
                  <a:lnTo>
                    <a:pt x="25835" y="373431"/>
                  </a:lnTo>
                  <a:lnTo>
                    <a:pt x="4739" y="388500"/>
                  </a:lnTo>
                  <a:close/>
                </a:path>
                <a:path w="1457325" h="1422400">
                  <a:moveTo>
                    <a:pt x="26092" y="373698"/>
                  </a:moveTo>
                  <a:lnTo>
                    <a:pt x="25835" y="373431"/>
                  </a:lnTo>
                  <a:lnTo>
                    <a:pt x="26092" y="373698"/>
                  </a:lnTo>
                  <a:close/>
                </a:path>
                <a:path w="1457325" h="1422400">
                  <a:moveTo>
                    <a:pt x="80275" y="467478"/>
                  </a:moveTo>
                  <a:lnTo>
                    <a:pt x="5167" y="389240"/>
                  </a:lnTo>
                  <a:lnTo>
                    <a:pt x="4739" y="388500"/>
                  </a:lnTo>
                  <a:lnTo>
                    <a:pt x="25835" y="373431"/>
                  </a:lnTo>
                  <a:lnTo>
                    <a:pt x="26092" y="373698"/>
                  </a:lnTo>
                  <a:lnTo>
                    <a:pt x="80275" y="467478"/>
                  </a:lnTo>
                  <a:close/>
                </a:path>
                <a:path w="1457325" h="1422400">
                  <a:moveTo>
                    <a:pt x="562356" y="964692"/>
                  </a:moveTo>
                  <a:lnTo>
                    <a:pt x="557784" y="963168"/>
                  </a:lnTo>
                  <a:lnTo>
                    <a:pt x="553212" y="960120"/>
                  </a:lnTo>
                  <a:lnTo>
                    <a:pt x="80275" y="467478"/>
                  </a:lnTo>
                  <a:lnTo>
                    <a:pt x="26092" y="373698"/>
                  </a:lnTo>
                  <a:lnTo>
                    <a:pt x="556687" y="926401"/>
                  </a:lnTo>
                  <a:lnTo>
                    <a:pt x="550164" y="947927"/>
                  </a:lnTo>
                  <a:lnTo>
                    <a:pt x="576857" y="947927"/>
                  </a:lnTo>
                  <a:lnTo>
                    <a:pt x="574548" y="955547"/>
                  </a:lnTo>
                  <a:lnTo>
                    <a:pt x="574548" y="958595"/>
                  </a:lnTo>
                  <a:lnTo>
                    <a:pt x="569976" y="963168"/>
                  </a:lnTo>
                  <a:lnTo>
                    <a:pt x="565404" y="963168"/>
                  </a:lnTo>
                  <a:lnTo>
                    <a:pt x="562356" y="964692"/>
                  </a:lnTo>
                  <a:close/>
                </a:path>
                <a:path w="1457325" h="1422400">
                  <a:moveTo>
                    <a:pt x="1304544" y="391668"/>
                  </a:moveTo>
                  <a:lnTo>
                    <a:pt x="1304270" y="381987"/>
                  </a:lnTo>
                  <a:lnTo>
                    <a:pt x="1313688" y="379475"/>
                  </a:lnTo>
                  <a:lnTo>
                    <a:pt x="1304544" y="391668"/>
                  </a:lnTo>
                  <a:close/>
                </a:path>
                <a:path w="1457325" h="1422400">
                  <a:moveTo>
                    <a:pt x="1330452" y="391668"/>
                  </a:moveTo>
                  <a:lnTo>
                    <a:pt x="1304544" y="391668"/>
                  </a:lnTo>
                  <a:lnTo>
                    <a:pt x="1313688" y="379475"/>
                  </a:lnTo>
                  <a:lnTo>
                    <a:pt x="1330106" y="379475"/>
                  </a:lnTo>
                  <a:lnTo>
                    <a:pt x="1330422" y="389240"/>
                  </a:lnTo>
                  <a:lnTo>
                    <a:pt x="1330452" y="391668"/>
                  </a:lnTo>
                  <a:close/>
                </a:path>
                <a:path w="1457325" h="1422400">
                  <a:moveTo>
                    <a:pt x="1453388" y="914399"/>
                  </a:moveTo>
                  <a:lnTo>
                    <a:pt x="1434084" y="914399"/>
                  </a:lnTo>
                  <a:lnTo>
                    <a:pt x="1443228" y="893063"/>
                  </a:lnTo>
                  <a:lnTo>
                    <a:pt x="1412068" y="891829"/>
                  </a:lnTo>
                  <a:lnTo>
                    <a:pt x="1010412" y="480059"/>
                  </a:lnTo>
                  <a:lnTo>
                    <a:pt x="1007364" y="477011"/>
                  </a:lnTo>
                  <a:lnTo>
                    <a:pt x="1007364" y="467868"/>
                  </a:lnTo>
                  <a:lnTo>
                    <a:pt x="1008888" y="463295"/>
                  </a:lnTo>
                  <a:lnTo>
                    <a:pt x="1011936" y="460247"/>
                  </a:lnTo>
                  <a:lnTo>
                    <a:pt x="1016508" y="458723"/>
                  </a:lnTo>
                  <a:lnTo>
                    <a:pt x="1304270" y="381987"/>
                  </a:lnTo>
                  <a:lnTo>
                    <a:pt x="1304544" y="391668"/>
                  </a:lnTo>
                  <a:lnTo>
                    <a:pt x="1330452" y="391668"/>
                  </a:lnTo>
                  <a:lnTo>
                    <a:pt x="1330452" y="396239"/>
                  </a:lnTo>
                  <a:lnTo>
                    <a:pt x="1325880" y="402335"/>
                  </a:lnTo>
                  <a:lnTo>
                    <a:pt x="1321308" y="403859"/>
                  </a:lnTo>
                  <a:lnTo>
                    <a:pt x="1104138" y="461771"/>
                  </a:lnTo>
                  <a:lnTo>
                    <a:pt x="1028700" y="461771"/>
                  </a:lnTo>
                  <a:lnTo>
                    <a:pt x="1024128" y="483107"/>
                  </a:lnTo>
                  <a:lnTo>
                    <a:pt x="1049512" y="483107"/>
                  </a:lnTo>
                  <a:lnTo>
                    <a:pt x="1452372" y="896111"/>
                  </a:lnTo>
                  <a:lnTo>
                    <a:pt x="1455420" y="900683"/>
                  </a:lnTo>
                  <a:lnTo>
                    <a:pt x="1456944" y="905255"/>
                  </a:lnTo>
                  <a:lnTo>
                    <a:pt x="1455420" y="911351"/>
                  </a:lnTo>
                  <a:lnTo>
                    <a:pt x="1453388" y="914399"/>
                  </a:lnTo>
                  <a:close/>
                </a:path>
                <a:path w="1457325" h="1422400">
                  <a:moveTo>
                    <a:pt x="5167" y="389240"/>
                  </a:moveTo>
                  <a:lnTo>
                    <a:pt x="4572" y="388619"/>
                  </a:lnTo>
                  <a:lnTo>
                    <a:pt x="4739" y="388500"/>
                  </a:lnTo>
                  <a:lnTo>
                    <a:pt x="5167" y="389240"/>
                  </a:lnTo>
                  <a:close/>
                </a:path>
                <a:path w="1457325" h="1422400">
                  <a:moveTo>
                    <a:pt x="611124" y="1421892"/>
                  </a:moveTo>
                  <a:lnTo>
                    <a:pt x="606552" y="1420368"/>
                  </a:lnTo>
                  <a:lnTo>
                    <a:pt x="603504" y="1420368"/>
                  </a:lnTo>
                  <a:lnTo>
                    <a:pt x="600456" y="1418844"/>
                  </a:lnTo>
                  <a:lnTo>
                    <a:pt x="597408" y="1414271"/>
                  </a:lnTo>
                  <a:lnTo>
                    <a:pt x="5167" y="389240"/>
                  </a:lnTo>
                  <a:lnTo>
                    <a:pt x="80275" y="467478"/>
                  </a:lnTo>
                  <a:lnTo>
                    <a:pt x="611994" y="1387760"/>
                  </a:lnTo>
                  <a:lnTo>
                    <a:pt x="600456" y="1399032"/>
                  </a:lnTo>
                  <a:lnTo>
                    <a:pt x="620268" y="1402080"/>
                  </a:lnTo>
                  <a:lnTo>
                    <a:pt x="632821" y="1402080"/>
                  </a:lnTo>
                  <a:lnTo>
                    <a:pt x="617220" y="1417319"/>
                  </a:lnTo>
                  <a:lnTo>
                    <a:pt x="614172" y="1420368"/>
                  </a:lnTo>
                  <a:lnTo>
                    <a:pt x="611124" y="1421892"/>
                  </a:lnTo>
                  <a:close/>
                </a:path>
                <a:path w="1457325" h="1422400">
                  <a:moveTo>
                    <a:pt x="1024128" y="483107"/>
                  </a:moveTo>
                  <a:lnTo>
                    <a:pt x="1028700" y="461771"/>
                  </a:lnTo>
                  <a:lnTo>
                    <a:pt x="1044272" y="477736"/>
                  </a:lnTo>
                  <a:lnTo>
                    <a:pt x="1024128" y="483107"/>
                  </a:lnTo>
                  <a:close/>
                </a:path>
                <a:path w="1457325" h="1422400">
                  <a:moveTo>
                    <a:pt x="1044272" y="477736"/>
                  </a:moveTo>
                  <a:lnTo>
                    <a:pt x="1028700" y="461771"/>
                  </a:lnTo>
                  <a:lnTo>
                    <a:pt x="1104138" y="461771"/>
                  </a:lnTo>
                  <a:lnTo>
                    <a:pt x="1044272" y="477736"/>
                  </a:lnTo>
                  <a:close/>
                </a:path>
                <a:path w="1457325" h="1422400">
                  <a:moveTo>
                    <a:pt x="1049512" y="483107"/>
                  </a:moveTo>
                  <a:lnTo>
                    <a:pt x="1024128" y="483107"/>
                  </a:lnTo>
                  <a:lnTo>
                    <a:pt x="1044272" y="477736"/>
                  </a:lnTo>
                  <a:lnTo>
                    <a:pt x="1049512" y="483107"/>
                  </a:lnTo>
                  <a:close/>
                </a:path>
                <a:path w="1457325" h="1422400">
                  <a:moveTo>
                    <a:pt x="632821" y="1402080"/>
                  </a:moveTo>
                  <a:lnTo>
                    <a:pt x="620268" y="1402080"/>
                  </a:lnTo>
                  <a:lnTo>
                    <a:pt x="611994" y="1387760"/>
                  </a:lnTo>
                  <a:lnTo>
                    <a:pt x="1126236" y="885443"/>
                  </a:lnTo>
                  <a:lnTo>
                    <a:pt x="1127760" y="882395"/>
                  </a:lnTo>
                  <a:lnTo>
                    <a:pt x="1130808" y="880871"/>
                  </a:lnTo>
                  <a:lnTo>
                    <a:pt x="1135380" y="880871"/>
                  </a:lnTo>
                  <a:lnTo>
                    <a:pt x="1412068" y="891829"/>
                  </a:lnTo>
                  <a:lnTo>
                    <a:pt x="1423678" y="903731"/>
                  </a:lnTo>
                  <a:lnTo>
                    <a:pt x="1143000" y="903731"/>
                  </a:lnTo>
                  <a:lnTo>
                    <a:pt x="1133856" y="906779"/>
                  </a:lnTo>
                  <a:lnTo>
                    <a:pt x="1139646" y="907008"/>
                  </a:lnTo>
                  <a:lnTo>
                    <a:pt x="632821" y="1402080"/>
                  </a:lnTo>
                  <a:close/>
                </a:path>
                <a:path w="1457325" h="1422400">
                  <a:moveTo>
                    <a:pt x="1434084" y="914399"/>
                  </a:moveTo>
                  <a:lnTo>
                    <a:pt x="1412068" y="891829"/>
                  </a:lnTo>
                  <a:lnTo>
                    <a:pt x="1443228" y="893063"/>
                  </a:lnTo>
                  <a:lnTo>
                    <a:pt x="1434084" y="914399"/>
                  </a:lnTo>
                  <a:close/>
                </a:path>
                <a:path w="1457325" h="1422400">
                  <a:moveTo>
                    <a:pt x="1139646" y="907008"/>
                  </a:moveTo>
                  <a:lnTo>
                    <a:pt x="1133856" y="906779"/>
                  </a:lnTo>
                  <a:lnTo>
                    <a:pt x="1143000" y="903731"/>
                  </a:lnTo>
                  <a:lnTo>
                    <a:pt x="1139646" y="907008"/>
                  </a:lnTo>
                  <a:close/>
                </a:path>
                <a:path w="1457325" h="1422400">
                  <a:moveTo>
                    <a:pt x="1447800" y="918971"/>
                  </a:moveTo>
                  <a:lnTo>
                    <a:pt x="1443228" y="918971"/>
                  </a:lnTo>
                  <a:lnTo>
                    <a:pt x="1139646" y="907008"/>
                  </a:lnTo>
                  <a:lnTo>
                    <a:pt x="1143000" y="903731"/>
                  </a:lnTo>
                  <a:lnTo>
                    <a:pt x="1423678" y="903731"/>
                  </a:lnTo>
                  <a:lnTo>
                    <a:pt x="1434084" y="914399"/>
                  </a:lnTo>
                  <a:lnTo>
                    <a:pt x="1453388" y="914399"/>
                  </a:lnTo>
                  <a:lnTo>
                    <a:pt x="1452372" y="915923"/>
                  </a:lnTo>
                  <a:lnTo>
                    <a:pt x="1447800" y="918971"/>
                  </a:lnTo>
                  <a:close/>
                </a:path>
                <a:path w="1457325" h="1422400">
                  <a:moveTo>
                    <a:pt x="550164" y="947927"/>
                  </a:moveTo>
                  <a:lnTo>
                    <a:pt x="556687" y="926401"/>
                  </a:lnTo>
                  <a:lnTo>
                    <a:pt x="571500" y="941831"/>
                  </a:lnTo>
                  <a:lnTo>
                    <a:pt x="550164" y="947927"/>
                  </a:lnTo>
                  <a:close/>
                </a:path>
                <a:path w="1457325" h="1422400">
                  <a:moveTo>
                    <a:pt x="620268" y="1402080"/>
                  </a:moveTo>
                  <a:lnTo>
                    <a:pt x="600456" y="1399032"/>
                  </a:lnTo>
                  <a:lnTo>
                    <a:pt x="611994" y="1387760"/>
                  </a:lnTo>
                  <a:lnTo>
                    <a:pt x="620268" y="14020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4500" y="3477767"/>
              <a:ext cx="937260" cy="1222375"/>
            </a:xfrm>
            <a:custGeom>
              <a:avLst/>
              <a:gdLst/>
              <a:ahLst/>
              <a:cxnLst/>
              <a:rect l="l" t="t" r="r" b="b"/>
              <a:pathLst>
                <a:path w="937260" h="1222375">
                  <a:moveTo>
                    <a:pt x="835151" y="1222248"/>
                  </a:moveTo>
                  <a:lnTo>
                    <a:pt x="675132" y="605028"/>
                  </a:lnTo>
                  <a:lnTo>
                    <a:pt x="0" y="0"/>
                  </a:lnTo>
                  <a:lnTo>
                    <a:pt x="525779" y="307848"/>
                  </a:lnTo>
                  <a:lnTo>
                    <a:pt x="937259" y="114300"/>
                  </a:lnTo>
                  <a:lnTo>
                    <a:pt x="835151" y="122224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0784" y="3462528"/>
              <a:ext cx="965200" cy="1251585"/>
            </a:xfrm>
            <a:custGeom>
              <a:avLst/>
              <a:gdLst/>
              <a:ahLst/>
              <a:cxnLst/>
              <a:rect l="l" t="t" r="r" b="b"/>
              <a:pathLst>
                <a:path w="965200" h="1251585">
                  <a:moveTo>
                    <a:pt x="7690" y="25816"/>
                  </a:moveTo>
                  <a:lnTo>
                    <a:pt x="6096" y="24383"/>
                  </a:lnTo>
                  <a:lnTo>
                    <a:pt x="1524" y="19812"/>
                  </a:lnTo>
                  <a:lnTo>
                    <a:pt x="0" y="12191"/>
                  </a:lnTo>
                  <a:lnTo>
                    <a:pt x="4572" y="7619"/>
                  </a:lnTo>
                  <a:lnTo>
                    <a:pt x="7620" y="1524"/>
                  </a:lnTo>
                  <a:lnTo>
                    <a:pt x="15239" y="0"/>
                  </a:lnTo>
                  <a:lnTo>
                    <a:pt x="21335" y="4571"/>
                  </a:lnTo>
                  <a:lnTo>
                    <a:pt x="23938" y="6095"/>
                  </a:lnTo>
                  <a:lnTo>
                    <a:pt x="22859" y="6095"/>
                  </a:lnTo>
                  <a:lnTo>
                    <a:pt x="7690" y="25816"/>
                  </a:lnTo>
                  <a:close/>
                </a:path>
                <a:path w="965200" h="1251585">
                  <a:moveTo>
                    <a:pt x="115358" y="88989"/>
                  </a:moveTo>
                  <a:lnTo>
                    <a:pt x="8116" y="26198"/>
                  </a:lnTo>
                  <a:lnTo>
                    <a:pt x="7690" y="25816"/>
                  </a:lnTo>
                  <a:lnTo>
                    <a:pt x="22859" y="6095"/>
                  </a:lnTo>
                  <a:lnTo>
                    <a:pt x="115358" y="88989"/>
                  </a:lnTo>
                  <a:close/>
                </a:path>
                <a:path w="965200" h="1251585">
                  <a:moveTo>
                    <a:pt x="542544" y="336804"/>
                  </a:moveTo>
                  <a:lnTo>
                    <a:pt x="537972" y="336804"/>
                  </a:lnTo>
                  <a:lnTo>
                    <a:pt x="533400" y="333756"/>
                  </a:lnTo>
                  <a:lnTo>
                    <a:pt x="115358" y="88989"/>
                  </a:lnTo>
                  <a:lnTo>
                    <a:pt x="22859" y="6095"/>
                  </a:lnTo>
                  <a:lnTo>
                    <a:pt x="23938" y="6095"/>
                  </a:lnTo>
                  <a:lnTo>
                    <a:pt x="541661" y="309226"/>
                  </a:lnTo>
                  <a:lnTo>
                    <a:pt x="534924" y="312419"/>
                  </a:lnTo>
                  <a:lnTo>
                    <a:pt x="593812" y="312419"/>
                  </a:lnTo>
                  <a:lnTo>
                    <a:pt x="545592" y="335280"/>
                  </a:lnTo>
                  <a:lnTo>
                    <a:pt x="542544" y="336804"/>
                  </a:lnTo>
                  <a:close/>
                </a:path>
                <a:path w="965200" h="1251585">
                  <a:moveTo>
                    <a:pt x="8116" y="26198"/>
                  </a:moveTo>
                  <a:lnTo>
                    <a:pt x="7620" y="25907"/>
                  </a:lnTo>
                  <a:lnTo>
                    <a:pt x="8116" y="26198"/>
                  </a:lnTo>
                  <a:close/>
                </a:path>
                <a:path w="965200" h="1251585">
                  <a:moveTo>
                    <a:pt x="677790" y="627693"/>
                  </a:moveTo>
                  <a:lnTo>
                    <a:pt x="8116" y="26198"/>
                  </a:lnTo>
                  <a:lnTo>
                    <a:pt x="115358" y="88989"/>
                  </a:lnTo>
                  <a:lnTo>
                    <a:pt x="697992" y="611124"/>
                  </a:lnTo>
                  <a:lnTo>
                    <a:pt x="699516" y="612648"/>
                  </a:lnTo>
                  <a:lnTo>
                    <a:pt x="701040" y="615696"/>
                  </a:lnTo>
                  <a:lnTo>
                    <a:pt x="701040" y="617220"/>
                  </a:lnTo>
                  <a:lnTo>
                    <a:pt x="702620" y="623315"/>
                  </a:lnTo>
                  <a:lnTo>
                    <a:pt x="676656" y="623315"/>
                  </a:lnTo>
                  <a:lnTo>
                    <a:pt x="677790" y="627693"/>
                  </a:lnTo>
                  <a:close/>
                </a:path>
                <a:path w="965200" h="1251585">
                  <a:moveTo>
                    <a:pt x="593812" y="312419"/>
                  </a:moveTo>
                  <a:lnTo>
                    <a:pt x="547116" y="312419"/>
                  </a:lnTo>
                  <a:lnTo>
                    <a:pt x="541661" y="309226"/>
                  </a:lnTo>
                  <a:lnTo>
                    <a:pt x="946403" y="117347"/>
                  </a:lnTo>
                  <a:lnTo>
                    <a:pt x="950976" y="115824"/>
                  </a:lnTo>
                  <a:lnTo>
                    <a:pt x="955548" y="115824"/>
                  </a:lnTo>
                  <a:lnTo>
                    <a:pt x="958596" y="118871"/>
                  </a:lnTo>
                  <a:lnTo>
                    <a:pt x="963168" y="121919"/>
                  </a:lnTo>
                  <a:lnTo>
                    <a:pt x="964692" y="126491"/>
                  </a:lnTo>
                  <a:lnTo>
                    <a:pt x="964692" y="128015"/>
                  </a:lnTo>
                  <a:lnTo>
                    <a:pt x="938784" y="128015"/>
                  </a:lnTo>
                  <a:lnTo>
                    <a:pt x="936773" y="149830"/>
                  </a:lnTo>
                  <a:lnTo>
                    <a:pt x="593812" y="312419"/>
                  </a:lnTo>
                  <a:close/>
                </a:path>
                <a:path w="965200" h="1251585">
                  <a:moveTo>
                    <a:pt x="936773" y="149830"/>
                  </a:moveTo>
                  <a:lnTo>
                    <a:pt x="938784" y="128015"/>
                  </a:lnTo>
                  <a:lnTo>
                    <a:pt x="957072" y="140207"/>
                  </a:lnTo>
                  <a:lnTo>
                    <a:pt x="936773" y="149830"/>
                  </a:lnTo>
                  <a:close/>
                </a:path>
                <a:path w="965200" h="1251585">
                  <a:moveTo>
                    <a:pt x="861344" y="1235964"/>
                  </a:moveTo>
                  <a:lnTo>
                    <a:pt x="836676" y="1235964"/>
                  </a:lnTo>
                  <a:lnTo>
                    <a:pt x="861060" y="1234440"/>
                  </a:lnTo>
                  <a:lnTo>
                    <a:pt x="843174" y="1165452"/>
                  </a:lnTo>
                  <a:lnTo>
                    <a:pt x="936773" y="149830"/>
                  </a:lnTo>
                  <a:lnTo>
                    <a:pt x="957072" y="140207"/>
                  </a:lnTo>
                  <a:lnTo>
                    <a:pt x="938784" y="128015"/>
                  </a:lnTo>
                  <a:lnTo>
                    <a:pt x="964692" y="128015"/>
                  </a:lnTo>
                  <a:lnTo>
                    <a:pt x="964692" y="129539"/>
                  </a:lnTo>
                  <a:lnTo>
                    <a:pt x="861344" y="1235964"/>
                  </a:lnTo>
                  <a:close/>
                </a:path>
                <a:path w="965200" h="1251585">
                  <a:moveTo>
                    <a:pt x="547116" y="312419"/>
                  </a:moveTo>
                  <a:lnTo>
                    <a:pt x="534924" y="312419"/>
                  </a:lnTo>
                  <a:lnTo>
                    <a:pt x="541661" y="309226"/>
                  </a:lnTo>
                  <a:lnTo>
                    <a:pt x="547116" y="312419"/>
                  </a:lnTo>
                  <a:close/>
                </a:path>
                <a:path w="965200" h="1251585">
                  <a:moveTo>
                    <a:pt x="679704" y="629411"/>
                  </a:moveTo>
                  <a:lnTo>
                    <a:pt x="677790" y="627693"/>
                  </a:lnTo>
                  <a:lnTo>
                    <a:pt x="676656" y="623315"/>
                  </a:lnTo>
                  <a:lnTo>
                    <a:pt x="679704" y="629411"/>
                  </a:lnTo>
                  <a:close/>
                </a:path>
                <a:path w="965200" h="1251585">
                  <a:moveTo>
                    <a:pt x="704200" y="629411"/>
                  </a:moveTo>
                  <a:lnTo>
                    <a:pt x="679704" y="629411"/>
                  </a:lnTo>
                  <a:lnTo>
                    <a:pt x="676656" y="623315"/>
                  </a:lnTo>
                  <a:lnTo>
                    <a:pt x="702620" y="623315"/>
                  </a:lnTo>
                  <a:lnTo>
                    <a:pt x="704200" y="629411"/>
                  </a:lnTo>
                  <a:close/>
                </a:path>
                <a:path w="965200" h="1251585">
                  <a:moveTo>
                    <a:pt x="850392" y="1251204"/>
                  </a:moveTo>
                  <a:lnTo>
                    <a:pt x="844296" y="1251204"/>
                  </a:lnTo>
                  <a:lnTo>
                    <a:pt x="838200" y="1246632"/>
                  </a:lnTo>
                  <a:lnTo>
                    <a:pt x="836676" y="1240536"/>
                  </a:lnTo>
                  <a:lnTo>
                    <a:pt x="677790" y="627693"/>
                  </a:lnTo>
                  <a:lnTo>
                    <a:pt x="679704" y="629411"/>
                  </a:lnTo>
                  <a:lnTo>
                    <a:pt x="704200" y="629411"/>
                  </a:lnTo>
                  <a:lnTo>
                    <a:pt x="843174" y="1165452"/>
                  </a:lnTo>
                  <a:lnTo>
                    <a:pt x="836676" y="1235964"/>
                  </a:lnTo>
                  <a:lnTo>
                    <a:pt x="861344" y="1235964"/>
                  </a:lnTo>
                  <a:lnTo>
                    <a:pt x="861060" y="1239012"/>
                  </a:lnTo>
                  <a:lnTo>
                    <a:pt x="861060" y="1245108"/>
                  </a:lnTo>
                  <a:lnTo>
                    <a:pt x="856488" y="1249680"/>
                  </a:lnTo>
                  <a:lnTo>
                    <a:pt x="850392" y="1251204"/>
                  </a:lnTo>
                  <a:close/>
                </a:path>
                <a:path w="965200" h="1251585">
                  <a:moveTo>
                    <a:pt x="836676" y="1235964"/>
                  </a:moveTo>
                  <a:lnTo>
                    <a:pt x="843174" y="1165452"/>
                  </a:lnTo>
                  <a:lnTo>
                    <a:pt x="861060" y="1234440"/>
                  </a:lnTo>
                  <a:lnTo>
                    <a:pt x="836676" y="123596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7408" y="1923288"/>
            <a:ext cx="1592579" cy="3238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200" y="2506980"/>
            <a:ext cx="1975103" cy="14500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882873" y="6921482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CE8B85-88FC-540B-9241-97C8456E57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17028"/>
            <a:ext cx="963446" cy="931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5D6E0-264F-F986-5E68-8EB853391D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17028"/>
            <a:ext cx="963446" cy="931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F56EAF-9299-9EDA-B92A-4EC0EDE02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75" y="644103"/>
            <a:ext cx="6820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Complex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decision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boundaries</a:t>
            </a:r>
            <a:endParaRPr sz="440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81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9283" y="2125979"/>
            <a:ext cx="1457325" cy="2588260"/>
            <a:chOff x="1129283" y="2125979"/>
            <a:chExt cx="1457325" cy="2588260"/>
          </a:xfrm>
        </p:grpSpPr>
        <p:sp>
          <p:nvSpPr>
            <p:cNvPr id="4" name="object 4"/>
            <p:cNvSpPr/>
            <p:nvPr/>
          </p:nvSpPr>
          <p:spPr>
            <a:xfrm>
              <a:off x="1143000" y="2139696"/>
              <a:ext cx="1430020" cy="1394460"/>
            </a:xfrm>
            <a:custGeom>
              <a:avLst/>
              <a:gdLst/>
              <a:ahLst/>
              <a:cxnLst/>
              <a:rect l="l" t="t" r="r" b="b"/>
              <a:pathLst>
                <a:path w="1430020" h="1394460">
                  <a:moveTo>
                    <a:pt x="594359" y="1394460"/>
                  </a:moveTo>
                  <a:lnTo>
                    <a:pt x="0" y="365760"/>
                  </a:lnTo>
                  <a:lnTo>
                    <a:pt x="548639" y="937260"/>
                  </a:lnTo>
                  <a:lnTo>
                    <a:pt x="777239" y="182880"/>
                  </a:lnTo>
                  <a:lnTo>
                    <a:pt x="777239" y="195072"/>
                  </a:lnTo>
                  <a:lnTo>
                    <a:pt x="1292352" y="0"/>
                  </a:lnTo>
                  <a:lnTo>
                    <a:pt x="1303019" y="377952"/>
                  </a:lnTo>
                  <a:lnTo>
                    <a:pt x="1005839" y="457200"/>
                  </a:lnTo>
                  <a:lnTo>
                    <a:pt x="1429512" y="891540"/>
                  </a:lnTo>
                  <a:lnTo>
                    <a:pt x="1120139" y="880872"/>
                  </a:lnTo>
                  <a:lnTo>
                    <a:pt x="594359" y="13944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9283" y="2125979"/>
              <a:ext cx="1457325" cy="1422400"/>
            </a:xfrm>
            <a:custGeom>
              <a:avLst/>
              <a:gdLst/>
              <a:ahLst/>
              <a:cxnLst/>
              <a:rect l="l" t="t" r="r" b="b"/>
              <a:pathLst>
                <a:path w="1457325" h="1422400">
                  <a:moveTo>
                    <a:pt x="827722" y="208787"/>
                  </a:moveTo>
                  <a:lnTo>
                    <a:pt x="804672" y="208787"/>
                  </a:lnTo>
                  <a:lnTo>
                    <a:pt x="804672" y="190500"/>
                  </a:lnTo>
                  <a:lnTo>
                    <a:pt x="804475" y="190303"/>
                  </a:lnTo>
                  <a:lnTo>
                    <a:pt x="1301496" y="1523"/>
                  </a:lnTo>
                  <a:lnTo>
                    <a:pt x="1306068" y="0"/>
                  </a:lnTo>
                  <a:lnTo>
                    <a:pt x="1309116" y="1523"/>
                  </a:lnTo>
                  <a:lnTo>
                    <a:pt x="1313688" y="3047"/>
                  </a:lnTo>
                  <a:lnTo>
                    <a:pt x="1316736" y="6095"/>
                  </a:lnTo>
                  <a:lnTo>
                    <a:pt x="1318260" y="9143"/>
                  </a:lnTo>
                  <a:lnTo>
                    <a:pt x="1318260" y="13715"/>
                  </a:lnTo>
                  <a:lnTo>
                    <a:pt x="1293876" y="13715"/>
                  </a:lnTo>
                  <a:lnTo>
                    <a:pt x="1294393" y="32060"/>
                  </a:lnTo>
                  <a:lnTo>
                    <a:pt x="827722" y="208787"/>
                  </a:lnTo>
                  <a:close/>
                </a:path>
                <a:path w="1457325" h="1422400">
                  <a:moveTo>
                    <a:pt x="1294393" y="32060"/>
                  </a:moveTo>
                  <a:lnTo>
                    <a:pt x="1293876" y="13715"/>
                  </a:lnTo>
                  <a:lnTo>
                    <a:pt x="1310640" y="25907"/>
                  </a:lnTo>
                  <a:lnTo>
                    <a:pt x="1294393" y="32060"/>
                  </a:lnTo>
                  <a:close/>
                </a:path>
                <a:path w="1457325" h="1422400">
                  <a:moveTo>
                    <a:pt x="1304270" y="381987"/>
                  </a:moveTo>
                  <a:lnTo>
                    <a:pt x="1294393" y="32060"/>
                  </a:lnTo>
                  <a:lnTo>
                    <a:pt x="1310640" y="25907"/>
                  </a:lnTo>
                  <a:lnTo>
                    <a:pt x="1293876" y="13715"/>
                  </a:lnTo>
                  <a:lnTo>
                    <a:pt x="1318260" y="13715"/>
                  </a:lnTo>
                  <a:lnTo>
                    <a:pt x="1330106" y="379475"/>
                  </a:lnTo>
                  <a:lnTo>
                    <a:pt x="1313688" y="379475"/>
                  </a:lnTo>
                  <a:lnTo>
                    <a:pt x="1304270" y="381987"/>
                  </a:lnTo>
                  <a:close/>
                </a:path>
                <a:path w="1457325" h="1422400">
                  <a:moveTo>
                    <a:pt x="576857" y="947927"/>
                  </a:moveTo>
                  <a:lnTo>
                    <a:pt x="550164" y="947927"/>
                  </a:lnTo>
                  <a:lnTo>
                    <a:pt x="571500" y="941831"/>
                  </a:lnTo>
                  <a:lnTo>
                    <a:pt x="556687" y="926401"/>
                  </a:lnTo>
                  <a:lnTo>
                    <a:pt x="778764" y="193547"/>
                  </a:lnTo>
                  <a:lnTo>
                    <a:pt x="781812" y="187452"/>
                  </a:lnTo>
                  <a:lnTo>
                    <a:pt x="787908" y="182879"/>
                  </a:lnTo>
                  <a:lnTo>
                    <a:pt x="800100" y="185927"/>
                  </a:lnTo>
                  <a:lnTo>
                    <a:pt x="804475" y="190303"/>
                  </a:lnTo>
                  <a:lnTo>
                    <a:pt x="787908" y="196595"/>
                  </a:lnTo>
                  <a:lnTo>
                    <a:pt x="778764" y="196595"/>
                  </a:lnTo>
                  <a:lnTo>
                    <a:pt x="778764" y="211835"/>
                  </a:lnTo>
                  <a:lnTo>
                    <a:pt x="780288" y="216407"/>
                  </a:lnTo>
                  <a:lnTo>
                    <a:pt x="784860" y="219456"/>
                  </a:lnTo>
                  <a:lnTo>
                    <a:pt x="787908" y="220979"/>
                  </a:lnTo>
                  <a:lnTo>
                    <a:pt x="797144" y="220979"/>
                  </a:lnTo>
                  <a:lnTo>
                    <a:pt x="576857" y="947927"/>
                  </a:lnTo>
                  <a:close/>
                </a:path>
                <a:path w="1457325" h="1422400">
                  <a:moveTo>
                    <a:pt x="804672" y="208787"/>
                  </a:moveTo>
                  <a:lnTo>
                    <a:pt x="801531" y="206503"/>
                  </a:lnTo>
                  <a:lnTo>
                    <a:pt x="803148" y="201167"/>
                  </a:lnTo>
                  <a:lnTo>
                    <a:pt x="791084" y="198906"/>
                  </a:lnTo>
                  <a:lnTo>
                    <a:pt x="787908" y="196595"/>
                  </a:lnTo>
                  <a:lnTo>
                    <a:pt x="804475" y="190303"/>
                  </a:lnTo>
                  <a:lnTo>
                    <a:pt x="804672" y="190500"/>
                  </a:lnTo>
                  <a:lnTo>
                    <a:pt x="804672" y="208787"/>
                  </a:lnTo>
                  <a:close/>
                </a:path>
                <a:path w="1457325" h="1422400">
                  <a:moveTo>
                    <a:pt x="795528" y="220979"/>
                  </a:moveTo>
                  <a:lnTo>
                    <a:pt x="787908" y="220979"/>
                  </a:lnTo>
                  <a:lnTo>
                    <a:pt x="784860" y="219456"/>
                  </a:lnTo>
                  <a:lnTo>
                    <a:pt x="780288" y="216407"/>
                  </a:lnTo>
                  <a:lnTo>
                    <a:pt x="778764" y="211835"/>
                  </a:lnTo>
                  <a:lnTo>
                    <a:pt x="778764" y="196595"/>
                  </a:lnTo>
                  <a:lnTo>
                    <a:pt x="791084" y="198906"/>
                  </a:lnTo>
                  <a:lnTo>
                    <a:pt x="801531" y="206503"/>
                  </a:lnTo>
                  <a:lnTo>
                    <a:pt x="797353" y="220288"/>
                  </a:lnTo>
                  <a:lnTo>
                    <a:pt x="795528" y="220979"/>
                  </a:lnTo>
                  <a:close/>
                </a:path>
                <a:path w="1457325" h="1422400">
                  <a:moveTo>
                    <a:pt x="791084" y="198906"/>
                  </a:moveTo>
                  <a:lnTo>
                    <a:pt x="778764" y="196595"/>
                  </a:lnTo>
                  <a:lnTo>
                    <a:pt x="787908" y="196595"/>
                  </a:lnTo>
                  <a:lnTo>
                    <a:pt x="791084" y="198906"/>
                  </a:lnTo>
                  <a:close/>
                </a:path>
                <a:path w="1457325" h="1422400">
                  <a:moveTo>
                    <a:pt x="801531" y="206503"/>
                  </a:moveTo>
                  <a:lnTo>
                    <a:pt x="791084" y="198906"/>
                  </a:lnTo>
                  <a:lnTo>
                    <a:pt x="803148" y="201167"/>
                  </a:lnTo>
                  <a:lnTo>
                    <a:pt x="801531" y="206503"/>
                  </a:lnTo>
                  <a:close/>
                </a:path>
                <a:path w="1457325" h="1422400">
                  <a:moveTo>
                    <a:pt x="797353" y="220288"/>
                  </a:moveTo>
                  <a:lnTo>
                    <a:pt x="801531" y="206503"/>
                  </a:lnTo>
                  <a:lnTo>
                    <a:pt x="804672" y="208787"/>
                  </a:lnTo>
                  <a:lnTo>
                    <a:pt x="827722" y="208787"/>
                  </a:lnTo>
                  <a:lnTo>
                    <a:pt x="797353" y="220288"/>
                  </a:lnTo>
                  <a:close/>
                </a:path>
                <a:path w="1457325" h="1422400">
                  <a:moveTo>
                    <a:pt x="797144" y="220979"/>
                  </a:moveTo>
                  <a:lnTo>
                    <a:pt x="795528" y="220979"/>
                  </a:lnTo>
                  <a:lnTo>
                    <a:pt x="797353" y="220288"/>
                  </a:lnTo>
                  <a:lnTo>
                    <a:pt x="797144" y="220979"/>
                  </a:lnTo>
                  <a:close/>
                </a:path>
                <a:path w="1457325" h="1422400">
                  <a:moveTo>
                    <a:pt x="4739" y="388500"/>
                  </a:moveTo>
                  <a:lnTo>
                    <a:pt x="3048" y="385571"/>
                  </a:lnTo>
                  <a:lnTo>
                    <a:pt x="0" y="380999"/>
                  </a:lnTo>
                  <a:lnTo>
                    <a:pt x="1524" y="373379"/>
                  </a:lnTo>
                  <a:lnTo>
                    <a:pt x="6095" y="370331"/>
                  </a:lnTo>
                  <a:lnTo>
                    <a:pt x="12191" y="365759"/>
                  </a:lnTo>
                  <a:lnTo>
                    <a:pt x="19812" y="365759"/>
                  </a:lnTo>
                  <a:lnTo>
                    <a:pt x="22860" y="370331"/>
                  </a:lnTo>
                  <a:lnTo>
                    <a:pt x="25835" y="373431"/>
                  </a:lnTo>
                  <a:lnTo>
                    <a:pt x="4739" y="388500"/>
                  </a:lnTo>
                  <a:close/>
                </a:path>
                <a:path w="1457325" h="1422400">
                  <a:moveTo>
                    <a:pt x="26092" y="373698"/>
                  </a:moveTo>
                  <a:lnTo>
                    <a:pt x="25835" y="373431"/>
                  </a:lnTo>
                  <a:lnTo>
                    <a:pt x="26092" y="373698"/>
                  </a:lnTo>
                  <a:close/>
                </a:path>
                <a:path w="1457325" h="1422400">
                  <a:moveTo>
                    <a:pt x="80275" y="467478"/>
                  </a:moveTo>
                  <a:lnTo>
                    <a:pt x="5167" y="389240"/>
                  </a:lnTo>
                  <a:lnTo>
                    <a:pt x="4739" y="388500"/>
                  </a:lnTo>
                  <a:lnTo>
                    <a:pt x="25835" y="373431"/>
                  </a:lnTo>
                  <a:lnTo>
                    <a:pt x="26092" y="373698"/>
                  </a:lnTo>
                  <a:lnTo>
                    <a:pt x="80275" y="467478"/>
                  </a:lnTo>
                  <a:close/>
                </a:path>
                <a:path w="1457325" h="1422400">
                  <a:moveTo>
                    <a:pt x="562356" y="964692"/>
                  </a:moveTo>
                  <a:lnTo>
                    <a:pt x="557784" y="963168"/>
                  </a:lnTo>
                  <a:lnTo>
                    <a:pt x="553212" y="960120"/>
                  </a:lnTo>
                  <a:lnTo>
                    <a:pt x="80275" y="467478"/>
                  </a:lnTo>
                  <a:lnTo>
                    <a:pt x="26092" y="373698"/>
                  </a:lnTo>
                  <a:lnTo>
                    <a:pt x="556687" y="926401"/>
                  </a:lnTo>
                  <a:lnTo>
                    <a:pt x="550164" y="947927"/>
                  </a:lnTo>
                  <a:lnTo>
                    <a:pt x="576857" y="947927"/>
                  </a:lnTo>
                  <a:lnTo>
                    <a:pt x="574548" y="955547"/>
                  </a:lnTo>
                  <a:lnTo>
                    <a:pt x="574548" y="958595"/>
                  </a:lnTo>
                  <a:lnTo>
                    <a:pt x="569976" y="963168"/>
                  </a:lnTo>
                  <a:lnTo>
                    <a:pt x="565404" y="963168"/>
                  </a:lnTo>
                  <a:lnTo>
                    <a:pt x="562356" y="964692"/>
                  </a:lnTo>
                  <a:close/>
                </a:path>
                <a:path w="1457325" h="1422400">
                  <a:moveTo>
                    <a:pt x="1304544" y="391668"/>
                  </a:moveTo>
                  <a:lnTo>
                    <a:pt x="1304270" y="381987"/>
                  </a:lnTo>
                  <a:lnTo>
                    <a:pt x="1313688" y="379475"/>
                  </a:lnTo>
                  <a:lnTo>
                    <a:pt x="1304544" y="391668"/>
                  </a:lnTo>
                  <a:close/>
                </a:path>
                <a:path w="1457325" h="1422400">
                  <a:moveTo>
                    <a:pt x="1330452" y="391668"/>
                  </a:moveTo>
                  <a:lnTo>
                    <a:pt x="1304544" y="391668"/>
                  </a:lnTo>
                  <a:lnTo>
                    <a:pt x="1313688" y="379475"/>
                  </a:lnTo>
                  <a:lnTo>
                    <a:pt x="1330106" y="379475"/>
                  </a:lnTo>
                  <a:lnTo>
                    <a:pt x="1330422" y="389240"/>
                  </a:lnTo>
                  <a:lnTo>
                    <a:pt x="1330452" y="391668"/>
                  </a:lnTo>
                  <a:close/>
                </a:path>
                <a:path w="1457325" h="1422400">
                  <a:moveTo>
                    <a:pt x="1453388" y="914399"/>
                  </a:moveTo>
                  <a:lnTo>
                    <a:pt x="1434084" y="914399"/>
                  </a:lnTo>
                  <a:lnTo>
                    <a:pt x="1443228" y="893063"/>
                  </a:lnTo>
                  <a:lnTo>
                    <a:pt x="1412068" y="891829"/>
                  </a:lnTo>
                  <a:lnTo>
                    <a:pt x="1010412" y="480059"/>
                  </a:lnTo>
                  <a:lnTo>
                    <a:pt x="1007364" y="477011"/>
                  </a:lnTo>
                  <a:lnTo>
                    <a:pt x="1007364" y="467868"/>
                  </a:lnTo>
                  <a:lnTo>
                    <a:pt x="1008888" y="463295"/>
                  </a:lnTo>
                  <a:lnTo>
                    <a:pt x="1011936" y="460247"/>
                  </a:lnTo>
                  <a:lnTo>
                    <a:pt x="1016508" y="458723"/>
                  </a:lnTo>
                  <a:lnTo>
                    <a:pt x="1304270" y="381987"/>
                  </a:lnTo>
                  <a:lnTo>
                    <a:pt x="1304544" y="391668"/>
                  </a:lnTo>
                  <a:lnTo>
                    <a:pt x="1330452" y="391668"/>
                  </a:lnTo>
                  <a:lnTo>
                    <a:pt x="1330452" y="396239"/>
                  </a:lnTo>
                  <a:lnTo>
                    <a:pt x="1325880" y="402335"/>
                  </a:lnTo>
                  <a:lnTo>
                    <a:pt x="1321308" y="403859"/>
                  </a:lnTo>
                  <a:lnTo>
                    <a:pt x="1104138" y="461771"/>
                  </a:lnTo>
                  <a:lnTo>
                    <a:pt x="1028700" y="461771"/>
                  </a:lnTo>
                  <a:lnTo>
                    <a:pt x="1024128" y="483107"/>
                  </a:lnTo>
                  <a:lnTo>
                    <a:pt x="1049512" y="483107"/>
                  </a:lnTo>
                  <a:lnTo>
                    <a:pt x="1452372" y="896111"/>
                  </a:lnTo>
                  <a:lnTo>
                    <a:pt x="1455420" y="900683"/>
                  </a:lnTo>
                  <a:lnTo>
                    <a:pt x="1456944" y="905255"/>
                  </a:lnTo>
                  <a:lnTo>
                    <a:pt x="1455420" y="911351"/>
                  </a:lnTo>
                  <a:lnTo>
                    <a:pt x="1453388" y="914399"/>
                  </a:lnTo>
                  <a:close/>
                </a:path>
                <a:path w="1457325" h="1422400">
                  <a:moveTo>
                    <a:pt x="5167" y="389240"/>
                  </a:moveTo>
                  <a:lnTo>
                    <a:pt x="4572" y="388619"/>
                  </a:lnTo>
                  <a:lnTo>
                    <a:pt x="4739" y="388500"/>
                  </a:lnTo>
                  <a:lnTo>
                    <a:pt x="5167" y="389240"/>
                  </a:lnTo>
                  <a:close/>
                </a:path>
                <a:path w="1457325" h="1422400">
                  <a:moveTo>
                    <a:pt x="611124" y="1421892"/>
                  </a:moveTo>
                  <a:lnTo>
                    <a:pt x="606552" y="1420368"/>
                  </a:lnTo>
                  <a:lnTo>
                    <a:pt x="603504" y="1420368"/>
                  </a:lnTo>
                  <a:lnTo>
                    <a:pt x="600456" y="1418844"/>
                  </a:lnTo>
                  <a:lnTo>
                    <a:pt x="597408" y="1414271"/>
                  </a:lnTo>
                  <a:lnTo>
                    <a:pt x="5167" y="389240"/>
                  </a:lnTo>
                  <a:lnTo>
                    <a:pt x="80275" y="467478"/>
                  </a:lnTo>
                  <a:lnTo>
                    <a:pt x="611994" y="1387760"/>
                  </a:lnTo>
                  <a:lnTo>
                    <a:pt x="600456" y="1399032"/>
                  </a:lnTo>
                  <a:lnTo>
                    <a:pt x="620268" y="1402080"/>
                  </a:lnTo>
                  <a:lnTo>
                    <a:pt x="632821" y="1402080"/>
                  </a:lnTo>
                  <a:lnTo>
                    <a:pt x="617220" y="1417319"/>
                  </a:lnTo>
                  <a:lnTo>
                    <a:pt x="614172" y="1420368"/>
                  </a:lnTo>
                  <a:lnTo>
                    <a:pt x="611124" y="1421892"/>
                  </a:lnTo>
                  <a:close/>
                </a:path>
                <a:path w="1457325" h="1422400">
                  <a:moveTo>
                    <a:pt x="1024128" y="483107"/>
                  </a:moveTo>
                  <a:lnTo>
                    <a:pt x="1028700" y="461771"/>
                  </a:lnTo>
                  <a:lnTo>
                    <a:pt x="1044272" y="477736"/>
                  </a:lnTo>
                  <a:lnTo>
                    <a:pt x="1024128" y="483107"/>
                  </a:lnTo>
                  <a:close/>
                </a:path>
                <a:path w="1457325" h="1422400">
                  <a:moveTo>
                    <a:pt x="1044272" y="477736"/>
                  </a:moveTo>
                  <a:lnTo>
                    <a:pt x="1028700" y="461771"/>
                  </a:lnTo>
                  <a:lnTo>
                    <a:pt x="1104138" y="461771"/>
                  </a:lnTo>
                  <a:lnTo>
                    <a:pt x="1044272" y="477736"/>
                  </a:lnTo>
                  <a:close/>
                </a:path>
                <a:path w="1457325" h="1422400">
                  <a:moveTo>
                    <a:pt x="1049512" y="483107"/>
                  </a:moveTo>
                  <a:lnTo>
                    <a:pt x="1024128" y="483107"/>
                  </a:lnTo>
                  <a:lnTo>
                    <a:pt x="1044272" y="477736"/>
                  </a:lnTo>
                  <a:lnTo>
                    <a:pt x="1049512" y="483107"/>
                  </a:lnTo>
                  <a:close/>
                </a:path>
                <a:path w="1457325" h="1422400">
                  <a:moveTo>
                    <a:pt x="632821" y="1402080"/>
                  </a:moveTo>
                  <a:lnTo>
                    <a:pt x="620268" y="1402080"/>
                  </a:lnTo>
                  <a:lnTo>
                    <a:pt x="611994" y="1387760"/>
                  </a:lnTo>
                  <a:lnTo>
                    <a:pt x="1126236" y="885443"/>
                  </a:lnTo>
                  <a:lnTo>
                    <a:pt x="1127760" y="882395"/>
                  </a:lnTo>
                  <a:lnTo>
                    <a:pt x="1130808" y="880871"/>
                  </a:lnTo>
                  <a:lnTo>
                    <a:pt x="1135380" y="880871"/>
                  </a:lnTo>
                  <a:lnTo>
                    <a:pt x="1412068" y="891829"/>
                  </a:lnTo>
                  <a:lnTo>
                    <a:pt x="1423678" y="903731"/>
                  </a:lnTo>
                  <a:lnTo>
                    <a:pt x="1143000" y="903731"/>
                  </a:lnTo>
                  <a:lnTo>
                    <a:pt x="1133856" y="906779"/>
                  </a:lnTo>
                  <a:lnTo>
                    <a:pt x="1139646" y="907008"/>
                  </a:lnTo>
                  <a:lnTo>
                    <a:pt x="632821" y="1402080"/>
                  </a:lnTo>
                  <a:close/>
                </a:path>
                <a:path w="1457325" h="1422400">
                  <a:moveTo>
                    <a:pt x="1434084" y="914399"/>
                  </a:moveTo>
                  <a:lnTo>
                    <a:pt x="1412068" y="891829"/>
                  </a:lnTo>
                  <a:lnTo>
                    <a:pt x="1443228" y="893063"/>
                  </a:lnTo>
                  <a:lnTo>
                    <a:pt x="1434084" y="914399"/>
                  </a:lnTo>
                  <a:close/>
                </a:path>
                <a:path w="1457325" h="1422400">
                  <a:moveTo>
                    <a:pt x="1139646" y="907008"/>
                  </a:moveTo>
                  <a:lnTo>
                    <a:pt x="1133856" y="906779"/>
                  </a:lnTo>
                  <a:lnTo>
                    <a:pt x="1143000" y="903731"/>
                  </a:lnTo>
                  <a:lnTo>
                    <a:pt x="1139646" y="907008"/>
                  </a:lnTo>
                  <a:close/>
                </a:path>
                <a:path w="1457325" h="1422400">
                  <a:moveTo>
                    <a:pt x="1447800" y="918971"/>
                  </a:moveTo>
                  <a:lnTo>
                    <a:pt x="1443228" y="918971"/>
                  </a:lnTo>
                  <a:lnTo>
                    <a:pt x="1139646" y="907008"/>
                  </a:lnTo>
                  <a:lnTo>
                    <a:pt x="1143000" y="903731"/>
                  </a:lnTo>
                  <a:lnTo>
                    <a:pt x="1423678" y="903731"/>
                  </a:lnTo>
                  <a:lnTo>
                    <a:pt x="1434084" y="914399"/>
                  </a:lnTo>
                  <a:lnTo>
                    <a:pt x="1453388" y="914399"/>
                  </a:lnTo>
                  <a:lnTo>
                    <a:pt x="1452372" y="915923"/>
                  </a:lnTo>
                  <a:lnTo>
                    <a:pt x="1447800" y="918971"/>
                  </a:lnTo>
                  <a:close/>
                </a:path>
                <a:path w="1457325" h="1422400">
                  <a:moveTo>
                    <a:pt x="550164" y="947927"/>
                  </a:moveTo>
                  <a:lnTo>
                    <a:pt x="556687" y="926401"/>
                  </a:lnTo>
                  <a:lnTo>
                    <a:pt x="571500" y="941831"/>
                  </a:lnTo>
                  <a:lnTo>
                    <a:pt x="550164" y="947927"/>
                  </a:lnTo>
                  <a:close/>
                </a:path>
                <a:path w="1457325" h="1422400">
                  <a:moveTo>
                    <a:pt x="620268" y="1402080"/>
                  </a:moveTo>
                  <a:lnTo>
                    <a:pt x="600456" y="1399032"/>
                  </a:lnTo>
                  <a:lnTo>
                    <a:pt x="611994" y="1387760"/>
                  </a:lnTo>
                  <a:lnTo>
                    <a:pt x="620268" y="14020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3000" y="3477767"/>
              <a:ext cx="937260" cy="1222375"/>
            </a:xfrm>
            <a:custGeom>
              <a:avLst/>
              <a:gdLst/>
              <a:ahLst/>
              <a:cxnLst/>
              <a:rect l="l" t="t" r="r" b="b"/>
              <a:pathLst>
                <a:path w="937260" h="1222375">
                  <a:moveTo>
                    <a:pt x="835151" y="1222248"/>
                  </a:moveTo>
                  <a:lnTo>
                    <a:pt x="675132" y="605028"/>
                  </a:lnTo>
                  <a:lnTo>
                    <a:pt x="0" y="0"/>
                  </a:lnTo>
                  <a:lnTo>
                    <a:pt x="525779" y="307848"/>
                  </a:lnTo>
                  <a:lnTo>
                    <a:pt x="937259" y="114300"/>
                  </a:lnTo>
                  <a:lnTo>
                    <a:pt x="835151" y="122224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9284" y="3462528"/>
              <a:ext cx="965200" cy="1251585"/>
            </a:xfrm>
            <a:custGeom>
              <a:avLst/>
              <a:gdLst/>
              <a:ahLst/>
              <a:cxnLst/>
              <a:rect l="l" t="t" r="r" b="b"/>
              <a:pathLst>
                <a:path w="965200" h="1251585">
                  <a:moveTo>
                    <a:pt x="7690" y="25816"/>
                  </a:moveTo>
                  <a:lnTo>
                    <a:pt x="6096" y="24383"/>
                  </a:lnTo>
                  <a:lnTo>
                    <a:pt x="1524" y="19812"/>
                  </a:lnTo>
                  <a:lnTo>
                    <a:pt x="0" y="12191"/>
                  </a:lnTo>
                  <a:lnTo>
                    <a:pt x="4572" y="7619"/>
                  </a:lnTo>
                  <a:lnTo>
                    <a:pt x="7620" y="1524"/>
                  </a:lnTo>
                  <a:lnTo>
                    <a:pt x="15239" y="0"/>
                  </a:lnTo>
                  <a:lnTo>
                    <a:pt x="21335" y="4571"/>
                  </a:lnTo>
                  <a:lnTo>
                    <a:pt x="23938" y="6095"/>
                  </a:lnTo>
                  <a:lnTo>
                    <a:pt x="22859" y="6095"/>
                  </a:lnTo>
                  <a:lnTo>
                    <a:pt x="7690" y="25816"/>
                  </a:lnTo>
                  <a:close/>
                </a:path>
                <a:path w="965200" h="1251585">
                  <a:moveTo>
                    <a:pt x="115358" y="88989"/>
                  </a:moveTo>
                  <a:lnTo>
                    <a:pt x="8116" y="26198"/>
                  </a:lnTo>
                  <a:lnTo>
                    <a:pt x="7690" y="25816"/>
                  </a:lnTo>
                  <a:lnTo>
                    <a:pt x="22859" y="6095"/>
                  </a:lnTo>
                  <a:lnTo>
                    <a:pt x="115358" y="88989"/>
                  </a:lnTo>
                  <a:close/>
                </a:path>
                <a:path w="965200" h="1251585">
                  <a:moveTo>
                    <a:pt x="542544" y="336804"/>
                  </a:moveTo>
                  <a:lnTo>
                    <a:pt x="537972" y="336804"/>
                  </a:lnTo>
                  <a:lnTo>
                    <a:pt x="533400" y="333756"/>
                  </a:lnTo>
                  <a:lnTo>
                    <a:pt x="115358" y="88989"/>
                  </a:lnTo>
                  <a:lnTo>
                    <a:pt x="22859" y="6095"/>
                  </a:lnTo>
                  <a:lnTo>
                    <a:pt x="23938" y="6095"/>
                  </a:lnTo>
                  <a:lnTo>
                    <a:pt x="541661" y="309226"/>
                  </a:lnTo>
                  <a:lnTo>
                    <a:pt x="534924" y="312419"/>
                  </a:lnTo>
                  <a:lnTo>
                    <a:pt x="593812" y="312419"/>
                  </a:lnTo>
                  <a:lnTo>
                    <a:pt x="545592" y="335280"/>
                  </a:lnTo>
                  <a:lnTo>
                    <a:pt x="542544" y="336804"/>
                  </a:lnTo>
                  <a:close/>
                </a:path>
                <a:path w="965200" h="1251585">
                  <a:moveTo>
                    <a:pt x="8116" y="26198"/>
                  </a:moveTo>
                  <a:lnTo>
                    <a:pt x="7620" y="25907"/>
                  </a:lnTo>
                  <a:lnTo>
                    <a:pt x="8116" y="26198"/>
                  </a:lnTo>
                  <a:close/>
                </a:path>
                <a:path w="965200" h="1251585">
                  <a:moveTo>
                    <a:pt x="677790" y="627693"/>
                  </a:moveTo>
                  <a:lnTo>
                    <a:pt x="8116" y="26198"/>
                  </a:lnTo>
                  <a:lnTo>
                    <a:pt x="115358" y="88989"/>
                  </a:lnTo>
                  <a:lnTo>
                    <a:pt x="697992" y="611124"/>
                  </a:lnTo>
                  <a:lnTo>
                    <a:pt x="699516" y="612648"/>
                  </a:lnTo>
                  <a:lnTo>
                    <a:pt x="701040" y="615696"/>
                  </a:lnTo>
                  <a:lnTo>
                    <a:pt x="701040" y="617220"/>
                  </a:lnTo>
                  <a:lnTo>
                    <a:pt x="702620" y="623315"/>
                  </a:lnTo>
                  <a:lnTo>
                    <a:pt x="676656" y="623315"/>
                  </a:lnTo>
                  <a:lnTo>
                    <a:pt x="677790" y="627693"/>
                  </a:lnTo>
                  <a:close/>
                </a:path>
                <a:path w="965200" h="1251585">
                  <a:moveTo>
                    <a:pt x="593812" y="312419"/>
                  </a:moveTo>
                  <a:lnTo>
                    <a:pt x="547116" y="312419"/>
                  </a:lnTo>
                  <a:lnTo>
                    <a:pt x="541661" y="309226"/>
                  </a:lnTo>
                  <a:lnTo>
                    <a:pt x="946403" y="117347"/>
                  </a:lnTo>
                  <a:lnTo>
                    <a:pt x="950976" y="115824"/>
                  </a:lnTo>
                  <a:lnTo>
                    <a:pt x="955548" y="115824"/>
                  </a:lnTo>
                  <a:lnTo>
                    <a:pt x="958596" y="118871"/>
                  </a:lnTo>
                  <a:lnTo>
                    <a:pt x="963168" y="121919"/>
                  </a:lnTo>
                  <a:lnTo>
                    <a:pt x="964692" y="126491"/>
                  </a:lnTo>
                  <a:lnTo>
                    <a:pt x="964692" y="128015"/>
                  </a:lnTo>
                  <a:lnTo>
                    <a:pt x="938784" y="128015"/>
                  </a:lnTo>
                  <a:lnTo>
                    <a:pt x="936773" y="149830"/>
                  </a:lnTo>
                  <a:lnTo>
                    <a:pt x="593812" y="312419"/>
                  </a:lnTo>
                  <a:close/>
                </a:path>
                <a:path w="965200" h="1251585">
                  <a:moveTo>
                    <a:pt x="936773" y="149830"/>
                  </a:moveTo>
                  <a:lnTo>
                    <a:pt x="938784" y="128015"/>
                  </a:lnTo>
                  <a:lnTo>
                    <a:pt x="957072" y="140207"/>
                  </a:lnTo>
                  <a:lnTo>
                    <a:pt x="936773" y="149830"/>
                  </a:lnTo>
                  <a:close/>
                </a:path>
                <a:path w="965200" h="1251585">
                  <a:moveTo>
                    <a:pt x="861344" y="1235964"/>
                  </a:moveTo>
                  <a:lnTo>
                    <a:pt x="836676" y="1235964"/>
                  </a:lnTo>
                  <a:lnTo>
                    <a:pt x="861060" y="1234440"/>
                  </a:lnTo>
                  <a:lnTo>
                    <a:pt x="843174" y="1165452"/>
                  </a:lnTo>
                  <a:lnTo>
                    <a:pt x="936773" y="149830"/>
                  </a:lnTo>
                  <a:lnTo>
                    <a:pt x="957072" y="140207"/>
                  </a:lnTo>
                  <a:lnTo>
                    <a:pt x="938784" y="128015"/>
                  </a:lnTo>
                  <a:lnTo>
                    <a:pt x="964692" y="128015"/>
                  </a:lnTo>
                  <a:lnTo>
                    <a:pt x="964692" y="129539"/>
                  </a:lnTo>
                  <a:lnTo>
                    <a:pt x="861344" y="1235964"/>
                  </a:lnTo>
                  <a:close/>
                </a:path>
                <a:path w="965200" h="1251585">
                  <a:moveTo>
                    <a:pt x="547116" y="312419"/>
                  </a:moveTo>
                  <a:lnTo>
                    <a:pt x="534924" y="312419"/>
                  </a:lnTo>
                  <a:lnTo>
                    <a:pt x="541661" y="309226"/>
                  </a:lnTo>
                  <a:lnTo>
                    <a:pt x="547116" y="312419"/>
                  </a:lnTo>
                  <a:close/>
                </a:path>
                <a:path w="965200" h="1251585">
                  <a:moveTo>
                    <a:pt x="679704" y="629411"/>
                  </a:moveTo>
                  <a:lnTo>
                    <a:pt x="677790" y="627693"/>
                  </a:lnTo>
                  <a:lnTo>
                    <a:pt x="676656" y="623315"/>
                  </a:lnTo>
                  <a:lnTo>
                    <a:pt x="679704" y="629411"/>
                  </a:lnTo>
                  <a:close/>
                </a:path>
                <a:path w="965200" h="1251585">
                  <a:moveTo>
                    <a:pt x="704200" y="629411"/>
                  </a:moveTo>
                  <a:lnTo>
                    <a:pt x="679704" y="629411"/>
                  </a:lnTo>
                  <a:lnTo>
                    <a:pt x="676656" y="623315"/>
                  </a:lnTo>
                  <a:lnTo>
                    <a:pt x="702620" y="623315"/>
                  </a:lnTo>
                  <a:lnTo>
                    <a:pt x="704200" y="629411"/>
                  </a:lnTo>
                  <a:close/>
                </a:path>
                <a:path w="965200" h="1251585">
                  <a:moveTo>
                    <a:pt x="850392" y="1251204"/>
                  </a:moveTo>
                  <a:lnTo>
                    <a:pt x="844296" y="1251204"/>
                  </a:lnTo>
                  <a:lnTo>
                    <a:pt x="838200" y="1246632"/>
                  </a:lnTo>
                  <a:lnTo>
                    <a:pt x="836676" y="1240536"/>
                  </a:lnTo>
                  <a:lnTo>
                    <a:pt x="677790" y="627693"/>
                  </a:lnTo>
                  <a:lnTo>
                    <a:pt x="679704" y="629411"/>
                  </a:lnTo>
                  <a:lnTo>
                    <a:pt x="704200" y="629411"/>
                  </a:lnTo>
                  <a:lnTo>
                    <a:pt x="843174" y="1165452"/>
                  </a:lnTo>
                  <a:lnTo>
                    <a:pt x="836676" y="1235964"/>
                  </a:lnTo>
                  <a:lnTo>
                    <a:pt x="861344" y="1235964"/>
                  </a:lnTo>
                  <a:lnTo>
                    <a:pt x="861060" y="1239012"/>
                  </a:lnTo>
                  <a:lnTo>
                    <a:pt x="861060" y="1245108"/>
                  </a:lnTo>
                  <a:lnTo>
                    <a:pt x="856488" y="1249680"/>
                  </a:lnTo>
                  <a:lnTo>
                    <a:pt x="850392" y="1251204"/>
                  </a:lnTo>
                  <a:close/>
                </a:path>
                <a:path w="965200" h="1251585">
                  <a:moveTo>
                    <a:pt x="836676" y="1235964"/>
                  </a:moveTo>
                  <a:lnTo>
                    <a:pt x="843174" y="1165452"/>
                  </a:lnTo>
                  <a:lnTo>
                    <a:pt x="861060" y="1234440"/>
                  </a:lnTo>
                  <a:lnTo>
                    <a:pt x="836676" y="123596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1147" y="2316479"/>
              <a:ext cx="605155" cy="1771014"/>
            </a:xfrm>
            <a:custGeom>
              <a:avLst/>
              <a:gdLst/>
              <a:ahLst/>
              <a:cxnLst/>
              <a:rect l="l" t="t" r="r" b="b"/>
              <a:pathLst>
                <a:path w="605155" h="1771014">
                  <a:moveTo>
                    <a:pt x="86880" y="1217688"/>
                  </a:moveTo>
                  <a:lnTo>
                    <a:pt x="41160" y="760488"/>
                  </a:lnTo>
                  <a:lnTo>
                    <a:pt x="21336" y="762012"/>
                  </a:lnTo>
                  <a:lnTo>
                    <a:pt x="67068" y="1219212"/>
                  </a:lnTo>
                  <a:lnTo>
                    <a:pt x="86880" y="1217688"/>
                  </a:lnTo>
                  <a:close/>
                </a:path>
                <a:path w="605155" h="1771014">
                  <a:moveTo>
                    <a:pt x="423684" y="1277112"/>
                  </a:moveTo>
                  <a:lnTo>
                    <a:pt x="416064" y="1272540"/>
                  </a:lnTo>
                  <a:lnTo>
                    <a:pt x="160261" y="1750123"/>
                  </a:lnTo>
                  <a:lnTo>
                    <a:pt x="16776" y="1464564"/>
                  </a:lnTo>
                  <a:lnTo>
                    <a:pt x="0" y="1473720"/>
                  </a:lnTo>
                  <a:lnTo>
                    <a:pt x="147828" y="1770888"/>
                  </a:lnTo>
                  <a:lnTo>
                    <a:pt x="156210" y="1766709"/>
                  </a:lnTo>
                  <a:lnTo>
                    <a:pt x="161556" y="1769364"/>
                  </a:lnTo>
                  <a:lnTo>
                    <a:pt x="165417" y="1762112"/>
                  </a:lnTo>
                  <a:lnTo>
                    <a:pt x="166116" y="1761756"/>
                  </a:lnTo>
                  <a:lnTo>
                    <a:pt x="165862" y="1761274"/>
                  </a:lnTo>
                  <a:lnTo>
                    <a:pt x="423684" y="1277112"/>
                  </a:lnTo>
                  <a:close/>
                </a:path>
                <a:path w="605155" h="1771014">
                  <a:moveTo>
                    <a:pt x="495300" y="274320"/>
                  </a:moveTo>
                  <a:lnTo>
                    <a:pt x="266700" y="0"/>
                  </a:lnTo>
                  <a:lnTo>
                    <a:pt x="252996" y="12192"/>
                  </a:lnTo>
                  <a:lnTo>
                    <a:pt x="481596" y="286512"/>
                  </a:lnTo>
                  <a:lnTo>
                    <a:pt x="495300" y="274320"/>
                  </a:lnTo>
                  <a:close/>
                </a:path>
                <a:path w="605155" h="1771014">
                  <a:moveTo>
                    <a:pt x="605028" y="698004"/>
                  </a:moveTo>
                  <a:lnTo>
                    <a:pt x="128016" y="496824"/>
                  </a:lnTo>
                  <a:lnTo>
                    <a:pt x="123456" y="509028"/>
                  </a:lnTo>
                  <a:lnTo>
                    <a:pt x="600468" y="710196"/>
                  </a:lnTo>
                  <a:lnTo>
                    <a:pt x="605028" y="698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3327" y="3192268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4273" y="2180314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645" y="4915883"/>
            <a:ext cx="7309484" cy="15824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R="1061720" algn="r">
              <a:lnSpc>
                <a:spcPct val="100000"/>
              </a:lnSpc>
              <a:spcBef>
                <a:spcPts val="495"/>
              </a:spcBef>
              <a:tabLst>
                <a:tab pos="967105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  <a:p>
            <a:pPr marL="381000" marR="30480" indent="-343535">
              <a:lnSpc>
                <a:spcPts val="4610"/>
              </a:lnSpc>
              <a:buFont typeface="Arial MT"/>
              <a:buChar char="•"/>
              <a:tabLst>
                <a:tab pos="380365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Can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arbitrarily</a:t>
            </a:r>
            <a:r>
              <a:rPr sz="3200" i="1" spc="5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complex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boundaries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7324" y="1662683"/>
            <a:ext cx="2174875" cy="3456940"/>
          </a:xfrm>
          <a:custGeom>
            <a:avLst/>
            <a:gdLst/>
            <a:ahLst/>
            <a:cxnLst/>
            <a:rect l="l" t="t" r="r" b="b"/>
            <a:pathLst>
              <a:path w="2174875" h="3456940">
                <a:moveTo>
                  <a:pt x="1822703" y="3456432"/>
                </a:moveTo>
                <a:lnTo>
                  <a:pt x="352044" y="3456432"/>
                </a:lnTo>
                <a:lnTo>
                  <a:pt x="333755" y="3454908"/>
                </a:lnTo>
                <a:lnTo>
                  <a:pt x="260603" y="3439668"/>
                </a:lnTo>
                <a:lnTo>
                  <a:pt x="210311" y="3419855"/>
                </a:lnTo>
                <a:lnTo>
                  <a:pt x="164591" y="3392423"/>
                </a:lnTo>
                <a:lnTo>
                  <a:pt x="149351" y="3383280"/>
                </a:lnTo>
                <a:lnTo>
                  <a:pt x="135635" y="3371087"/>
                </a:lnTo>
                <a:lnTo>
                  <a:pt x="121919" y="3360419"/>
                </a:lnTo>
                <a:lnTo>
                  <a:pt x="96011" y="3334512"/>
                </a:lnTo>
                <a:lnTo>
                  <a:pt x="64007" y="3293364"/>
                </a:lnTo>
                <a:lnTo>
                  <a:pt x="53339" y="3278123"/>
                </a:lnTo>
                <a:lnTo>
                  <a:pt x="45719" y="3262884"/>
                </a:lnTo>
                <a:lnTo>
                  <a:pt x="36575" y="3246119"/>
                </a:lnTo>
                <a:lnTo>
                  <a:pt x="28955" y="3229355"/>
                </a:lnTo>
                <a:lnTo>
                  <a:pt x="16763" y="3195827"/>
                </a:lnTo>
                <a:lnTo>
                  <a:pt x="12191" y="3177540"/>
                </a:lnTo>
                <a:lnTo>
                  <a:pt x="7619" y="3160776"/>
                </a:lnTo>
                <a:lnTo>
                  <a:pt x="1523" y="3124200"/>
                </a:lnTo>
                <a:lnTo>
                  <a:pt x="0" y="3104388"/>
                </a:lnTo>
                <a:lnTo>
                  <a:pt x="117" y="350520"/>
                </a:lnTo>
                <a:lnTo>
                  <a:pt x="7619" y="295656"/>
                </a:lnTo>
                <a:lnTo>
                  <a:pt x="22859" y="243840"/>
                </a:lnTo>
                <a:lnTo>
                  <a:pt x="28955" y="225552"/>
                </a:lnTo>
                <a:lnTo>
                  <a:pt x="36575" y="210312"/>
                </a:lnTo>
                <a:lnTo>
                  <a:pt x="44195" y="193548"/>
                </a:lnTo>
                <a:lnTo>
                  <a:pt x="53339" y="178308"/>
                </a:lnTo>
                <a:lnTo>
                  <a:pt x="64007" y="163067"/>
                </a:lnTo>
                <a:lnTo>
                  <a:pt x="73151" y="149352"/>
                </a:lnTo>
                <a:lnTo>
                  <a:pt x="85343" y="134112"/>
                </a:lnTo>
                <a:lnTo>
                  <a:pt x="135635" y="83820"/>
                </a:lnTo>
                <a:lnTo>
                  <a:pt x="193547" y="44195"/>
                </a:lnTo>
                <a:lnTo>
                  <a:pt x="243839" y="21336"/>
                </a:lnTo>
                <a:lnTo>
                  <a:pt x="260603" y="16764"/>
                </a:lnTo>
                <a:lnTo>
                  <a:pt x="277367" y="10667"/>
                </a:lnTo>
                <a:lnTo>
                  <a:pt x="295655" y="7620"/>
                </a:lnTo>
                <a:lnTo>
                  <a:pt x="313943" y="3048"/>
                </a:lnTo>
                <a:lnTo>
                  <a:pt x="352044" y="0"/>
                </a:lnTo>
                <a:lnTo>
                  <a:pt x="1822703" y="0"/>
                </a:lnTo>
                <a:lnTo>
                  <a:pt x="1859279" y="3048"/>
                </a:lnTo>
                <a:lnTo>
                  <a:pt x="1877568" y="7620"/>
                </a:lnTo>
                <a:lnTo>
                  <a:pt x="1895856" y="10667"/>
                </a:lnTo>
                <a:lnTo>
                  <a:pt x="1914143" y="16764"/>
                </a:lnTo>
                <a:lnTo>
                  <a:pt x="1930908" y="21336"/>
                </a:lnTo>
                <a:lnTo>
                  <a:pt x="1937613" y="24383"/>
                </a:lnTo>
                <a:lnTo>
                  <a:pt x="371855" y="24383"/>
                </a:lnTo>
                <a:lnTo>
                  <a:pt x="353567" y="25908"/>
                </a:lnTo>
                <a:lnTo>
                  <a:pt x="335279" y="25908"/>
                </a:lnTo>
                <a:lnTo>
                  <a:pt x="284987" y="35052"/>
                </a:lnTo>
                <a:lnTo>
                  <a:pt x="268223" y="39624"/>
                </a:lnTo>
                <a:lnTo>
                  <a:pt x="252983" y="45720"/>
                </a:lnTo>
                <a:lnTo>
                  <a:pt x="236219" y="51816"/>
                </a:lnTo>
                <a:lnTo>
                  <a:pt x="220979" y="59436"/>
                </a:lnTo>
                <a:lnTo>
                  <a:pt x="207263" y="67056"/>
                </a:lnTo>
                <a:lnTo>
                  <a:pt x="192023" y="74675"/>
                </a:lnTo>
                <a:lnTo>
                  <a:pt x="150875" y="103632"/>
                </a:lnTo>
                <a:lnTo>
                  <a:pt x="115823" y="137160"/>
                </a:lnTo>
                <a:lnTo>
                  <a:pt x="105155" y="150875"/>
                </a:lnTo>
                <a:lnTo>
                  <a:pt x="94487" y="163067"/>
                </a:lnTo>
                <a:lnTo>
                  <a:pt x="67055" y="205740"/>
                </a:lnTo>
                <a:lnTo>
                  <a:pt x="41147" y="266700"/>
                </a:lnTo>
                <a:lnTo>
                  <a:pt x="28955" y="316991"/>
                </a:lnTo>
                <a:lnTo>
                  <a:pt x="27431" y="335279"/>
                </a:lnTo>
                <a:lnTo>
                  <a:pt x="25907" y="352044"/>
                </a:lnTo>
                <a:lnTo>
                  <a:pt x="25907" y="3102864"/>
                </a:lnTo>
                <a:lnTo>
                  <a:pt x="27812" y="3124200"/>
                </a:lnTo>
                <a:lnTo>
                  <a:pt x="28955" y="3137916"/>
                </a:lnTo>
                <a:lnTo>
                  <a:pt x="41147" y="3188208"/>
                </a:lnTo>
                <a:lnTo>
                  <a:pt x="59435" y="3235452"/>
                </a:lnTo>
                <a:lnTo>
                  <a:pt x="67055" y="3249168"/>
                </a:lnTo>
                <a:lnTo>
                  <a:pt x="74675" y="3264408"/>
                </a:lnTo>
                <a:lnTo>
                  <a:pt x="83819" y="3278123"/>
                </a:lnTo>
                <a:lnTo>
                  <a:pt x="94487" y="3291839"/>
                </a:lnTo>
                <a:lnTo>
                  <a:pt x="103631" y="3305555"/>
                </a:lnTo>
                <a:lnTo>
                  <a:pt x="150875" y="3351276"/>
                </a:lnTo>
                <a:lnTo>
                  <a:pt x="205739" y="3389376"/>
                </a:lnTo>
                <a:lnTo>
                  <a:pt x="251459" y="3409187"/>
                </a:lnTo>
                <a:lnTo>
                  <a:pt x="301751" y="3424428"/>
                </a:lnTo>
                <a:lnTo>
                  <a:pt x="353567" y="3430523"/>
                </a:lnTo>
                <a:lnTo>
                  <a:pt x="1939291" y="3430523"/>
                </a:lnTo>
                <a:lnTo>
                  <a:pt x="1914143" y="3439668"/>
                </a:lnTo>
                <a:lnTo>
                  <a:pt x="1895856" y="3444239"/>
                </a:lnTo>
                <a:lnTo>
                  <a:pt x="1879092" y="3448812"/>
                </a:lnTo>
                <a:lnTo>
                  <a:pt x="1860803" y="3451860"/>
                </a:lnTo>
                <a:lnTo>
                  <a:pt x="1840992" y="3454908"/>
                </a:lnTo>
                <a:lnTo>
                  <a:pt x="1822703" y="3456432"/>
                </a:lnTo>
                <a:close/>
              </a:path>
              <a:path w="2174875" h="3456940">
                <a:moveTo>
                  <a:pt x="1939291" y="3430523"/>
                </a:moveTo>
                <a:lnTo>
                  <a:pt x="1821179" y="3430523"/>
                </a:lnTo>
                <a:lnTo>
                  <a:pt x="1856232" y="3427476"/>
                </a:lnTo>
                <a:lnTo>
                  <a:pt x="1872995" y="3424428"/>
                </a:lnTo>
                <a:lnTo>
                  <a:pt x="1906524" y="3415284"/>
                </a:lnTo>
                <a:lnTo>
                  <a:pt x="1921764" y="3410712"/>
                </a:lnTo>
                <a:lnTo>
                  <a:pt x="1937003" y="3403092"/>
                </a:lnTo>
                <a:lnTo>
                  <a:pt x="1952243" y="3396996"/>
                </a:lnTo>
                <a:lnTo>
                  <a:pt x="1982724" y="3381755"/>
                </a:lnTo>
                <a:lnTo>
                  <a:pt x="1996440" y="3372612"/>
                </a:lnTo>
                <a:lnTo>
                  <a:pt x="2010156" y="3361944"/>
                </a:lnTo>
                <a:lnTo>
                  <a:pt x="2022348" y="3352800"/>
                </a:lnTo>
                <a:lnTo>
                  <a:pt x="2036064" y="3340608"/>
                </a:lnTo>
                <a:lnTo>
                  <a:pt x="2048256" y="3329939"/>
                </a:lnTo>
                <a:lnTo>
                  <a:pt x="2069592" y="3305555"/>
                </a:lnTo>
                <a:lnTo>
                  <a:pt x="2107692" y="3250692"/>
                </a:lnTo>
                <a:lnTo>
                  <a:pt x="2127503" y="3204972"/>
                </a:lnTo>
                <a:lnTo>
                  <a:pt x="2147316" y="3121152"/>
                </a:lnTo>
                <a:lnTo>
                  <a:pt x="2148713" y="352044"/>
                </a:lnTo>
                <a:lnTo>
                  <a:pt x="2147316" y="335279"/>
                </a:lnTo>
                <a:lnTo>
                  <a:pt x="2138172" y="284987"/>
                </a:lnTo>
                <a:lnTo>
                  <a:pt x="2115311" y="220979"/>
                </a:lnTo>
                <a:lnTo>
                  <a:pt x="2098548" y="192024"/>
                </a:lnTo>
                <a:lnTo>
                  <a:pt x="2090927" y="176783"/>
                </a:lnTo>
                <a:lnTo>
                  <a:pt x="2080260" y="164591"/>
                </a:lnTo>
                <a:lnTo>
                  <a:pt x="2069592" y="150875"/>
                </a:lnTo>
                <a:lnTo>
                  <a:pt x="2048256" y="126491"/>
                </a:lnTo>
                <a:lnTo>
                  <a:pt x="2010156" y="92964"/>
                </a:lnTo>
                <a:lnTo>
                  <a:pt x="1969008" y="67056"/>
                </a:lnTo>
                <a:lnTo>
                  <a:pt x="1923287" y="45720"/>
                </a:lnTo>
                <a:lnTo>
                  <a:pt x="1906524" y="41148"/>
                </a:lnTo>
                <a:lnTo>
                  <a:pt x="1889759" y="35052"/>
                </a:lnTo>
                <a:lnTo>
                  <a:pt x="1856232" y="28956"/>
                </a:lnTo>
                <a:lnTo>
                  <a:pt x="1802892" y="24383"/>
                </a:lnTo>
                <a:lnTo>
                  <a:pt x="1937613" y="24383"/>
                </a:lnTo>
                <a:lnTo>
                  <a:pt x="1979676" y="44195"/>
                </a:lnTo>
                <a:lnTo>
                  <a:pt x="2025395" y="73152"/>
                </a:lnTo>
                <a:lnTo>
                  <a:pt x="2077211" y="120395"/>
                </a:lnTo>
                <a:lnTo>
                  <a:pt x="2110740" y="163067"/>
                </a:lnTo>
                <a:lnTo>
                  <a:pt x="2138172" y="208787"/>
                </a:lnTo>
                <a:lnTo>
                  <a:pt x="2157984" y="259079"/>
                </a:lnTo>
                <a:lnTo>
                  <a:pt x="2170176" y="313944"/>
                </a:lnTo>
                <a:lnTo>
                  <a:pt x="2173458" y="353567"/>
                </a:lnTo>
                <a:lnTo>
                  <a:pt x="2174748" y="370332"/>
                </a:lnTo>
                <a:lnTo>
                  <a:pt x="2174748" y="3086100"/>
                </a:lnTo>
                <a:lnTo>
                  <a:pt x="2173224" y="3104388"/>
                </a:lnTo>
                <a:lnTo>
                  <a:pt x="2173224" y="3122676"/>
                </a:lnTo>
                <a:lnTo>
                  <a:pt x="2157984" y="3195827"/>
                </a:lnTo>
                <a:lnTo>
                  <a:pt x="2138172" y="3246119"/>
                </a:lnTo>
                <a:lnTo>
                  <a:pt x="2129027" y="3261360"/>
                </a:lnTo>
                <a:lnTo>
                  <a:pt x="2121408" y="3276600"/>
                </a:lnTo>
                <a:lnTo>
                  <a:pt x="2110740" y="3291839"/>
                </a:lnTo>
                <a:lnTo>
                  <a:pt x="2101595" y="3307080"/>
                </a:lnTo>
                <a:lnTo>
                  <a:pt x="2089403" y="3320796"/>
                </a:lnTo>
                <a:lnTo>
                  <a:pt x="2039111" y="3371087"/>
                </a:lnTo>
                <a:lnTo>
                  <a:pt x="1996440" y="3403092"/>
                </a:lnTo>
                <a:lnTo>
                  <a:pt x="1981200" y="3410712"/>
                </a:lnTo>
                <a:lnTo>
                  <a:pt x="1964435" y="3419855"/>
                </a:lnTo>
                <a:lnTo>
                  <a:pt x="1947672" y="3427476"/>
                </a:lnTo>
                <a:lnTo>
                  <a:pt x="1939291" y="3430523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275076" y="1897379"/>
            <a:ext cx="6177280" cy="3069590"/>
            <a:chOff x="3275076" y="1897379"/>
            <a:chExt cx="6177280" cy="30695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1703" y="2287523"/>
              <a:ext cx="2516124" cy="26791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076" y="3336035"/>
              <a:ext cx="844295" cy="5349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627" y="3336035"/>
              <a:ext cx="844295" cy="5349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90759" y="2657855"/>
              <a:ext cx="3289300" cy="707390"/>
            </a:xfrm>
            <a:custGeom>
              <a:avLst/>
              <a:gdLst/>
              <a:ahLst/>
              <a:cxnLst/>
              <a:rect l="l" t="t" r="r" b="b"/>
              <a:pathLst>
                <a:path w="3289300" h="707389">
                  <a:moveTo>
                    <a:pt x="2464308" y="16764"/>
                  </a:moveTo>
                  <a:lnTo>
                    <a:pt x="2380500" y="0"/>
                  </a:lnTo>
                  <a:lnTo>
                    <a:pt x="2384183" y="13906"/>
                  </a:lnTo>
                  <a:lnTo>
                    <a:pt x="2378964" y="13716"/>
                  </a:lnTo>
                  <a:lnTo>
                    <a:pt x="2387714" y="32893"/>
                  </a:lnTo>
                  <a:lnTo>
                    <a:pt x="0" y="697992"/>
                  </a:lnTo>
                  <a:lnTo>
                    <a:pt x="3048" y="707136"/>
                  </a:lnTo>
                  <a:lnTo>
                    <a:pt x="2391486" y="41414"/>
                  </a:lnTo>
                  <a:lnTo>
                    <a:pt x="2392527" y="45364"/>
                  </a:lnTo>
                  <a:lnTo>
                    <a:pt x="987552" y="697992"/>
                  </a:lnTo>
                  <a:lnTo>
                    <a:pt x="990600" y="707136"/>
                  </a:lnTo>
                  <a:lnTo>
                    <a:pt x="2394661" y="53428"/>
                  </a:lnTo>
                  <a:lnTo>
                    <a:pt x="2400300" y="74676"/>
                  </a:lnTo>
                  <a:lnTo>
                    <a:pt x="2404884" y="70523"/>
                  </a:lnTo>
                  <a:lnTo>
                    <a:pt x="2410968" y="83820"/>
                  </a:lnTo>
                  <a:lnTo>
                    <a:pt x="2446134" y="39624"/>
                  </a:lnTo>
                  <a:lnTo>
                    <a:pt x="2464308" y="16764"/>
                  </a:lnTo>
                  <a:close/>
                </a:path>
                <a:path w="3289300" h="707389">
                  <a:moveTo>
                    <a:pt x="3288792" y="699516"/>
                  </a:moveTo>
                  <a:lnTo>
                    <a:pt x="2633548" y="66814"/>
                  </a:lnTo>
                  <a:lnTo>
                    <a:pt x="2641943" y="57912"/>
                  </a:lnTo>
                  <a:lnTo>
                    <a:pt x="2656332" y="42672"/>
                  </a:lnTo>
                  <a:lnTo>
                    <a:pt x="2575560" y="16764"/>
                  </a:lnTo>
                  <a:lnTo>
                    <a:pt x="2604516" y="97536"/>
                  </a:lnTo>
                  <a:lnTo>
                    <a:pt x="2627630" y="73075"/>
                  </a:lnTo>
                  <a:lnTo>
                    <a:pt x="3282696" y="705612"/>
                  </a:lnTo>
                  <a:lnTo>
                    <a:pt x="3288792" y="699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1667" y="3710939"/>
              <a:ext cx="157480" cy="158750"/>
            </a:xfrm>
            <a:custGeom>
              <a:avLst/>
              <a:gdLst/>
              <a:ahLst/>
              <a:cxnLst/>
              <a:rect l="l" t="t" r="r" b="b"/>
              <a:pathLst>
                <a:path w="157479" h="158750">
                  <a:moveTo>
                    <a:pt x="77724" y="158496"/>
                  </a:moveTo>
                  <a:lnTo>
                    <a:pt x="47577" y="152328"/>
                  </a:lnTo>
                  <a:lnTo>
                    <a:pt x="22859" y="135445"/>
                  </a:lnTo>
                  <a:lnTo>
                    <a:pt x="6143" y="110275"/>
                  </a:lnTo>
                  <a:lnTo>
                    <a:pt x="0" y="79248"/>
                  </a:lnTo>
                  <a:lnTo>
                    <a:pt x="6143" y="48863"/>
                  </a:lnTo>
                  <a:lnTo>
                    <a:pt x="22860" y="23622"/>
                  </a:lnTo>
                  <a:lnTo>
                    <a:pt x="47577" y="6381"/>
                  </a:lnTo>
                  <a:lnTo>
                    <a:pt x="77724" y="0"/>
                  </a:lnTo>
                  <a:lnTo>
                    <a:pt x="108751" y="6381"/>
                  </a:lnTo>
                  <a:lnTo>
                    <a:pt x="133921" y="23622"/>
                  </a:lnTo>
                  <a:lnTo>
                    <a:pt x="150804" y="48863"/>
                  </a:lnTo>
                  <a:lnTo>
                    <a:pt x="156972" y="79248"/>
                  </a:lnTo>
                  <a:lnTo>
                    <a:pt x="150804" y="110275"/>
                  </a:lnTo>
                  <a:lnTo>
                    <a:pt x="133921" y="135445"/>
                  </a:lnTo>
                  <a:lnTo>
                    <a:pt x="108751" y="152328"/>
                  </a:lnTo>
                  <a:lnTo>
                    <a:pt x="77724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8620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9916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9916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57912" y="158496"/>
                  </a:lnTo>
                  <a:lnTo>
                    <a:pt x="24384" y="138684"/>
                  </a:lnTo>
                  <a:lnTo>
                    <a:pt x="4572" y="105156"/>
                  </a:lnTo>
                  <a:lnTo>
                    <a:pt x="0" y="80772"/>
                  </a:lnTo>
                  <a:lnTo>
                    <a:pt x="4572" y="57912"/>
                  </a:lnTo>
                  <a:lnTo>
                    <a:pt x="10668" y="42672"/>
                  </a:lnTo>
                  <a:lnTo>
                    <a:pt x="24384" y="24384"/>
                  </a:lnTo>
                  <a:lnTo>
                    <a:pt x="30480" y="19812"/>
                  </a:lnTo>
                  <a:lnTo>
                    <a:pt x="36576" y="13716"/>
                  </a:lnTo>
                  <a:lnTo>
                    <a:pt x="42672" y="10668"/>
                  </a:lnTo>
                  <a:lnTo>
                    <a:pt x="65532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1816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0668" y="50292"/>
                  </a:lnTo>
                  <a:lnTo>
                    <a:pt x="7620" y="57912"/>
                  </a:lnTo>
                  <a:lnTo>
                    <a:pt x="4572" y="73152"/>
                  </a:lnTo>
                  <a:lnTo>
                    <a:pt x="4572" y="88392"/>
                  </a:lnTo>
                  <a:lnTo>
                    <a:pt x="7620" y="103632"/>
                  </a:lnTo>
                  <a:lnTo>
                    <a:pt x="10668" y="111252"/>
                  </a:lnTo>
                  <a:lnTo>
                    <a:pt x="13716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1816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97536" y="156972"/>
                  </a:lnTo>
                  <a:lnTo>
                    <a:pt x="103632" y="155448"/>
                  </a:lnTo>
                  <a:lnTo>
                    <a:pt x="140208" y="131064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44780" y="38100"/>
                  </a:lnTo>
                  <a:lnTo>
                    <a:pt x="141732" y="32004"/>
                  </a:lnTo>
                  <a:lnTo>
                    <a:pt x="131064" y="21336"/>
                  </a:lnTo>
                  <a:lnTo>
                    <a:pt x="124968" y="16764"/>
                  </a:lnTo>
                  <a:lnTo>
                    <a:pt x="118872" y="13716"/>
                  </a:lnTo>
                  <a:lnTo>
                    <a:pt x="111252" y="9144"/>
                  </a:lnTo>
                  <a:lnTo>
                    <a:pt x="105156" y="7620"/>
                  </a:lnTo>
                  <a:lnTo>
                    <a:pt x="89916" y="4572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20396" y="152400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1667" y="3337559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77724" y="156972"/>
                  </a:moveTo>
                  <a:lnTo>
                    <a:pt x="47577" y="150804"/>
                  </a:lnTo>
                  <a:lnTo>
                    <a:pt x="22859" y="133921"/>
                  </a:lnTo>
                  <a:lnTo>
                    <a:pt x="6143" y="108751"/>
                  </a:lnTo>
                  <a:lnTo>
                    <a:pt x="0" y="77724"/>
                  </a:lnTo>
                  <a:lnTo>
                    <a:pt x="6143" y="47577"/>
                  </a:lnTo>
                  <a:lnTo>
                    <a:pt x="22860" y="22860"/>
                  </a:lnTo>
                  <a:lnTo>
                    <a:pt x="47577" y="6143"/>
                  </a:lnTo>
                  <a:lnTo>
                    <a:pt x="77724" y="0"/>
                  </a:lnTo>
                  <a:lnTo>
                    <a:pt x="108751" y="6143"/>
                  </a:lnTo>
                  <a:lnTo>
                    <a:pt x="133921" y="22860"/>
                  </a:lnTo>
                  <a:lnTo>
                    <a:pt x="150804" y="47577"/>
                  </a:lnTo>
                  <a:lnTo>
                    <a:pt x="156972" y="77724"/>
                  </a:lnTo>
                  <a:lnTo>
                    <a:pt x="150804" y="108751"/>
                  </a:lnTo>
                  <a:lnTo>
                    <a:pt x="133921" y="133921"/>
                  </a:lnTo>
                  <a:lnTo>
                    <a:pt x="108751" y="150804"/>
                  </a:lnTo>
                  <a:lnTo>
                    <a:pt x="77724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8607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35636" y="134112"/>
                  </a:lnTo>
                  <a:lnTo>
                    <a:pt x="131064" y="140208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97536" y="155448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57912" y="153924"/>
                  </a:lnTo>
                  <a:lnTo>
                    <a:pt x="51816" y="150876"/>
                  </a:lnTo>
                  <a:lnTo>
                    <a:pt x="44196" y="147828"/>
                  </a:lnTo>
                  <a:lnTo>
                    <a:pt x="13716" y="117348"/>
                  </a:lnTo>
                  <a:lnTo>
                    <a:pt x="10668" y="109728"/>
                  </a:lnTo>
                  <a:lnTo>
                    <a:pt x="7620" y="103632"/>
                  </a:lnTo>
                  <a:lnTo>
                    <a:pt x="4572" y="88392"/>
                  </a:lnTo>
                  <a:lnTo>
                    <a:pt x="4572" y="71628"/>
                  </a:lnTo>
                  <a:lnTo>
                    <a:pt x="7620" y="56388"/>
                  </a:lnTo>
                  <a:lnTo>
                    <a:pt x="10668" y="50292"/>
                  </a:lnTo>
                  <a:lnTo>
                    <a:pt x="13716" y="42672"/>
                  </a:lnTo>
                  <a:lnTo>
                    <a:pt x="44196" y="12192"/>
                  </a:lnTo>
                  <a:lnTo>
                    <a:pt x="51816" y="9144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9916" y="3048"/>
                  </a:lnTo>
                  <a:lnTo>
                    <a:pt x="105156" y="6096"/>
                  </a:lnTo>
                  <a:lnTo>
                    <a:pt x="111252" y="9144"/>
                  </a:lnTo>
                  <a:lnTo>
                    <a:pt x="118872" y="12192"/>
                  </a:lnTo>
                  <a:lnTo>
                    <a:pt x="124968" y="15240"/>
                  </a:lnTo>
                  <a:lnTo>
                    <a:pt x="131064" y="19812"/>
                  </a:lnTo>
                  <a:lnTo>
                    <a:pt x="135636" y="25908"/>
                  </a:lnTo>
                  <a:lnTo>
                    <a:pt x="141732" y="30480"/>
                  </a:lnTo>
                  <a:lnTo>
                    <a:pt x="144780" y="36576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8684" y="22860"/>
                  </a:lnTo>
                  <a:lnTo>
                    <a:pt x="105156" y="3048"/>
                  </a:lnTo>
                  <a:lnTo>
                    <a:pt x="89916" y="0"/>
                  </a:lnTo>
                  <a:lnTo>
                    <a:pt x="73152" y="0"/>
                  </a:lnTo>
                  <a:lnTo>
                    <a:pt x="24384" y="22860"/>
                  </a:lnTo>
                  <a:lnTo>
                    <a:pt x="4572" y="56388"/>
                  </a:lnTo>
                  <a:lnTo>
                    <a:pt x="0" y="80772"/>
                  </a:lnTo>
                  <a:lnTo>
                    <a:pt x="4572" y="103632"/>
                  </a:lnTo>
                  <a:lnTo>
                    <a:pt x="24384" y="137160"/>
                  </a:lnTo>
                  <a:lnTo>
                    <a:pt x="57912" y="156972"/>
                  </a:lnTo>
                  <a:lnTo>
                    <a:pt x="73152" y="160020"/>
                  </a:lnTo>
                  <a:lnTo>
                    <a:pt x="80022" y="160020"/>
                  </a:lnTo>
                  <a:lnTo>
                    <a:pt x="42684" y="234696"/>
                  </a:lnTo>
                  <a:lnTo>
                    <a:pt x="76212" y="234696"/>
                  </a:lnTo>
                  <a:lnTo>
                    <a:pt x="76212" y="374904"/>
                  </a:lnTo>
                  <a:lnTo>
                    <a:pt x="85356" y="374904"/>
                  </a:lnTo>
                  <a:lnTo>
                    <a:pt x="85356" y="234696"/>
                  </a:lnTo>
                  <a:lnTo>
                    <a:pt x="118884" y="234696"/>
                  </a:lnTo>
                  <a:lnTo>
                    <a:pt x="112788" y="222504"/>
                  </a:lnTo>
                  <a:lnTo>
                    <a:pt x="81546" y="160020"/>
                  </a:lnTo>
                  <a:lnTo>
                    <a:pt x="89916" y="160020"/>
                  </a:lnTo>
                  <a:lnTo>
                    <a:pt x="105156" y="156972"/>
                  </a:lnTo>
                  <a:lnTo>
                    <a:pt x="138684" y="137160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1123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9379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52" y="288048"/>
                  </a:moveTo>
                  <a:lnTo>
                    <a:pt x="300228" y="280428"/>
                  </a:lnTo>
                  <a:lnTo>
                    <a:pt x="298704" y="275844"/>
                  </a:lnTo>
                  <a:lnTo>
                    <a:pt x="298704" y="288048"/>
                  </a:lnTo>
                  <a:lnTo>
                    <a:pt x="298704" y="303288"/>
                  </a:lnTo>
                  <a:lnTo>
                    <a:pt x="297192" y="310908"/>
                  </a:lnTo>
                  <a:lnTo>
                    <a:pt x="294144" y="318528"/>
                  </a:lnTo>
                  <a:lnTo>
                    <a:pt x="292620" y="326148"/>
                  </a:lnTo>
                  <a:lnTo>
                    <a:pt x="257568" y="364248"/>
                  </a:lnTo>
                  <a:lnTo>
                    <a:pt x="228612" y="373392"/>
                  </a:lnTo>
                  <a:lnTo>
                    <a:pt x="213372" y="373392"/>
                  </a:lnTo>
                  <a:lnTo>
                    <a:pt x="166128" y="350532"/>
                  </a:lnTo>
                  <a:lnTo>
                    <a:pt x="161556" y="344436"/>
                  </a:lnTo>
                  <a:lnTo>
                    <a:pt x="156984" y="339864"/>
                  </a:lnTo>
                  <a:lnTo>
                    <a:pt x="152412" y="332244"/>
                  </a:lnTo>
                  <a:lnTo>
                    <a:pt x="149364" y="326148"/>
                  </a:lnTo>
                  <a:lnTo>
                    <a:pt x="146316" y="318528"/>
                  </a:lnTo>
                  <a:lnTo>
                    <a:pt x="143268" y="303288"/>
                  </a:lnTo>
                  <a:lnTo>
                    <a:pt x="143268" y="288048"/>
                  </a:lnTo>
                  <a:lnTo>
                    <a:pt x="166128" y="240804"/>
                  </a:lnTo>
                  <a:lnTo>
                    <a:pt x="184416" y="228612"/>
                  </a:lnTo>
                  <a:lnTo>
                    <a:pt x="190512" y="224040"/>
                  </a:lnTo>
                  <a:lnTo>
                    <a:pt x="198132" y="222516"/>
                  </a:lnTo>
                  <a:lnTo>
                    <a:pt x="205752" y="219468"/>
                  </a:lnTo>
                  <a:lnTo>
                    <a:pt x="213372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30" y="218097"/>
                  </a:lnTo>
                  <a:lnTo>
                    <a:pt x="220992" y="217944"/>
                  </a:lnTo>
                  <a:lnTo>
                    <a:pt x="251472" y="224040"/>
                  </a:lnTo>
                  <a:lnTo>
                    <a:pt x="257568" y="228612"/>
                  </a:lnTo>
                  <a:lnTo>
                    <a:pt x="263664" y="231660"/>
                  </a:lnTo>
                  <a:lnTo>
                    <a:pt x="275856" y="240804"/>
                  </a:lnTo>
                  <a:lnTo>
                    <a:pt x="289572" y="259092"/>
                  </a:lnTo>
                  <a:lnTo>
                    <a:pt x="292620" y="266712"/>
                  </a:lnTo>
                  <a:lnTo>
                    <a:pt x="295668" y="272808"/>
                  </a:lnTo>
                  <a:lnTo>
                    <a:pt x="298704" y="288048"/>
                  </a:lnTo>
                  <a:lnTo>
                    <a:pt x="298704" y="275844"/>
                  </a:lnTo>
                  <a:lnTo>
                    <a:pt x="297192" y="271284"/>
                  </a:lnTo>
                  <a:lnTo>
                    <a:pt x="295668" y="265188"/>
                  </a:lnTo>
                  <a:lnTo>
                    <a:pt x="291096" y="257568"/>
                  </a:lnTo>
                  <a:lnTo>
                    <a:pt x="288048" y="251472"/>
                  </a:lnTo>
                  <a:lnTo>
                    <a:pt x="283476" y="245376"/>
                  </a:lnTo>
                  <a:lnTo>
                    <a:pt x="277380" y="239280"/>
                  </a:lnTo>
                  <a:lnTo>
                    <a:pt x="272808" y="233184"/>
                  </a:lnTo>
                  <a:lnTo>
                    <a:pt x="266712" y="228612"/>
                  </a:lnTo>
                  <a:lnTo>
                    <a:pt x="259092" y="225564"/>
                  </a:lnTo>
                  <a:lnTo>
                    <a:pt x="252996" y="220992"/>
                  </a:lnTo>
                  <a:lnTo>
                    <a:pt x="245376" y="219468"/>
                  </a:lnTo>
                  <a:lnTo>
                    <a:pt x="241566" y="217944"/>
                  </a:lnTo>
                  <a:lnTo>
                    <a:pt x="237756" y="216420"/>
                  </a:lnTo>
                  <a:lnTo>
                    <a:pt x="228612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69" y="49796"/>
                  </a:lnTo>
                  <a:lnTo>
                    <a:pt x="65963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800" y="56756"/>
                  </a:lnTo>
                  <a:lnTo>
                    <a:pt x="213283" y="216420"/>
                  </a:lnTo>
                  <a:lnTo>
                    <a:pt x="204228" y="216420"/>
                  </a:lnTo>
                  <a:lnTo>
                    <a:pt x="188988" y="222516"/>
                  </a:lnTo>
                  <a:lnTo>
                    <a:pt x="182892" y="225564"/>
                  </a:lnTo>
                  <a:lnTo>
                    <a:pt x="175272" y="228612"/>
                  </a:lnTo>
                  <a:lnTo>
                    <a:pt x="158508" y="245376"/>
                  </a:lnTo>
                  <a:lnTo>
                    <a:pt x="149364" y="257568"/>
                  </a:lnTo>
                  <a:lnTo>
                    <a:pt x="143268" y="272808"/>
                  </a:lnTo>
                  <a:lnTo>
                    <a:pt x="140220" y="288048"/>
                  </a:lnTo>
                  <a:lnTo>
                    <a:pt x="140220" y="304812"/>
                  </a:lnTo>
                  <a:lnTo>
                    <a:pt x="141744" y="312432"/>
                  </a:lnTo>
                  <a:lnTo>
                    <a:pt x="144792" y="320052"/>
                  </a:lnTo>
                  <a:lnTo>
                    <a:pt x="146316" y="327672"/>
                  </a:lnTo>
                  <a:lnTo>
                    <a:pt x="150888" y="333768"/>
                  </a:lnTo>
                  <a:lnTo>
                    <a:pt x="153936" y="341388"/>
                  </a:lnTo>
                  <a:lnTo>
                    <a:pt x="158508" y="347484"/>
                  </a:lnTo>
                  <a:lnTo>
                    <a:pt x="169176" y="358152"/>
                  </a:lnTo>
                  <a:lnTo>
                    <a:pt x="176796" y="362724"/>
                  </a:lnTo>
                  <a:lnTo>
                    <a:pt x="182892" y="367296"/>
                  </a:lnTo>
                  <a:lnTo>
                    <a:pt x="190512" y="370344"/>
                  </a:lnTo>
                  <a:lnTo>
                    <a:pt x="196608" y="373392"/>
                  </a:lnTo>
                  <a:lnTo>
                    <a:pt x="204228" y="374916"/>
                  </a:lnTo>
                  <a:lnTo>
                    <a:pt x="213372" y="376440"/>
                  </a:lnTo>
                  <a:lnTo>
                    <a:pt x="228612" y="376440"/>
                  </a:lnTo>
                  <a:lnTo>
                    <a:pt x="266712" y="362724"/>
                  </a:lnTo>
                  <a:lnTo>
                    <a:pt x="291096" y="333768"/>
                  </a:lnTo>
                  <a:lnTo>
                    <a:pt x="295668" y="327672"/>
                  </a:lnTo>
                  <a:lnTo>
                    <a:pt x="297192" y="320052"/>
                  </a:lnTo>
                  <a:lnTo>
                    <a:pt x="300228" y="312432"/>
                  </a:lnTo>
                  <a:lnTo>
                    <a:pt x="301752" y="304812"/>
                  </a:lnTo>
                  <a:lnTo>
                    <a:pt x="301752" y="288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96" y="3709416"/>
              <a:ext cx="161543" cy="161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66332" y="2670047"/>
              <a:ext cx="2080260" cy="1045844"/>
            </a:xfrm>
            <a:custGeom>
              <a:avLst/>
              <a:gdLst/>
              <a:ahLst/>
              <a:cxnLst/>
              <a:rect l="l" t="t" r="r" b="b"/>
              <a:pathLst>
                <a:path w="2080259" h="1045845">
                  <a:moveTo>
                    <a:pt x="1569720" y="685800"/>
                  </a:moveTo>
                  <a:lnTo>
                    <a:pt x="71729" y="31292"/>
                  </a:lnTo>
                  <a:lnTo>
                    <a:pt x="74079" y="25908"/>
                  </a:lnTo>
                  <a:lnTo>
                    <a:pt x="85344" y="0"/>
                  </a:lnTo>
                  <a:lnTo>
                    <a:pt x="0" y="4572"/>
                  </a:lnTo>
                  <a:lnTo>
                    <a:pt x="54864" y="70104"/>
                  </a:lnTo>
                  <a:lnTo>
                    <a:pt x="67906" y="40093"/>
                  </a:lnTo>
                  <a:lnTo>
                    <a:pt x="1565148" y="694944"/>
                  </a:lnTo>
                  <a:lnTo>
                    <a:pt x="1569720" y="685800"/>
                  </a:lnTo>
                  <a:close/>
                </a:path>
                <a:path w="2080259" h="1045845">
                  <a:moveTo>
                    <a:pt x="2080260" y="1037844"/>
                  </a:moveTo>
                  <a:lnTo>
                    <a:pt x="1694370" y="853033"/>
                  </a:lnTo>
                  <a:lnTo>
                    <a:pt x="1697024" y="847344"/>
                  </a:lnTo>
                  <a:lnTo>
                    <a:pt x="1708404" y="822960"/>
                  </a:lnTo>
                  <a:lnTo>
                    <a:pt x="1623060" y="824484"/>
                  </a:lnTo>
                  <a:lnTo>
                    <a:pt x="1676400" y="891540"/>
                  </a:lnTo>
                  <a:lnTo>
                    <a:pt x="1690331" y="861669"/>
                  </a:lnTo>
                  <a:lnTo>
                    <a:pt x="2077212" y="1045464"/>
                  </a:lnTo>
                  <a:lnTo>
                    <a:pt x="2080260" y="1037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3615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863" y="152328"/>
                  </a:lnTo>
                  <a:lnTo>
                    <a:pt x="23621" y="135445"/>
                  </a:lnTo>
                  <a:lnTo>
                    <a:pt x="6381" y="110275"/>
                  </a:lnTo>
                  <a:lnTo>
                    <a:pt x="0" y="79248"/>
                  </a:lnTo>
                  <a:lnTo>
                    <a:pt x="6381" y="48863"/>
                  </a:lnTo>
                  <a:lnTo>
                    <a:pt x="23622" y="23622"/>
                  </a:lnTo>
                  <a:lnTo>
                    <a:pt x="48863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34628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8392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8392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65532" y="160020"/>
                  </a:lnTo>
                  <a:lnTo>
                    <a:pt x="56388" y="158496"/>
                  </a:lnTo>
                  <a:lnTo>
                    <a:pt x="50292" y="155448"/>
                  </a:lnTo>
                  <a:lnTo>
                    <a:pt x="42672" y="152400"/>
                  </a:lnTo>
                  <a:lnTo>
                    <a:pt x="24384" y="138684"/>
                  </a:lnTo>
                  <a:lnTo>
                    <a:pt x="18288" y="132588"/>
                  </a:lnTo>
                  <a:lnTo>
                    <a:pt x="13716" y="126492"/>
                  </a:lnTo>
                  <a:lnTo>
                    <a:pt x="10668" y="118872"/>
                  </a:lnTo>
                  <a:lnTo>
                    <a:pt x="6096" y="112776"/>
                  </a:lnTo>
                  <a:lnTo>
                    <a:pt x="4572" y="105156"/>
                  </a:lnTo>
                  <a:lnTo>
                    <a:pt x="1524" y="97536"/>
                  </a:lnTo>
                  <a:lnTo>
                    <a:pt x="1524" y="89916"/>
                  </a:lnTo>
                  <a:lnTo>
                    <a:pt x="0" y="80772"/>
                  </a:lnTo>
                  <a:lnTo>
                    <a:pt x="1524" y="73152"/>
                  </a:lnTo>
                  <a:lnTo>
                    <a:pt x="1524" y="65532"/>
                  </a:lnTo>
                  <a:lnTo>
                    <a:pt x="4572" y="57912"/>
                  </a:lnTo>
                  <a:lnTo>
                    <a:pt x="6096" y="50292"/>
                  </a:lnTo>
                  <a:lnTo>
                    <a:pt x="10668" y="42672"/>
                  </a:lnTo>
                  <a:lnTo>
                    <a:pt x="36576" y="13716"/>
                  </a:lnTo>
                  <a:lnTo>
                    <a:pt x="50292" y="7620"/>
                  </a:lnTo>
                  <a:lnTo>
                    <a:pt x="56388" y="4572"/>
                  </a:lnTo>
                  <a:lnTo>
                    <a:pt x="64008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0292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3716" y="44196"/>
                  </a:lnTo>
                  <a:lnTo>
                    <a:pt x="9144" y="50292"/>
                  </a:lnTo>
                  <a:lnTo>
                    <a:pt x="7620" y="57912"/>
                  </a:lnTo>
                  <a:lnTo>
                    <a:pt x="4572" y="65532"/>
                  </a:lnTo>
                  <a:lnTo>
                    <a:pt x="4572" y="73152"/>
                  </a:lnTo>
                  <a:lnTo>
                    <a:pt x="3048" y="80772"/>
                  </a:lnTo>
                  <a:lnTo>
                    <a:pt x="4572" y="88392"/>
                  </a:lnTo>
                  <a:lnTo>
                    <a:pt x="4572" y="96012"/>
                  </a:lnTo>
                  <a:lnTo>
                    <a:pt x="7620" y="103632"/>
                  </a:lnTo>
                  <a:lnTo>
                    <a:pt x="9144" y="111252"/>
                  </a:lnTo>
                  <a:lnTo>
                    <a:pt x="12192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0292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103632" y="155448"/>
                  </a:lnTo>
                  <a:lnTo>
                    <a:pt x="111252" y="152400"/>
                  </a:lnTo>
                  <a:lnTo>
                    <a:pt x="117348" y="149352"/>
                  </a:lnTo>
                  <a:lnTo>
                    <a:pt x="124968" y="144780"/>
                  </a:lnTo>
                  <a:lnTo>
                    <a:pt x="129540" y="140208"/>
                  </a:lnTo>
                  <a:lnTo>
                    <a:pt x="135636" y="135636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35636" y="25908"/>
                  </a:lnTo>
                  <a:lnTo>
                    <a:pt x="129540" y="21336"/>
                  </a:lnTo>
                  <a:lnTo>
                    <a:pt x="124968" y="16764"/>
                  </a:lnTo>
                  <a:lnTo>
                    <a:pt x="117348" y="13716"/>
                  </a:lnTo>
                  <a:lnTo>
                    <a:pt x="111252" y="9144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26492" y="13716"/>
                  </a:lnTo>
                  <a:lnTo>
                    <a:pt x="132588" y="18288"/>
                  </a:lnTo>
                  <a:lnTo>
                    <a:pt x="137160" y="24384"/>
                  </a:lnTo>
                  <a:lnTo>
                    <a:pt x="143256" y="30480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18872" y="152400"/>
                  </a:lnTo>
                  <a:lnTo>
                    <a:pt x="112776" y="155448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36152" y="3337559"/>
              <a:ext cx="158750" cy="157480"/>
            </a:xfrm>
            <a:custGeom>
              <a:avLst/>
              <a:gdLst/>
              <a:ahLst/>
              <a:cxnLst/>
              <a:rect l="l" t="t" r="r" b="b"/>
              <a:pathLst>
                <a:path w="158750" h="157479">
                  <a:moveTo>
                    <a:pt x="79248" y="156972"/>
                  </a:moveTo>
                  <a:lnTo>
                    <a:pt x="48863" y="150804"/>
                  </a:lnTo>
                  <a:lnTo>
                    <a:pt x="23621" y="133921"/>
                  </a:lnTo>
                  <a:lnTo>
                    <a:pt x="6381" y="108751"/>
                  </a:lnTo>
                  <a:lnTo>
                    <a:pt x="0" y="77724"/>
                  </a:lnTo>
                  <a:lnTo>
                    <a:pt x="6381" y="47577"/>
                  </a:lnTo>
                  <a:lnTo>
                    <a:pt x="23622" y="22860"/>
                  </a:lnTo>
                  <a:lnTo>
                    <a:pt x="48863" y="6143"/>
                  </a:lnTo>
                  <a:lnTo>
                    <a:pt x="79248" y="0"/>
                  </a:lnTo>
                  <a:lnTo>
                    <a:pt x="110275" y="6143"/>
                  </a:lnTo>
                  <a:lnTo>
                    <a:pt x="135445" y="22860"/>
                  </a:lnTo>
                  <a:lnTo>
                    <a:pt x="152328" y="47577"/>
                  </a:lnTo>
                  <a:lnTo>
                    <a:pt x="158495" y="77724"/>
                  </a:lnTo>
                  <a:lnTo>
                    <a:pt x="152328" y="108751"/>
                  </a:lnTo>
                  <a:lnTo>
                    <a:pt x="135445" y="133921"/>
                  </a:lnTo>
                  <a:lnTo>
                    <a:pt x="110275" y="150804"/>
                  </a:lnTo>
                  <a:lnTo>
                    <a:pt x="79248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34628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32004" y="140208"/>
                  </a:lnTo>
                  <a:lnTo>
                    <a:pt x="9144" y="109728"/>
                  </a:lnTo>
                  <a:lnTo>
                    <a:pt x="7620" y="103632"/>
                  </a:lnTo>
                  <a:lnTo>
                    <a:pt x="4572" y="96012"/>
                  </a:lnTo>
                  <a:lnTo>
                    <a:pt x="4572" y="88392"/>
                  </a:lnTo>
                  <a:lnTo>
                    <a:pt x="3048" y="79248"/>
                  </a:lnTo>
                  <a:lnTo>
                    <a:pt x="4572" y="71628"/>
                  </a:lnTo>
                  <a:lnTo>
                    <a:pt x="4572" y="64008"/>
                  </a:lnTo>
                  <a:lnTo>
                    <a:pt x="7620" y="56388"/>
                  </a:lnTo>
                  <a:lnTo>
                    <a:pt x="9144" y="50292"/>
                  </a:lnTo>
                  <a:lnTo>
                    <a:pt x="13716" y="42672"/>
                  </a:lnTo>
                  <a:lnTo>
                    <a:pt x="16764" y="36576"/>
                  </a:lnTo>
                  <a:lnTo>
                    <a:pt x="21336" y="30480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8392" y="3048"/>
                  </a:lnTo>
                  <a:lnTo>
                    <a:pt x="103632" y="6096"/>
                  </a:lnTo>
                  <a:lnTo>
                    <a:pt x="111252" y="9144"/>
                  </a:lnTo>
                  <a:lnTo>
                    <a:pt x="117348" y="12192"/>
                  </a:lnTo>
                  <a:lnTo>
                    <a:pt x="124968" y="15240"/>
                  </a:lnTo>
                  <a:lnTo>
                    <a:pt x="140208" y="30480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2588" y="18288"/>
                  </a:lnTo>
                  <a:lnTo>
                    <a:pt x="97536" y="1524"/>
                  </a:lnTo>
                  <a:lnTo>
                    <a:pt x="88392" y="0"/>
                  </a:lnTo>
                  <a:lnTo>
                    <a:pt x="73152" y="0"/>
                  </a:lnTo>
                  <a:lnTo>
                    <a:pt x="64008" y="1524"/>
                  </a:lnTo>
                  <a:lnTo>
                    <a:pt x="56388" y="3048"/>
                  </a:lnTo>
                  <a:lnTo>
                    <a:pt x="50292" y="6096"/>
                  </a:lnTo>
                  <a:lnTo>
                    <a:pt x="42672" y="9144"/>
                  </a:lnTo>
                  <a:lnTo>
                    <a:pt x="36576" y="13716"/>
                  </a:lnTo>
                  <a:lnTo>
                    <a:pt x="28956" y="18288"/>
                  </a:lnTo>
                  <a:lnTo>
                    <a:pt x="18288" y="28956"/>
                  </a:lnTo>
                  <a:lnTo>
                    <a:pt x="13716" y="35052"/>
                  </a:lnTo>
                  <a:lnTo>
                    <a:pt x="10668" y="41148"/>
                  </a:lnTo>
                  <a:lnTo>
                    <a:pt x="6096" y="48768"/>
                  </a:lnTo>
                  <a:lnTo>
                    <a:pt x="4572" y="56388"/>
                  </a:lnTo>
                  <a:lnTo>
                    <a:pt x="1524" y="64008"/>
                  </a:lnTo>
                  <a:lnTo>
                    <a:pt x="1524" y="71628"/>
                  </a:lnTo>
                  <a:lnTo>
                    <a:pt x="0" y="80772"/>
                  </a:lnTo>
                  <a:lnTo>
                    <a:pt x="1524" y="88392"/>
                  </a:lnTo>
                  <a:lnTo>
                    <a:pt x="1524" y="96012"/>
                  </a:lnTo>
                  <a:lnTo>
                    <a:pt x="4572" y="103632"/>
                  </a:lnTo>
                  <a:lnTo>
                    <a:pt x="6096" y="111252"/>
                  </a:lnTo>
                  <a:lnTo>
                    <a:pt x="10668" y="118872"/>
                  </a:lnTo>
                  <a:lnTo>
                    <a:pt x="42672" y="150876"/>
                  </a:lnTo>
                  <a:lnTo>
                    <a:pt x="50292" y="153924"/>
                  </a:lnTo>
                  <a:lnTo>
                    <a:pt x="56388" y="156972"/>
                  </a:lnTo>
                  <a:lnTo>
                    <a:pt x="65532" y="158496"/>
                  </a:lnTo>
                  <a:lnTo>
                    <a:pt x="73152" y="160020"/>
                  </a:lnTo>
                  <a:lnTo>
                    <a:pt x="79997" y="160020"/>
                  </a:lnTo>
                  <a:lnTo>
                    <a:pt x="42659" y="234696"/>
                  </a:lnTo>
                  <a:lnTo>
                    <a:pt x="76187" y="234696"/>
                  </a:lnTo>
                  <a:lnTo>
                    <a:pt x="76187" y="374904"/>
                  </a:lnTo>
                  <a:lnTo>
                    <a:pt x="85331" y="374904"/>
                  </a:lnTo>
                  <a:lnTo>
                    <a:pt x="85331" y="234696"/>
                  </a:lnTo>
                  <a:lnTo>
                    <a:pt x="118859" y="234696"/>
                  </a:lnTo>
                  <a:lnTo>
                    <a:pt x="112763" y="222504"/>
                  </a:lnTo>
                  <a:lnTo>
                    <a:pt x="81521" y="160020"/>
                  </a:lnTo>
                  <a:lnTo>
                    <a:pt x="89916" y="160020"/>
                  </a:lnTo>
                  <a:lnTo>
                    <a:pt x="126492" y="146304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5713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09632" y="6381"/>
                  </a:lnTo>
                  <a:lnTo>
                    <a:pt x="134873" y="23622"/>
                  </a:lnTo>
                  <a:lnTo>
                    <a:pt x="152114" y="48863"/>
                  </a:lnTo>
                  <a:lnTo>
                    <a:pt x="158495" y="79248"/>
                  </a:lnTo>
                  <a:lnTo>
                    <a:pt x="152114" y="110275"/>
                  </a:lnTo>
                  <a:lnTo>
                    <a:pt x="134873" y="135445"/>
                  </a:lnTo>
                  <a:lnTo>
                    <a:pt x="109632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15400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39" y="295668"/>
                  </a:moveTo>
                  <a:lnTo>
                    <a:pt x="300215" y="288048"/>
                  </a:lnTo>
                  <a:lnTo>
                    <a:pt x="300215" y="280428"/>
                  </a:lnTo>
                  <a:lnTo>
                    <a:pt x="298691" y="275856"/>
                  </a:lnTo>
                  <a:lnTo>
                    <a:pt x="298691" y="295668"/>
                  </a:lnTo>
                  <a:lnTo>
                    <a:pt x="297167" y="303288"/>
                  </a:lnTo>
                  <a:lnTo>
                    <a:pt x="297167" y="310908"/>
                  </a:lnTo>
                  <a:lnTo>
                    <a:pt x="294119" y="318528"/>
                  </a:lnTo>
                  <a:lnTo>
                    <a:pt x="292595" y="326148"/>
                  </a:lnTo>
                  <a:lnTo>
                    <a:pt x="288023" y="332244"/>
                  </a:lnTo>
                  <a:lnTo>
                    <a:pt x="257543" y="364248"/>
                  </a:lnTo>
                  <a:lnTo>
                    <a:pt x="228587" y="373392"/>
                  </a:lnTo>
                  <a:lnTo>
                    <a:pt x="213347" y="373392"/>
                  </a:lnTo>
                  <a:lnTo>
                    <a:pt x="176771" y="359676"/>
                  </a:lnTo>
                  <a:lnTo>
                    <a:pt x="161531" y="344436"/>
                  </a:lnTo>
                  <a:lnTo>
                    <a:pt x="156959" y="339864"/>
                  </a:lnTo>
                  <a:lnTo>
                    <a:pt x="152387" y="332244"/>
                  </a:lnTo>
                  <a:lnTo>
                    <a:pt x="149339" y="326148"/>
                  </a:lnTo>
                  <a:lnTo>
                    <a:pt x="146291" y="318528"/>
                  </a:lnTo>
                  <a:lnTo>
                    <a:pt x="143243" y="303288"/>
                  </a:lnTo>
                  <a:lnTo>
                    <a:pt x="143243" y="288048"/>
                  </a:lnTo>
                  <a:lnTo>
                    <a:pt x="166103" y="240804"/>
                  </a:lnTo>
                  <a:lnTo>
                    <a:pt x="172199" y="236232"/>
                  </a:lnTo>
                  <a:lnTo>
                    <a:pt x="176771" y="231660"/>
                  </a:lnTo>
                  <a:lnTo>
                    <a:pt x="184391" y="228612"/>
                  </a:lnTo>
                  <a:lnTo>
                    <a:pt x="190487" y="224040"/>
                  </a:lnTo>
                  <a:lnTo>
                    <a:pt x="198107" y="222516"/>
                  </a:lnTo>
                  <a:lnTo>
                    <a:pt x="205727" y="219468"/>
                  </a:lnTo>
                  <a:lnTo>
                    <a:pt x="213347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43" y="218097"/>
                  </a:lnTo>
                  <a:lnTo>
                    <a:pt x="220967" y="217944"/>
                  </a:lnTo>
                  <a:lnTo>
                    <a:pt x="251447" y="224040"/>
                  </a:lnTo>
                  <a:lnTo>
                    <a:pt x="257543" y="228612"/>
                  </a:lnTo>
                  <a:lnTo>
                    <a:pt x="263639" y="231660"/>
                  </a:lnTo>
                  <a:lnTo>
                    <a:pt x="275831" y="240804"/>
                  </a:lnTo>
                  <a:lnTo>
                    <a:pt x="284975" y="252996"/>
                  </a:lnTo>
                  <a:lnTo>
                    <a:pt x="288023" y="259092"/>
                  </a:lnTo>
                  <a:lnTo>
                    <a:pt x="292595" y="266712"/>
                  </a:lnTo>
                  <a:lnTo>
                    <a:pt x="294119" y="272808"/>
                  </a:lnTo>
                  <a:lnTo>
                    <a:pt x="297167" y="280428"/>
                  </a:lnTo>
                  <a:lnTo>
                    <a:pt x="297167" y="288048"/>
                  </a:lnTo>
                  <a:lnTo>
                    <a:pt x="298691" y="295668"/>
                  </a:lnTo>
                  <a:lnTo>
                    <a:pt x="298691" y="275856"/>
                  </a:lnTo>
                  <a:lnTo>
                    <a:pt x="297167" y="271284"/>
                  </a:lnTo>
                  <a:lnTo>
                    <a:pt x="294119" y="265188"/>
                  </a:lnTo>
                  <a:lnTo>
                    <a:pt x="291071" y="257568"/>
                  </a:lnTo>
                  <a:lnTo>
                    <a:pt x="265163" y="228612"/>
                  </a:lnTo>
                  <a:lnTo>
                    <a:pt x="259067" y="225564"/>
                  </a:lnTo>
                  <a:lnTo>
                    <a:pt x="251447" y="220992"/>
                  </a:lnTo>
                  <a:lnTo>
                    <a:pt x="243827" y="219468"/>
                  </a:lnTo>
                  <a:lnTo>
                    <a:pt x="240017" y="217944"/>
                  </a:lnTo>
                  <a:lnTo>
                    <a:pt x="236207" y="216420"/>
                  </a:lnTo>
                  <a:lnTo>
                    <a:pt x="228587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56" y="49796"/>
                  </a:lnTo>
                  <a:lnTo>
                    <a:pt x="65951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787" y="56756"/>
                  </a:lnTo>
                  <a:lnTo>
                    <a:pt x="213067" y="216217"/>
                  </a:lnTo>
                  <a:lnTo>
                    <a:pt x="211823" y="216420"/>
                  </a:lnTo>
                  <a:lnTo>
                    <a:pt x="204203" y="216420"/>
                  </a:lnTo>
                  <a:lnTo>
                    <a:pt x="188963" y="222516"/>
                  </a:lnTo>
                  <a:lnTo>
                    <a:pt x="182867" y="225564"/>
                  </a:lnTo>
                  <a:lnTo>
                    <a:pt x="175247" y="228612"/>
                  </a:lnTo>
                  <a:lnTo>
                    <a:pt x="169151" y="234708"/>
                  </a:lnTo>
                  <a:lnTo>
                    <a:pt x="163055" y="239280"/>
                  </a:lnTo>
                  <a:lnTo>
                    <a:pt x="149339" y="257568"/>
                  </a:lnTo>
                  <a:lnTo>
                    <a:pt x="143243" y="272808"/>
                  </a:lnTo>
                  <a:lnTo>
                    <a:pt x="140195" y="288048"/>
                  </a:lnTo>
                  <a:lnTo>
                    <a:pt x="140195" y="304812"/>
                  </a:lnTo>
                  <a:lnTo>
                    <a:pt x="153911" y="341388"/>
                  </a:lnTo>
                  <a:lnTo>
                    <a:pt x="182867" y="367296"/>
                  </a:lnTo>
                  <a:lnTo>
                    <a:pt x="211823" y="376440"/>
                  </a:lnTo>
                  <a:lnTo>
                    <a:pt x="228587" y="376440"/>
                  </a:lnTo>
                  <a:lnTo>
                    <a:pt x="236207" y="374916"/>
                  </a:lnTo>
                  <a:lnTo>
                    <a:pt x="245351" y="373392"/>
                  </a:lnTo>
                  <a:lnTo>
                    <a:pt x="251447" y="370344"/>
                  </a:lnTo>
                  <a:lnTo>
                    <a:pt x="259067" y="367296"/>
                  </a:lnTo>
                  <a:lnTo>
                    <a:pt x="277355" y="353580"/>
                  </a:lnTo>
                  <a:lnTo>
                    <a:pt x="283451" y="347484"/>
                  </a:lnTo>
                  <a:lnTo>
                    <a:pt x="288023" y="341388"/>
                  </a:lnTo>
                  <a:lnTo>
                    <a:pt x="291071" y="333768"/>
                  </a:lnTo>
                  <a:lnTo>
                    <a:pt x="295643" y="327672"/>
                  </a:lnTo>
                  <a:lnTo>
                    <a:pt x="297167" y="320052"/>
                  </a:lnTo>
                  <a:lnTo>
                    <a:pt x="300215" y="312432"/>
                  </a:lnTo>
                  <a:lnTo>
                    <a:pt x="300215" y="304812"/>
                  </a:lnTo>
                  <a:lnTo>
                    <a:pt x="301739" y="295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3" y="3709416"/>
              <a:ext cx="161543" cy="1615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66332" y="2657868"/>
              <a:ext cx="2906395" cy="1057910"/>
            </a:xfrm>
            <a:custGeom>
              <a:avLst/>
              <a:gdLst/>
              <a:ahLst/>
              <a:cxnLst/>
              <a:rect l="l" t="t" r="r" b="b"/>
              <a:pathLst>
                <a:path w="2906395" h="1057910">
                  <a:moveTo>
                    <a:pt x="2450592" y="675132"/>
                  </a:moveTo>
                  <a:lnTo>
                    <a:pt x="75044" y="32346"/>
                  </a:lnTo>
                  <a:lnTo>
                    <a:pt x="75971" y="28943"/>
                  </a:lnTo>
                  <a:lnTo>
                    <a:pt x="83820" y="0"/>
                  </a:lnTo>
                  <a:lnTo>
                    <a:pt x="0" y="16764"/>
                  </a:lnTo>
                  <a:lnTo>
                    <a:pt x="64008" y="73139"/>
                  </a:lnTo>
                  <a:lnTo>
                    <a:pt x="72529" y="41643"/>
                  </a:lnTo>
                  <a:lnTo>
                    <a:pt x="2447544" y="684276"/>
                  </a:lnTo>
                  <a:lnTo>
                    <a:pt x="2450592" y="675132"/>
                  </a:lnTo>
                  <a:close/>
                </a:path>
                <a:path w="2906395" h="1057910">
                  <a:moveTo>
                    <a:pt x="2906268" y="1050023"/>
                  </a:moveTo>
                  <a:lnTo>
                    <a:pt x="2520378" y="865212"/>
                  </a:lnTo>
                  <a:lnTo>
                    <a:pt x="2523032" y="859523"/>
                  </a:lnTo>
                  <a:lnTo>
                    <a:pt x="2534412" y="835139"/>
                  </a:lnTo>
                  <a:lnTo>
                    <a:pt x="2449068" y="836663"/>
                  </a:lnTo>
                  <a:lnTo>
                    <a:pt x="2502408" y="903719"/>
                  </a:lnTo>
                  <a:lnTo>
                    <a:pt x="2516073" y="874445"/>
                  </a:lnTo>
                  <a:lnTo>
                    <a:pt x="2901696" y="1057643"/>
                  </a:lnTo>
                  <a:lnTo>
                    <a:pt x="2906268" y="1050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6060" y="1898903"/>
              <a:ext cx="398145" cy="388620"/>
            </a:xfrm>
            <a:custGeom>
              <a:avLst/>
              <a:gdLst/>
              <a:ahLst/>
              <a:cxnLst/>
              <a:rect l="l" t="t" r="r" b="b"/>
              <a:pathLst>
                <a:path w="398145" h="388619">
                  <a:moveTo>
                    <a:pt x="164592" y="388620"/>
                  </a:moveTo>
                  <a:lnTo>
                    <a:pt x="0" y="102108"/>
                  </a:lnTo>
                  <a:lnTo>
                    <a:pt x="152400" y="260604"/>
                  </a:lnTo>
                  <a:lnTo>
                    <a:pt x="216408" y="50292"/>
                  </a:lnTo>
                  <a:lnTo>
                    <a:pt x="216408" y="54864"/>
                  </a:lnTo>
                  <a:lnTo>
                    <a:pt x="359664" y="0"/>
                  </a:lnTo>
                  <a:lnTo>
                    <a:pt x="362712" y="105156"/>
                  </a:lnTo>
                  <a:lnTo>
                    <a:pt x="280416" y="128016"/>
                  </a:lnTo>
                  <a:lnTo>
                    <a:pt x="397764" y="248412"/>
                  </a:lnTo>
                  <a:lnTo>
                    <a:pt x="312419" y="245364"/>
                  </a:lnTo>
                  <a:lnTo>
                    <a:pt x="164592" y="3886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4535" y="1897379"/>
              <a:ext cx="401320" cy="391795"/>
            </a:xfrm>
            <a:custGeom>
              <a:avLst/>
              <a:gdLst/>
              <a:ahLst/>
              <a:cxnLst/>
              <a:rect l="l" t="t" r="r" b="b"/>
              <a:pathLst>
                <a:path w="401320" h="391794">
                  <a:moveTo>
                    <a:pt x="221911" y="56388"/>
                  </a:moveTo>
                  <a:lnTo>
                    <a:pt x="219456" y="56388"/>
                  </a:lnTo>
                  <a:lnTo>
                    <a:pt x="219456" y="54280"/>
                  </a:lnTo>
                  <a:lnTo>
                    <a:pt x="361188" y="0"/>
                  </a:lnTo>
                  <a:lnTo>
                    <a:pt x="362712" y="0"/>
                  </a:lnTo>
                  <a:lnTo>
                    <a:pt x="362712" y="1523"/>
                  </a:lnTo>
                  <a:lnTo>
                    <a:pt x="359664" y="1523"/>
                  </a:lnTo>
                  <a:lnTo>
                    <a:pt x="359724" y="3608"/>
                  </a:lnTo>
                  <a:lnTo>
                    <a:pt x="221911" y="56388"/>
                  </a:lnTo>
                  <a:close/>
                </a:path>
                <a:path w="401320" h="391794">
                  <a:moveTo>
                    <a:pt x="359724" y="3608"/>
                  </a:moveTo>
                  <a:lnTo>
                    <a:pt x="359664" y="1523"/>
                  </a:lnTo>
                  <a:lnTo>
                    <a:pt x="361188" y="3047"/>
                  </a:lnTo>
                  <a:lnTo>
                    <a:pt x="359724" y="3608"/>
                  </a:lnTo>
                  <a:close/>
                </a:path>
                <a:path w="401320" h="391794">
                  <a:moveTo>
                    <a:pt x="362680" y="105580"/>
                  </a:moveTo>
                  <a:lnTo>
                    <a:pt x="359724" y="3608"/>
                  </a:lnTo>
                  <a:lnTo>
                    <a:pt x="361188" y="3047"/>
                  </a:lnTo>
                  <a:lnTo>
                    <a:pt x="359664" y="1523"/>
                  </a:lnTo>
                  <a:lnTo>
                    <a:pt x="362712" y="1523"/>
                  </a:lnTo>
                  <a:lnTo>
                    <a:pt x="365715" y="105156"/>
                  </a:lnTo>
                  <a:lnTo>
                    <a:pt x="364236" y="105156"/>
                  </a:lnTo>
                  <a:lnTo>
                    <a:pt x="362680" y="105580"/>
                  </a:lnTo>
                  <a:close/>
                </a:path>
                <a:path w="401320" h="391794">
                  <a:moveTo>
                    <a:pt x="219456" y="53340"/>
                  </a:moveTo>
                  <a:lnTo>
                    <a:pt x="216408" y="51816"/>
                  </a:lnTo>
                  <a:lnTo>
                    <a:pt x="217932" y="50292"/>
                  </a:lnTo>
                  <a:lnTo>
                    <a:pt x="219456" y="51816"/>
                  </a:lnTo>
                  <a:lnTo>
                    <a:pt x="219456" y="53340"/>
                  </a:lnTo>
                  <a:close/>
                </a:path>
                <a:path w="401320" h="391794">
                  <a:moveTo>
                    <a:pt x="155911" y="262128"/>
                  </a:moveTo>
                  <a:lnTo>
                    <a:pt x="155448" y="262128"/>
                  </a:lnTo>
                  <a:lnTo>
                    <a:pt x="153138" y="259702"/>
                  </a:lnTo>
                  <a:lnTo>
                    <a:pt x="216408" y="51816"/>
                  </a:lnTo>
                  <a:lnTo>
                    <a:pt x="216408" y="56388"/>
                  </a:lnTo>
                  <a:lnTo>
                    <a:pt x="217932" y="57911"/>
                  </a:lnTo>
                  <a:lnTo>
                    <a:pt x="218064" y="57911"/>
                  </a:lnTo>
                  <a:lnTo>
                    <a:pt x="155911" y="262128"/>
                  </a:lnTo>
                  <a:close/>
                </a:path>
                <a:path w="401320" h="391794">
                  <a:moveTo>
                    <a:pt x="217932" y="57911"/>
                  </a:moveTo>
                  <a:lnTo>
                    <a:pt x="216408" y="56388"/>
                  </a:lnTo>
                  <a:lnTo>
                    <a:pt x="216408" y="51816"/>
                  </a:lnTo>
                  <a:lnTo>
                    <a:pt x="219456" y="53340"/>
                  </a:lnTo>
                  <a:lnTo>
                    <a:pt x="219132" y="54404"/>
                  </a:lnTo>
                  <a:lnTo>
                    <a:pt x="217932" y="54864"/>
                  </a:lnTo>
                  <a:lnTo>
                    <a:pt x="218744" y="55676"/>
                  </a:lnTo>
                  <a:lnTo>
                    <a:pt x="218082" y="57854"/>
                  </a:lnTo>
                  <a:lnTo>
                    <a:pt x="217932" y="57911"/>
                  </a:lnTo>
                  <a:close/>
                </a:path>
                <a:path w="401320" h="391794">
                  <a:moveTo>
                    <a:pt x="219132" y="54404"/>
                  </a:moveTo>
                  <a:lnTo>
                    <a:pt x="219456" y="53340"/>
                  </a:lnTo>
                  <a:lnTo>
                    <a:pt x="219456" y="54280"/>
                  </a:lnTo>
                  <a:lnTo>
                    <a:pt x="219132" y="54404"/>
                  </a:lnTo>
                  <a:close/>
                </a:path>
                <a:path w="401320" h="391794">
                  <a:moveTo>
                    <a:pt x="219456" y="56388"/>
                  </a:moveTo>
                  <a:lnTo>
                    <a:pt x="218744" y="55676"/>
                  </a:lnTo>
                  <a:lnTo>
                    <a:pt x="219132" y="54404"/>
                  </a:lnTo>
                  <a:lnTo>
                    <a:pt x="219456" y="54280"/>
                  </a:lnTo>
                  <a:lnTo>
                    <a:pt x="219456" y="56388"/>
                  </a:lnTo>
                  <a:close/>
                </a:path>
                <a:path w="401320" h="391794">
                  <a:moveTo>
                    <a:pt x="218744" y="55676"/>
                  </a:moveTo>
                  <a:lnTo>
                    <a:pt x="217932" y="54864"/>
                  </a:lnTo>
                  <a:lnTo>
                    <a:pt x="219132" y="54404"/>
                  </a:lnTo>
                  <a:lnTo>
                    <a:pt x="218744" y="55676"/>
                  </a:lnTo>
                  <a:close/>
                </a:path>
                <a:path w="401320" h="391794">
                  <a:moveTo>
                    <a:pt x="218082" y="57854"/>
                  </a:moveTo>
                  <a:lnTo>
                    <a:pt x="218744" y="55676"/>
                  </a:lnTo>
                  <a:lnTo>
                    <a:pt x="219456" y="56388"/>
                  </a:lnTo>
                  <a:lnTo>
                    <a:pt x="221911" y="56388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218064" y="57911"/>
                  </a:moveTo>
                  <a:lnTo>
                    <a:pt x="217932" y="57911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557" y="104598"/>
                  </a:moveTo>
                  <a:lnTo>
                    <a:pt x="0" y="103632"/>
                  </a:lnTo>
                  <a:lnTo>
                    <a:pt x="0" y="102108"/>
                  </a:lnTo>
                  <a:lnTo>
                    <a:pt x="3048" y="102108"/>
                  </a:lnTo>
                  <a:lnTo>
                    <a:pt x="557" y="104598"/>
                  </a:lnTo>
                  <a:close/>
                </a:path>
                <a:path w="401320" h="391794">
                  <a:moveTo>
                    <a:pt x="11805" y="117433"/>
                  </a:moveTo>
                  <a:lnTo>
                    <a:pt x="2196" y="107439"/>
                  </a:lnTo>
                  <a:lnTo>
                    <a:pt x="557" y="104598"/>
                  </a:lnTo>
                  <a:lnTo>
                    <a:pt x="3048" y="102108"/>
                  </a:lnTo>
                  <a:lnTo>
                    <a:pt x="11805" y="117433"/>
                  </a:lnTo>
                  <a:close/>
                </a:path>
                <a:path w="401320" h="391794">
                  <a:moveTo>
                    <a:pt x="155448" y="263652"/>
                  </a:moveTo>
                  <a:lnTo>
                    <a:pt x="152400" y="263652"/>
                  </a:lnTo>
                  <a:lnTo>
                    <a:pt x="11805" y="117433"/>
                  </a:lnTo>
                  <a:lnTo>
                    <a:pt x="3048" y="102108"/>
                  </a:lnTo>
                  <a:lnTo>
                    <a:pt x="153138" y="259702"/>
                  </a:lnTo>
                  <a:lnTo>
                    <a:pt x="152400" y="262128"/>
                  </a:lnTo>
                  <a:lnTo>
                    <a:pt x="155911" y="262128"/>
                  </a:lnTo>
                  <a:lnTo>
                    <a:pt x="155448" y="263652"/>
                  </a:lnTo>
                  <a:close/>
                </a:path>
                <a:path w="401320" h="391794">
                  <a:moveTo>
                    <a:pt x="2196" y="107439"/>
                  </a:moveTo>
                  <a:lnTo>
                    <a:pt x="0" y="105156"/>
                  </a:lnTo>
                  <a:lnTo>
                    <a:pt x="557" y="104598"/>
                  </a:lnTo>
                  <a:lnTo>
                    <a:pt x="2196" y="107439"/>
                  </a:lnTo>
                  <a:close/>
                </a:path>
                <a:path w="401320" h="391794">
                  <a:moveTo>
                    <a:pt x="362712" y="106680"/>
                  </a:moveTo>
                  <a:lnTo>
                    <a:pt x="362680" y="105580"/>
                  </a:lnTo>
                  <a:lnTo>
                    <a:pt x="364236" y="105156"/>
                  </a:lnTo>
                  <a:lnTo>
                    <a:pt x="362712" y="106680"/>
                  </a:lnTo>
                  <a:close/>
                </a:path>
                <a:path w="401320" h="391794">
                  <a:moveTo>
                    <a:pt x="365760" y="106680"/>
                  </a:moveTo>
                  <a:lnTo>
                    <a:pt x="362712" y="106680"/>
                  </a:lnTo>
                  <a:lnTo>
                    <a:pt x="364236" y="105156"/>
                  </a:lnTo>
                  <a:lnTo>
                    <a:pt x="365715" y="105156"/>
                  </a:lnTo>
                  <a:lnTo>
                    <a:pt x="365760" y="106680"/>
                  </a:lnTo>
                  <a:close/>
                </a:path>
                <a:path w="401320" h="391794">
                  <a:moveTo>
                    <a:pt x="400812" y="251460"/>
                  </a:moveTo>
                  <a:lnTo>
                    <a:pt x="399288" y="251460"/>
                  </a:lnTo>
                  <a:lnTo>
                    <a:pt x="397790" y="251406"/>
                  </a:lnTo>
                  <a:lnTo>
                    <a:pt x="399288" y="248412"/>
                  </a:lnTo>
                  <a:lnTo>
                    <a:pt x="394671" y="248247"/>
                  </a:lnTo>
                  <a:lnTo>
                    <a:pt x="280416" y="129540"/>
                  </a:lnTo>
                  <a:lnTo>
                    <a:pt x="280416" y="128016"/>
                  </a:lnTo>
                  <a:lnTo>
                    <a:pt x="362680" y="105580"/>
                  </a:lnTo>
                  <a:lnTo>
                    <a:pt x="362712" y="106680"/>
                  </a:lnTo>
                  <a:lnTo>
                    <a:pt x="365760" y="106680"/>
                  </a:lnTo>
                  <a:lnTo>
                    <a:pt x="365760" y="108204"/>
                  </a:lnTo>
                  <a:lnTo>
                    <a:pt x="364236" y="108204"/>
                  </a:lnTo>
                  <a:lnTo>
                    <a:pt x="292912" y="128016"/>
                  </a:lnTo>
                  <a:lnTo>
                    <a:pt x="281940" y="128016"/>
                  </a:lnTo>
                  <a:lnTo>
                    <a:pt x="281940" y="131064"/>
                  </a:lnTo>
                  <a:lnTo>
                    <a:pt x="284949" y="131064"/>
                  </a:lnTo>
                  <a:lnTo>
                    <a:pt x="400812" y="248412"/>
                  </a:lnTo>
                  <a:lnTo>
                    <a:pt x="400812" y="251460"/>
                  </a:lnTo>
                  <a:close/>
                </a:path>
                <a:path w="401320" h="391794">
                  <a:moveTo>
                    <a:pt x="167640" y="391668"/>
                  </a:moveTo>
                  <a:lnTo>
                    <a:pt x="166116" y="391668"/>
                  </a:lnTo>
                  <a:lnTo>
                    <a:pt x="2196" y="107439"/>
                  </a:lnTo>
                  <a:lnTo>
                    <a:pt x="11805" y="117433"/>
                  </a:lnTo>
                  <a:lnTo>
                    <a:pt x="166534" y="388209"/>
                  </a:lnTo>
                  <a:lnTo>
                    <a:pt x="166116" y="388620"/>
                  </a:lnTo>
                  <a:lnTo>
                    <a:pt x="167640" y="390144"/>
                  </a:lnTo>
                  <a:lnTo>
                    <a:pt x="169196" y="390144"/>
                  </a:lnTo>
                  <a:lnTo>
                    <a:pt x="167640" y="391668"/>
                  </a:lnTo>
                  <a:close/>
                </a:path>
                <a:path w="401320" h="391794">
                  <a:moveTo>
                    <a:pt x="281940" y="131064"/>
                  </a:moveTo>
                  <a:lnTo>
                    <a:pt x="281940" y="128016"/>
                  </a:lnTo>
                  <a:lnTo>
                    <a:pt x="284301" y="130407"/>
                  </a:lnTo>
                  <a:lnTo>
                    <a:pt x="281940" y="131064"/>
                  </a:lnTo>
                  <a:close/>
                </a:path>
                <a:path w="401320" h="391794">
                  <a:moveTo>
                    <a:pt x="284301" y="130407"/>
                  </a:moveTo>
                  <a:lnTo>
                    <a:pt x="281940" y="128016"/>
                  </a:lnTo>
                  <a:lnTo>
                    <a:pt x="292912" y="128016"/>
                  </a:lnTo>
                  <a:lnTo>
                    <a:pt x="284301" y="130407"/>
                  </a:lnTo>
                  <a:close/>
                </a:path>
                <a:path w="401320" h="391794">
                  <a:moveTo>
                    <a:pt x="284949" y="131064"/>
                  </a:moveTo>
                  <a:lnTo>
                    <a:pt x="281940" y="131064"/>
                  </a:lnTo>
                  <a:lnTo>
                    <a:pt x="284301" y="130407"/>
                  </a:lnTo>
                  <a:lnTo>
                    <a:pt x="284949" y="131064"/>
                  </a:lnTo>
                  <a:close/>
                </a:path>
                <a:path w="401320" h="391794">
                  <a:moveTo>
                    <a:pt x="169196" y="390144"/>
                  </a:moveTo>
                  <a:lnTo>
                    <a:pt x="167640" y="390144"/>
                  </a:lnTo>
                  <a:lnTo>
                    <a:pt x="166534" y="388209"/>
                  </a:lnTo>
                  <a:lnTo>
                    <a:pt x="312420" y="245364"/>
                  </a:lnTo>
                  <a:lnTo>
                    <a:pt x="313943" y="245364"/>
                  </a:lnTo>
                  <a:lnTo>
                    <a:pt x="394671" y="248247"/>
                  </a:lnTo>
                  <a:lnTo>
                    <a:pt x="394830" y="248412"/>
                  </a:lnTo>
                  <a:lnTo>
                    <a:pt x="313943" y="248412"/>
                  </a:lnTo>
                  <a:lnTo>
                    <a:pt x="169196" y="390144"/>
                  </a:lnTo>
                  <a:close/>
                </a:path>
                <a:path w="401320" h="391794">
                  <a:moveTo>
                    <a:pt x="397790" y="251406"/>
                  </a:moveTo>
                  <a:lnTo>
                    <a:pt x="394671" y="248247"/>
                  </a:lnTo>
                  <a:lnTo>
                    <a:pt x="399288" y="248412"/>
                  </a:lnTo>
                  <a:lnTo>
                    <a:pt x="397790" y="251406"/>
                  </a:lnTo>
                  <a:close/>
                </a:path>
                <a:path w="401320" h="391794">
                  <a:moveTo>
                    <a:pt x="397709" y="251403"/>
                  </a:moveTo>
                  <a:lnTo>
                    <a:pt x="313943" y="248412"/>
                  </a:lnTo>
                  <a:lnTo>
                    <a:pt x="394830" y="248412"/>
                  </a:lnTo>
                  <a:lnTo>
                    <a:pt x="397709" y="251403"/>
                  </a:lnTo>
                  <a:close/>
                </a:path>
                <a:path w="401320" h="391794">
                  <a:moveTo>
                    <a:pt x="155448" y="262128"/>
                  </a:moveTo>
                  <a:lnTo>
                    <a:pt x="152400" y="262128"/>
                  </a:lnTo>
                  <a:lnTo>
                    <a:pt x="153138" y="259702"/>
                  </a:lnTo>
                  <a:lnTo>
                    <a:pt x="155448" y="262128"/>
                  </a:lnTo>
                  <a:close/>
                </a:path>
                <a:path w="401320" h="391794">
                  <a:moveTo>
                    <a:pt x="167640" y="390144"/>
                  </a:moveTo>
                  <a:lnTo>
                    <a:pt x="166116" y="388620"/>
                  </a:lnTo>
                  <a:lnTo>
                    <a:pt x="166534" y="388209"/>
                  </a:lnTo>
                  <a:lnTo>
                    <a:pt x="167640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6060" y="2272283"/>
              <a:ext cx="260985" cy="340360"/>
            </a:xfrm>
            <a:custGeom>
              <a:avLst/>
              <a:gdLst/>
              <a:ahLst/>
              <a:cxnLst/>
              <a:rect l="l" t="t" r="r" b="b"/>
              <a:pathLst>
                <a:path w="260984" h="340360">
                  <a:moveTo>
                    <a:pt x="231647" y="339851"/>
                  </a:moveTo>
                  <a:lnTo>
                    <a:pt x="187451" y="167640"/>
                  </a:lnTo>
                  <a:lnTo>
                    <a:pt x="0" y="0"/>
                  </a:lnTo>
                  <a:lnTo>
                    <a:pt x="146303" y="85344"/>
                  </a:lnTo>
                  <a:lnTo>
                    <a:pt x="260603" y="32003"/>
                  </a:lnTo>
                  <a:lnTo>
                    <a:pt x="231647" y="33985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4536" y="2269235"/>
              <a:ext cx="264160" cy="344805"/>
            </a:xfrm>
            <a:custGeom>
              <a:avLst/>
              <a:gdLst/>
              <a:ahLst/>
              <a:cxnLst/>
              <a:rect l="l" t="t" r="r" b="b"/>
              <a:pathLst>
                <a:path w="264159" h="344805">
                  <a:moveTo>
                    <a:pt x="525" y="3521"/>
                  </a:moveTo>
                  <a:lnTo>
                    <a:pt x="0" y="30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525" y="3521"/>
                  </a:lnTo>
                  <a:close/>
                </a:path>
                <a:path w="264159" h="344805">
                  <a:moveTo>
                    <a:pt x="14149" y="12825"/>
                  </a:moveTo>
                  <a:lnTo>
                    <a:pt x="4775" y="7357"/>
                  </a:lnTo>
                  <a:lnTo>
                    <a:pt x="525" y="3521"/>
                  </a:lnTo>
                  <a:lnTo>
                    <a:pt x="1524" y="1524"/>
                  </a:lnTo>
                  <a:lnTo>
                    <a:pt x="14149" y="12825"/>
                  </a:lnTo>
                  <a:close/>
                </a:path>
                <a:path w="264159" h="344805">
                  <a:moveTo>
                    <a:pt x="147828" y="89916"/>
                  </a:moveTo>
                  <a:lnTo>
                    <a:pt x="146304" y="89916"/>
                  </a:lnTo>
                  <a:lnTo>
                    <a:pt x="14149" y="12825"/>
                  </a:lnTo>
                  <a:lnTo>
                    <a:pt x="1524" y="1524"/>
                  </a:lnTo>
                  <a:lnTo>
                    <a:pt x="147155" y="86475"/>
                  </a:lnTo>
                  <a:lnTo>
                    <a:pt x="146304" y="86868"/>
                  </a:lnTo>
                  <a:lnTo>
                    <a:pt x="154446" y="86868"/>
                  </a:lnTo>
                  <a:lnTo>
                    <a:pt x="147828" y="89916"/>
                  </a:lnTo>
                  <a:close/>
                </a:path>
                <a:path w="264159" h="344805">
                  <a:moveTo>
                    <a:pt x="4775" y="7357"/>
                  </a:moveTo>
                  <a:lnTo>
                    <a:pt x="0" y="4572"/>
                  </a:lnTo>
                  <a:lnTo>
                    <a:pt x="525" y="3521"/>
                  </a:lnTo>
                  <a:lnTo>
                    <a:pt x="4775" y="7357"/>
                  </a:lnTo>
                  <a:close/>
                </a:path>
                <a:path w="264159" h="344805">
                  <a:moveTo>
                    <a:pt x="234696" y="344424"/>
                  </a:moveTo>
                  <a:lnTo>
                    <a:pt x="231648" y="344424"/>
                  </a:lnTo>
                  <a:lnTo>
                    <a:pt x="187452" y="172212"/>
                  </a:lnTo>
                  <a:lnTo>
                    <a:pt x="4775" y="7357"/>
                  </a:lnTo>
                  <a:lnTo>
                    <a:pt x="14149" y="12825"/>
                  </a:lnTo>
                  <a:lnTo>
                    <a:pt x="190500" y="170688"/>
                  </a:lnTo>
                  <a:lnTo>
                    <a:pt x="232462" y="334197"/>
                  </a:lnTo>
                  <a:lnTo>
                    <a:pt x="231648" y="342900"/>
                  </a:lnTo>
                  <a:lnTo>
                    <a:pt x="234696" y="342900"/>
                  </a:lnTo>
                  <a:lnTo>
                    <a:pt x="234696" y="344424"/>
                  </a:lnTo>
                  <a:close/>
                </a:path>
                <a:path w="264159" h="344805">
                  <a:moveTo>
                    <a:pt x="263520" y="36444"/>
                  </a:moveTo>
                  <a:lnTo>
                    <a:pt x="261084" y="34008"/>
                  </a:lnTo>
                  <a:lnTo>
                    <a:pt x="262128" y="33528"/>
                  </a:lnTo>
                  <a:lnTo>
                    <a:pt x="262128" y="32004"/>
                  </a:lnTo>
                  <a:lnTo>
                    <a:pt x="263652" y="33528"/>
                  </a:lnTo>
                  <a:lnTo>
                    <a:pt x="263652" y="35052"/>
                  </a:lnTo>
                  <a:lnTo>
                    <a:pt x="263520" y="36444"/>
                  </a:lnTo>
                  <a:close/>
                </a:path>
                <a:path w="264159" h="344805">
                  <a:moveTo>
                    <a:pt x="260535" y="34261"/>
                  </a:moveTo>
                  <a:lnTo>
                    <a:pt x="260604" y="33528"/>
                  </a:lnTo>
                  <a:lnTo>
                    <a:pt x="261084" y="34008"/>
                  </a:lnTo>
                  <a:lnTo>
                    <a:pt x="260535" y="34261"/>
                  </a:lnTo>
                  <a:close/>
                </a:path>
                <a:path w="264159" h="344805">
                  <a:moveTo>
                    <a:pt x="260168" y="38180"/>
                  </a:moveTo>
                  <a:lnTo>
                    <a:pt x="260535" y="34261"/>
                  </a:lnTo>
                  <a:lnTo>
                    <a:pt x="261084" y="34008"/>
                  </a:lnTo>
                  <a:lnTo>
                    <a:pt x="263520" y="36444"/>
                  </a:lnTo>
                  <a:lnTo>
                    <a:pt x="263502" y="36645"/>
                  </a:lnTo>
                  <a:lnTo>
                    <a:pt x="260168" y="38180"/>
                  </a:lnTo>
                  <a:close/>
                </a:path>
                <a:path w="264159" h="344805">
                  <a:moveTo>
                    <a:pt x="154446" y="86868"/>
                  </a:moveTo>
                  <a:lnTo>
                    <a:pt x="147828" y="86868"/>
                  </a:lnTo>
                  <a:lnTo>
                    <a:pt x="147155" y="86475"/>
                  </a:lnTo>
                  <a:lnTo>
                    <a:pt x="260535" y="34261"/>
                  </a:lnTo>
                  <a:lnTo>
                    <a:pt x="260168" y="38180"/>
                  </a:lnTo>
                  <a:lnTo>
                    <a:pt x="154446" y="86868"/>
                  </a:lnTo>
                  <a:close/>
                </a:path>
                <a:path w="264159" h="344805">
                  <a:moveTo>
                    <a:pt x="263502" y="36645"/>
                  </a:moveTo>
                  <a:lnTo>
                    <a:pt x="263520" y="36444"/>
                  </a:lnTo>
                  <a:lnTo>
                    <a:pt x="263652" y="36576"/>
                  </a:lnTo>
                  <a:lnTo>
                    <a:pt x="263502" y="36645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2462" y="334197"/>
                  </a:lnTo>
                  <a:lnTo>
                    <a:pt x="260168" y="38180"/>
                  </a:lnTo>
                  <a:lnTo>
                    <a:pt x="263502" y="36645"/>
                  </a:lnTo>
                  <a:lnTo>
                    <a:pt x="234696" y="342900"/>
                  </a:lnTo>
                  <a:close/>
                </a:path>
                <a:path w="264159" h="344805">
                  <a:moveTo>
                    <a:pt x="147828" y="86868"/>
                  </a:moveTo>
                  <a:lnTo>
                    <a:pt x="146304" y="86868"/>
                  </a:lnTo>
                  <a:lnTo>
                    <a:pt x="147155" y="86475"/>
                  </a:lnTo>
                  <a:lnTo>
                    <a:pt x="147828" y="86868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1648" y="342900"/>
                  </a:lnTo>
                  <a:lnTo>
                    <a:pt x="232462" y="334197"/>
                  </a:lnTo>
                  <a:lnTo>
                    <a:pt x="234696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3207" y="2929127"/>
              <a:ext cx="91440" cy="361315"/>
            </a:xfrm>
            <a:custGeom>
              <a:avLst/>
              <a:gdLst/>
              <a:ahLst/>
              <a:cxnLst/>
              <a:rect l="l" t="t" r="r" b="b"/>
              <a:pathLst>
                <a:path w="91440" h="361314">
                  <a:moveTo>
                    <a:pt x="56388" y="361188"/>
                  </a:moveTo>
                  <a:lnTo>
                    <a:pt x="0" y="163068"/>
                  </a:lnTo>
                  <a:lnTo>
                    <a:pt x="91440" y="0"/>
                  </a:lnTo>
                  <a:lnTo>
                    <a:pt x="56388" y="3611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684" y="2927604"/>
              <a:ext cx="94615" cy="364490"/>
            </a:xfrm>
            <a:custGeom>
              <a:avLst/>
              <a:gdLst/>
              <a:ahLst/>
              <a:cxnLst/>
              <a:rect l="l" t="t" r="r" b="b"/>
              <a:pathLst>
                <a:path w="94615" h="364489">
                  <a:moveTo>
                    <a:pt x="56388" y="362712"/>
                  </a:moveTo>
                  <a:lnTo>
                    <a:pt x="0" y="164592"/>
                  </a:lnTo>
                  <a:lnTo>
                    <a:pt x="91440" y="0"/>
                  </a:lnTo>
                  <a:lnTo>
                    <a:pt x="94488" y="0"/>
                  </a:lnTo>
                  <a:lnTo>
                    <a:pt x="94488" y="1524"/>
                  </a:lnTo>
                  <a:lnTo>
                    <a:pt x="91440" y="1524"/>
                  </a:lnTo>
                  <a:lnTo>
                    <a:pt x="90794" y="8171"/>
                  </a:lnTo>
                  <a:lnTo>
                    <a:pt x="3894" y="164592"/>
                  </a:lnTo>
                  <a:lnTo>
                    <a:pt x="3048" y="164592"/>
                  </a:lnTo>
                  <a:lnTo>
                    <a:pt x="3048" y="166116"/>
                  </a:lnTo>
                  <a:lnTo>
                    <a:pt x="3481" y="166116"/>
                  </a:lnTo>
                  <a:lnTo>
                    <a:pt x="57163" y="354725"/>
                  </a:lnTo>
                  <a:lnTo>
                    <a:pt x="56388" y="362712"/>
                  </a:lnTo>
                  <a:close/>
                </a:path>
                <a:path w="94615" h="364489">
                  <a:moveTo>
                    <a:pt x="90794" y="8171"/>
                  </a:moveTo>
                  <a:lnTo>
                    <a:pt x="91440" y="1524"/>
                  </a:lnTo>
                  <a:lnTo>
                    <a:pt x="94488" y="1524"/>
                  </a:lnTo>
                  <a:lnTo>
                    <a:pt x="90794" y="8171"/>
                  </a:lnTo>
                  <a:close/>
                </a:path>
                <a:path w="94615" h="364489">
                  <a:moveTo>
                    <a:pt x="60960" y="362712"/>
                  </a:moveTo>
                  <a:lnTo>
                    <a:pt x="59436" y="362712"/>
                  </a:lnTo>
                  <a:lnTo>
                    <a:pt x="57163" y="354725"/>
                  </a:lnTo>
                  <a:lnTo>
                    <a:pt x="90794" y="8171"/>
                  </a:lnTo>
                  <a:lnTo>
                    <a:pt x="94488" y="1524"/>
                  </a:lnTo>
                  <a:lnTo>
                    <a:pt x="60960" y="362712"/>
                  </a:lnTo>
                  <a:close/>
                </a:path>
                <a:path w="94615" h="364489">
                  <a:moveTo>
                    <a:pt x="3048" y="166116"/>
                  </a:moveTo>
                  <a:lnTo>
                    <a:pt x="3048" y="164592"/>
                  </a:lnTo>
                  <a:lnTo>
                    <a:pt x="3334" y="165599"/>
                  </a:lnTo>
                  <a:lnTo>
                    <a:pt x="3048" y="166116"/>
                  </a:lnTo>
                  <a:close/>
                </a:path>
                <a:path w="94615" h="364489">
                  <a:moveTo>
                    <a:pt x="3334" y="165599"/>
                  </a:moveTo>
                  <a:lnTo>
                    <a:pt x="3048" y="164592"/>
                  </a:lnTo>
                  <a:lnTo>
                    <a:pt x="3894" y="164592"/>
                  </a:lnTo>
                  <a:lnTo>
                    <a:pt x="3334" y="165599"/>
                  </a:lnTo>
                  <a:close/>
                </a:path>
                <a:path w="94615" h="364489">
                  <a:moveTo>
                    <a:pt x="3481" y="166116"/>
                  </a:moveTo>
                  <a:lnTo>
                    <a:pt x="3048" y="166116"/>
                  </a:lnTo>
                  <a:lnTo>
                    <a:pt x="3334" y="165599"/>
                  </a:lnTo>
                  <a:lnTo>
                    <a:pt x="3481" y="166116"/>
                  </a:lnTo>
                  <a:close/>
                </a:path>
                <a:path w="94615" h="364489">
                  <a:moveTo>
                    <a:pt x="59436" y="364236"/>
                  </a:moveTo>
                  <a:lnTo>
                    <a:pt x="57912" y="364236"/>
                  </a:lnTo>
                  <a:lnTo>
                    <a:pt x="56388" y="362712"/>
                  </a:lnTo>
                  <a:lnTo>
                    <a:pt x="57163" y="354725"/>
                  </a:lnTo>
                  <a:lnTo>
                    <a:pt x="59436" y="362712"/>
                  </a:lnTo>
                  <a:lnTo>
                    <a:pt x="59436" y="36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4067" y="3224783"/>
              <a:ext cx="134112" cy="1615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68312" y="3124199"/>
              <a:ext cx="364490" cy="330835"/>
            </a:xfrm>
            <a:custGeom>
              <a:avLst/>
              <a:gdLst/>
              <a:ahLst/>
              <a:cxnLst/>
              <a:rect l="l" t="t" r="r" b="b"/>
              <a:pathLst>
                <a:path w="364490" h="330835">
                  <a:moveTo>
                    <a:pt x="364235" y="330708"/>
                  </a:moveTo>
                  <a:lnTo>
                    <a:pt x="0" y="0"/>
                  </a:lnTo>
                  <a:lnTo>
                    <a:pt x="288035" y="173735"/>
                  </a:lnTo>
                  <a:lnTo>
                    <a:pt x="364235" y="33070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65264" y="3122675"/>
              <a:ext cx="368935" cy="334010"/>
            </a:xfrm>
            <a:custGeom>
              <a:avLst/>
              <a:gdLst/>
              <a:ahLst/>
              <a:cxnLst/>
              <a:rect l="l" t="t" r="r" b="b"/>
              <a:pathLst>
                <a:path w="368934" h="334010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1524" y="3048"/>
                  </a:lnTo>
                  <a:close/>
                </a:path>
                <a:path w="368934" h="334010">
                  <a:moveTo>
                    <a:pt x="16048" y="11808"/>
                  </a:moveTo>
                  <a:lnTo>
                    <a:pt x="1524" y="3048"/>
                  </a:lnTo>
                  <a:lnTo>
                    <a:pt x="3048" y="0"/>
                  </a:lnTo>
                  <a:lnTo>
                    <a:pt x="16048" y="11808"/>
                  </a:lnTo>
                  <a:close/>
                </a:path>
                <a:path w="368934" h="334010">
                  <a:moveTo>
                    <a:pt x="368808" y="332232"/>
                  </a:moveTo>
                  <a:lnTo>
                    <a:pt x="362032" y="326077"/>
                  </a:lnTo>
                  <a:lnTo>
                    <a:pt x="289560" y="176784"/>
                  </a:lnTo>
                  <a:lnTo>
                    <a:pt x="16048" y="11808"/>
                  </a:lnTo>
                  <a:lnTo>
                    <a:pt x="3048" y="0"/>
                  </a:lnTo>
                  <a:lnTo>
                    <a:pt x="291084" y="173736"/>
                  </a:lnTo>
                  <a:lnTo>
                    <a:pt x="292607" y="175260"/>
                  </a:lnTo>
                  <a:lnTo>
                    <a:pt x="368808" y="332232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1524" y="3048"/>
                  </a:lnTo>
                  <a:lnTo>
                    <a:pt x="16048" y="11808"/>
                  </a:lnTo>
                  <a:lnTo>
                    <a:pt x="362032" y="326077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362032" y="326077"/>
                  </a:lnTo>
                  <a:lnTo>
                    <a:pt x="368808" y="332232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8808" y="333756"/>
                  </a:moveTo>
                  <a:lnTo>
                    <a:pt x="365760" y="333756"/>
                  </a:lnTo>
                  <a:lnTo>
                    <a:pt x="368808" y="332232"/>
                  </a:lnTo>
                  <a:lnTo>
                    <a:pt x="368808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69380" y="3101339"/>
              <a:ext cx="297180" cy="516890"/>
            </a:xfrm>
            <a:custGeom>
              <a:avLst/>
              <a:gdLst/>
              <a:ahLst/>
              <a:cxnLst/>
              <a:rect l="l" t="t" r="r" b="b"/>
              <a:pathLst>
                <a:path w="297179" h="516889">
                  <a:moveTo>
                    <a:pt x="297180" y="516635"/>
                  </a:moveTo>
                  <a:lnTo>
                    <a:pt x="0" y="0"/>
                  </a:lnTo>
                  <a:lnTo>
                    <a:pt x="274319" y="286511"/>
                  </a:lnTo>
                  <a:lnTo>
                    <a:pt x="297180" y="5166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6331" y="3099816"/>
              <a:ext cx="302260" cy="521334"/>
            </a:xfrm>
            <a:custGeom>
              <a:avLst/>
              <a:gdLst/>
              <a:ahLst/>
              <a:cxnLst/>
              <a:rect l="l" t="t" r="r" b="b"/>
              <a:pathLst>
                <a:path w="302259" h="521335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3543" y="2038"/>
                  </a:lnTo>
                  <a:lnTo>
                    <a:pt x="1524" y="3048"/>
                  </a:lnTo>
                  <a:close/>
                </a:path>
                <a:path w="302259" h="521335">
                  <a:moveTo>
                    <a:pt x="6835" y="5458"/>
                  </a:moveTo>
                  <a:lnTo>
                    <a:pt x="3543" y="2038"/>
                  </a:lnTo>
                  <a:lnTo>
                    <a:pt x="4572" y="1524"/>
                  </a:lnTo>
                  <a:lnTo>
                    <a:pt x="6835" y="5458"/>
                  </a:lnTo>
                  <a:close/>
                </a:path>
                <a:path w="302259" h="521335">
                  <a:moveTo>
                    <a:pt x="11354" y="13315"/>
                  </a:moveTo>
                  <a:lnTo>
                    <a:pt x="1524" y="3048"/>
                  </a:lnTo>
                  <a:lnTo>
                    <a:pt x="3543" y="2038"/>
                  </a:lnTo>
                  <a:lnTo>
                    <a:pt x="6835" y="5458"/>
                  </a:lnTo>
                  <a:lnTo>
                    <a:pt x="11354" y="13315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1524" y="3048"/>
                  </a:lnTo>
                  <a:lnTo>
                    <a:pt x="11354" y="13315"/>
                  </a:lnTo>
                  <a:lnTo>
                    <a:pt x="297891" y="511448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275843" y="289560"/>
                  </a:moveTo>
                  <a:lnTo>
                    <a:pt x="11354" y="13315"/>
                  </a:lnTo>
                  <a:lnTo>
                    <a:pt x="6835" y="5458"/>
                  </a:lnTo>
                  <a:lnTo>
                    <a:pt x="277367" y="286512"/>
                  </a:lnTo>
                  <a:lnTo>
                    <a:pt x="278892" y="288036"/>
                  </a:lnTo>
                  <a:lnTo>
                    <a:pt x="275843" y="288036"/>
                  </a:lnTo>
                  <a:lnTo>
                    <a:pt x="275843" y="289560"/>
                  </a:lnTo>
                  <a:close/>
                </a:path>
                <a:path w="302259" h="521335">
                  <a:moveTo>
                    <a:pt x="301752" y="518160"/>
                  </a:moveTo>
                  <a:lnTo>
                    <a:pt x="297891" y="511448"/>
                  </a:lnTo>
                  <a:lnTo>
                    <a:pt x="275843" y="288036"/>
                  </a:lnTo>
                  <a:lnTo>
                    <a:pt x="278892" y="288036"/>
                  </a:lnTo>
                  <a:lnTo>
                    <a:pt x="301752" y="518160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297891" y="511448"/>
                  </a:lnTo>
                  <a:lnTo>
                    <a:pt x="301752" y="518160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300228" y="521208"/>
                  </a:moveTo>
                  <a:lnTo>
                    <a:pt x="300228" y="519684"/>
                  </a:lnTo>
                  <a:lnTo>
                    <a:pt x="298704" y="519684"/>
                  </a:lnTo>
                  <a:lnTo>
                    <a:pt x="301752" y="518160"/>
                  </a:lnTo>
                  <a:lnTo>
                    <a:pt x="301752" y="519684"/>
                  </a:lnTo>
                  <a:lnTo>
                    <a:pt x="300228" y="521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5980" y="3195827"/>
              <a:ext cx="315595" cy="401320"/>
            </a:xfrm>
            <a:custGeom>
              <a:avLst/>
              <a:gdLst/>
              <a:ahLst/>
              <a:cxnLst/>
              <a:rect l="l" t="t" r="r" b="b"/>
              <a:pathLst>
                <a:path w="315595" h="401320">
                  <a:moveTo>
                    <a:pt x="25907" y="400812"/>
                  </a:moveTo>
                  <a:lnTo>
                    <a:pt x="0" y="132588"/>
                  </a:lnTo>
                  <a:lnTo>
                    <a:pt x="48767" y="0"/>
                  </a:lnTo>
                  <a:lnTo>
                    <a:pt x="315467" y="105156"/>
                  </a:lnTo>
                  <a:lnTo>
                    <a:pt x="25907" y="400812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4455" y="3194303"/>
              <a:ext cx="320040" cy="403860"/>
            </a:xfrm>
            <a:custGeom>
              <a:avLst/>
              <a:gdLst/>
              <a:ahLst/>
              <a:cxnLst/>
              <a:rect l="l" t="t" r="r" b="b"/>
              <a:pathLst>
                <a:path w="320039" h="403860">
                  <a:moveTo>
                    <a:pt x="28956" y="403860"/>
                  </a:moveTo>
                  <a:lnTo>
                    <a:pt x="27432" y="403860"/>
                  </a:lnTo>
                  <a:lnTo>
                    <a:pt x="25908" y="402336"/>
                  </a:lnTo>
                  <a:lnTo>
                    <a:pt x="0" y="134112"/>
                  </a:lnTo>
                  <a:lnTo>
                    <a:pt x="0" y="132588"/>
                  </a:lnTo>
                  <a:lnTo>
                    <a:pt x="48768" y="1524"/>
                  </a:lnTo>
                  <a:lnTo>
                    <a:pt x="48768" y="0"/>
                  </a:lnTo>
                  <a:lnTo>
                    <a:pt x="50292" y="0"/>
                  </a:lnTo>
                  <a:lnTo>
                    <a:pt x="58066" y="3048"/>
                  </a:lnTo>
                  <a:lnTo>
                    <a:pt x="48768" y="3048"/>
                  </a:lnTo>
                  <a:lnTo>
                    <a:pt x="51427" y="4090"/>
                  </a:lnTo>
                  <a:lnTo>
                    <a:pt x="3048" y="134112"/>
                  </a:lnTo>
                  <a:lnTo>
                    <a:pt x="28550" y="398141"/>
                  </a:lnTo>
                  <a:lnTo>
                    <a:pt x="25908" y="400812"/>
                  </a:lnTo>
                  <a:lnTo>
                    <a:pt x="28956" y="402336"/>
                  </a:lnTo>
                  <a:lnTo>
                    <a:pt x="28956" y="403860"/>
                  </a:lnTo>
                  <a:close/>
                </a:path>
                <a:path w="320039" h="403860">
                  <a:moveTo>
                    <a:pt x="51427" y="4090"/>
                  </a:moveTo>
                  <a:lnTo>
                    <a:pt x="48768" y="3048"/>
                  </a:lnTo>
                  <a:lnTo>
                    <a:pt x="51816" y="3048"/>
                  </a:lnTo>
                  <a:lnTo>
                    <a:pt x="51427" y="4090"/>
                  </a:lnTo>
                  <a:close/>
                </a:path>
                <a:path w="320039" h="403860">
                  <a:moveTo>
                    <a:pt x="315905" y="107777"/>
                  </a:moveTo>
                  <a:lnTo>
                    <a:pt x="51427" y="4090"/>
                  </a:lnTo>
                  <a:lnTo>
                    <a:pt x="51816" y="3048"/>
                  </a:lnTo>
                  <a:lnTo>
                    <a:pt x="58066" y="3048"/>
                  </a:lnTo>
                  <a:lnTo>
                    <a:pt x="318515" y="105156"/>
                  </a:lnTo>
                  <a:lnTo>
                    <a:pt x="318515" y="106680"/>
                  </a:lnTo>
                  <a:lnTo>
                    <a:pt x="316991" y="106680"/>
                  </a:lnTo>
                  <a:lnTo>
                    <a:pt x="315905" y="107777"/>
                  </a:lnTo>
                  <a:close/>
                </a:path>
                <a:path w="320039" h="403860">
                  <a:moveTo>
                    <a:pt x="316991" y="108204"/>
                  </a:moveTo>
                  <a:lnTo>
                    <a:pt x="315905" y="107777"/>
                  </a:lnTo>
                  <a:lnTo>
                    <a:pt x="316991" y="106680"/>
                  </a:lnTo>
                  <a:lnTo>
                    <a:pt x="316991" y="108204"/>
                  </a:lnTo>
                  <a:close/>
                </a:path>
                <a:path w="320039" h="403860">
                  <a:moveTo>
                    <a:pt x="320040" y="108204"/>
                  </a:moveTo>
                  <a:lnTo>
                    <a:pt x="316991" y="108204"/>
                  </a:lnTo>
                  <a:lnTo>
                    <a:pt x="316991" y="106680"/>
                  </a:lnTo>
                  <a:lnTo>
                    <a:pt x="318515" y="106680"/>
                  </a:lnTo>
                  <a:lnTo>
                    <a:pt x="320040" y="108204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8550" y="398141"/>
                  </a:lnTo>
                  <a:lnTo>
                    <a:pt x="315905" y="107777"/>
                  </a:lnTo>
                  <a:lnTo>
                    <a:pt x="316991" y="108204"/>
                  </a:lnTo>
                  <a:lnTo>
                    <a:pt x="318515" y="108204"/>
                  </a:lnTo>
                  <a:lnTo>
                    <a:pt x="28956" y="402336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5908" y="400812"/>
                  </a:lnTo>
                  <a:lnTo>
                    <a:pt x="28550" y="398141"/>
                  </a:lnTo>
                  <a:lnTo>
                    <a:pt x="28956" y="402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25568" y="3272027"/>
              <a:ext cx="429895" cy="365760"/>
            </a:xfrm>
            <a:custGeom>
              <a:avLst/>
              <a:gdLst/>
              <a:ahLst/>
              <a:cxnLst/>
              <a:rect l="l" t="t" r="r" b="b"/>
              <a:pathLst>
                <a:path w="429895" h="365760">
                  <a:moveTo>
                    <a:pt x="429767" y="365760"/>
                  </a:moveTo>
                  <a:lnTo>
                    <a:pt x="265176" y="358140"/>
                  </a:lnTo>
                  <a:lnTo>
                    <a:pt x="0" y="243840"/>
                  </a:lnTo>
                  <a:lnTo>
                    <a:pt x="83819" y="0"/>
                  </a:lnTo>
                  <a:lnTo>
                    <a:pt x="429767" y="3657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24044" y="3270503"/>
              <a:ext cx="433070" cy="368935"/>
            </a:xfrm>
            <a:custGeom>
              <a:avLst/>
              <a:gdLst/>
              <a:ahLst/>
              <a:cxnLst/>
              <a:rect l="l" t="t" r="r" b="b"/>
              <a:pathLst>
                <a:path w="433070" h="368935">
                  <a:moveTo>
                    <a:pt x="3048" y="246888"/>
                  </a:moveTo>
                  <a:lnTo>
                    <a:pt x="0" y="246888"/>
                  </a:lnTo>
                  <a:lnTo>
                    <a:pt x="0" y="245364"/>
                  </a:lnTo>
                  <a:lnTo>
                    <a:pt x="83820" y="1524"/>
                  </a:lnTo>
                  <a:lnTo>
                    <a:pt x="85344" y="0"/>
                  </a:lnTo>
                  <a:lnTo>
                    <a:pt x="86868" y="0"/>
                  </a:lnTo>
                  <a:lnTo>
                    <a:pt x="86868" y="1524"/>
                  </a:lnTo>
                  <a:lnTo>
                    <a:pt x="88303" y="3048"/>
                  </a:lnTo>
                  <a:lnTo>
                    <a:pt x="83820" y="3048"/>
                  </a:lnTo>
                  <a:lnTo>
                    <a:pt x="86055" y="5411"/>
                  </a:lnTo>
                  <a:lnTo>
                    <a:pt x="4095" y="243840"/>
                  </a:lnTo>
                  <a:lnTo>
                    <a:pt x="1524" y="243840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86055" y="5411"/>
                  </a:moveTo>
                  <a:lnTo>
                    <a:pt x="83820" y="3048"/>
                  </a:lnTo>
                  <a:lnTo>
                    <a:pt x="86868" y="3048"/>
                  </a:lnTo>
                  <a:lnTo>
                    <a:pt x="86055" y="5411"/>
                  </a:lnTo>
                  <a:close/>
                </a:path>
                <a:path w="433070" h="368935">
                  <a:moveTo>
                    <a:pt x="429791" y="365690"/>
                  </a:moveTo>
                  <a:lnTo>
                    <a:pt x="426683" y="365546"/>
                  </a:lnTo>
                  <a:lnTo>
                    <a:pt x="86055" y="5411"/>
                  </a:lnTo>
                  <a:lnTo>
                    <a:pt x="86868" y="3048"/>
                  </a:lnTo>
                  <a:lnTo>
                    <a:pt x="88303" y="3048"/>
                  </a:lnTo>
                  <a:lnTo>
                    <a:pt x="429791" y="365690"/>
                  </a:lnTo>
                  <a:close/>
                </a:path>
                <a:path w="433070" h="368935">
                  <a:moveTo>
                    <a:pt x="3048" y="246888"/>
                  </a:moveTo>
                  <a:lnTo>
                    <a:pt x="1524" y="243840"/>
                  </a:lnTo>
                  <a:lnTo>
                    <a:pt x="3763" y="244805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3763" y="244805"/>
                  </a:moveTo>
                  <a:lnTo>
                    <a:pt x="1524" y="243840"/>
                  </a:lnTo>
                  <a:lnTo>
                    <a:pt x="4095" y="243840"/>
                  </a:lnTo>
                  <a:lnTo>
                    <a:pt x="3763" y="244805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266700" y="361188"/>
                  </a:lnTo>
                  <a:lnTo>
                    <a:pt x="265176" y="361188"/>
                  </a:lnTo>
                  <a:lnTo>
                    <a:pt x="1524" y="246888"/>
                  </a:lnTo>
                  <a:lnTo>
                    <a:pt x="3048" y="246888"/>
                  </a:lnTo>
                  <a:lnTo>
                    <a:pt x="3763" y="244805"/>
                  </a:lnTo>
                  <a:lnTo>
                    <a:pt x="266700" y="358140"/>
                  </a:lnTo>
                  <a:lnTo>
                    <a:pt x="426683" y="365546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426683" y="365546"/>
                  </a:lnTo>
                  <a:lnTo>
                    <a:pt x="429791" y="365690"/>
                  </a:lnTo>
                  <a:lnTo>
                    <a:pt x="430794" y="366755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30794" y="366755"/>
                  </a:moveTo>
                  <a:lnTo>
                    <a:pt x="429791" y="365690"/>
                  </a:lnTo>
                  <a:lnTo>
                    <a:pt x="431292" y="365760"/>
                  </a:lnTo>
                  <a:lnTo>
                    <a:pt x="430794" y="366755"/>
                  </a:lnTo>
                  <a:close/>
                </a:path>
                <a:path w="433070" h="368935">
                  <a:moveTo>
                    <a:pt x="431292" y="368808"/>
                  </a:moveTo>
                  <a:lnTo>
                    <a:pt x="429768" y="368808"/>
                  </a:lnTo>
                  <a:lnTo>
                    <a:pt x="430794" y="366755"/>
                  </a:lnTo>
                  <a:lnTo>
                    <a:pt x="431292" y="367284"/>
                  </a:lnTo>
                  <a:lnTo>
                    <a:pt x="432816" y="367284"/>
                  </a:lnTo>
                  <a:lnTo>
                    <a:pt x="43129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0460" y="3099816"/>
              <a:ext cx="237743" cy="2057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55835" y="3838968"/>
              <a:ext cx="6015355" cy="1109980"/>
            </a:xfrm>
            <a:custGeom>
              <a:avLst/>
              <a:gdLst/>
              <a:ahLst/>
              <a:cxnLst/>
              <a:rect l="l" t="t" r="r" b="b"/>
              <a:pathLst>
                <a:path w="6015355" h="1109979">
                  <a:moveTo>
                    <a:pt x="6015240" y="30480"/>
                  </a:moveTo>
                  <a:lnTo>
                    <a:pt x="5929884" y="18288"/>
                  </a:lnTo>
                  <a:lnTo>
                    <a:pt x="5933033" y="27546"/>
                  </a:lnTo>
                  <a:lnTo>
                    <a:pt x="5929896" y="27432"/>
                  </a:lnTo>
                  <a:lnTo>
                    <a:pt x="5939879" y="49911"/>
                  </a:lnTo>
                  <a:lnTo>
                    <a:pt x="5926137" y="54394"/>
                  </a:lnTo>
                  <a:lnTo>
                    <a:pt x="5926137" y="64528"/>
                  </a:lnTo>
                  <a:lnTo>
                    <a:pt x="3906139" y="976426"/>
                  </a:lnTo>
                  <a:lnTo>
                    <a:pt x="5344604" y="253898"/>
                  </a:lnTo>
                  <a:lnTo>
                    <a:pt x="5926137" y="64528"/>
                  </a:lnTo>
                  <a:lnTo>
                    <a:pt x="5926137" y="54394"/>
                  </a:lnTo>
                  <a:lnTo>
                    <a:pt x="5401970" y="225082"/>
                  </a:lnTo>
                  <a:lnTo>
                    <a:pt x="5712942" y="68884"/>
                  </a:lnTo>
                  <a:lnTo>
                    <a:pt x="5721108" y="91440"/>
                  </a:lnTo>
                  <a:lnTo>
                    <a:pt x="5723699" y="88785"/>
                  </a:lnTo>
                  <a:lnTo>
                    <a:pt x="5728728" y="99047"/>
                  </a:lnTo>
                  <a:lnTo>
                    <a:pt x="5762117" y="54851"/>
                  </a:lnTo>
                  <a:lnTo>
                    <a:pt x="5780544" y="30480"/>
                  </a:lnTo>
                  <a:lnTo>
                    <a:pt x="5706897" y="21285"/>
                  </a:lnTo>
                  <a:lnTo>
                    <a:pt x="5706897" y="62001"/>
                  </a:lnTo>
                  <a:lnTo>
                    <a:pt x="5346611" y="243116"/>
                  </a:lnTo>
                  <a:lnTo>
                    <a:pt x="5289372" y="261759"/>
                  </a:lnTo>
                  <a:lnTo>
                    <a:pt x="5289372" y="271881"/>
                  </a:lnTo>
                  <a:lnTo>
                    <a:pt x="3894925" y="972845"/>
                  </a:lnTo>
                  <a:lnTo>
                    <a:pt x="4934572" y="387426"/>
                  </a:lnTo>
                  <a:lnTo>
                    <a:pt x="5289372" y="271881"/>
                  </a:lnTo>
                  <a:lnTo>
                    <a:pt x="5289372" y="261759"/>
                  </a:lnTo>
                  <a:lnTo>
                    <a:pt x="4977257" y="363397"/>
                  </a:lnTo>
                  <a:lnTo>
                    <a:pt x="5175491" y="251764"/>
                  </a:lnTo>
                  <a:lnTo>
                    <a:pt x="5706897" y="62001"/>
                  </a:lnTo>
                  <a:lnTo>
                    <a:pt x="5706897" y="21285"/>
                  </a:lnTo>
                  <a:lnTo>
                    <a:pt x="5695200" y="19812"/>
                  </a:lnTo>
                  <a:lnTo>
                    <a:pt x="5699049" y="30480"/>
                  </a:lnTo>
                  <a:lnTo>
                    <a:pt x="5695200" y="30480"/>
                  </a:lnTo>
                  <a:lnTo>
                    <a:pt x="5705564" y="51714"/>
                  </a:lnTo>
                  <a:lnTo>
                    <a:pt x="5226126" y="223253"/>
                  </a:lnTo>
                  <a:lnTo>
                    <a:pt x="5495455" y="71589"/>
                  </a:lnTo>
                  <a:lnTo>
                    <a:pt x="5512308" y="100584"/>
                  </a:lnTo>
                  <a:lnTo>
                    <a:pt x="5541073" y="57899"/>
                  </a:lnTo>
                  <a:lnTo>
                    <a:pt x="5559564" y="30480"/>
                  </a:lnTo>
                  <a:lnTo>
                    <a:pt x="5490997" y="34150"/>
                  </a:lnTo>
                  <a:lnTo>
                    <a:pt x="5490997" y="63906"/>
                  </a:lnTo>
                  <a:lnTo>
                    <a:pt x="5176431" y="241046"/>
                  </a:lnTo>
                  <a:lnTo>
                    <a:pt x="5125961" y="259105"/>
                  </a:lnTo>
                  <a:lnTo>
                    <a:pt x="5125961" y="269455"/>
                  </a:lnTo>
                  <a:lnTo>
                    <a:pt x="4934318" y="377367"/>
                  </a:lnTo>
                  <a:lnTo>
                    <a:pt x="4891646" y="391274"/>
                  </a:lnTo>
                  <a:lnTo>
                    <a:pt x="4891646" y="401408"/>
                  </a:lnTo>
                  <a:lnTo>
                    <a:pt x="3802659" y="1014603"/>
                  </a:lnTo>
                  <a:lnTo>
                    <a:pt x="4484497" y="533984"/>
                  </a:lnTo>
                  <a:lnTo>
                    <a:pt x="4891646" y="401408"/>
                  </a:lnTo>
                  <a:lnTo>
                    <a:pt x="4891646" y="391274"/>
                  </a:lnTo>
                  <a:lnTo>
                    <a:pt x="4511230" y="515150"/>
                  </a:lnTo>
                  <a:lnTo>
                    <a:pt x="4586478" y="462114"/>
                  </a:lnTo>
                  <a:lnTo>
                    <a:pt x="5125961" y="269455"/>
                  </a:lnTo>
                  <a:lnTo>
                    <a:pt x="5125961" y="259105"/>
                  </a:lnTo>
                  <a:lnTo>
                    <a:pt x="4615231" y="441845"/>
                  </a:lnTo>
                  <a:lnTo>
                    <a:pt x="4854740" y="273024"/>
                  </a:lnTo>
                  <a:lnTo>
                    <a:pt x="5434647" y="39928"/>
                  </a:lnTo>
                  <a:lnTo>
                    <a:pt x="5446788" y="71628"/>
                  </a:lnTo>
                  <a:lnTo>
                    <a:pt x="5476113" y="38328"/>
                  </a:lnTo>
                  <a:lnTo>
                    <a:pt x="5490997" y="63906"/>
                  </a:lnTo>
                  <a:lnTo>
                    <a:pt x="5490997" y="34150"/>
                  </a:lnTo>
                  <a:lnTo>
                    <a:pt x="5479250" y="34772"/>
                  </a:lnTo>
                  <a:lnTo>
                    <a:pt x="5487060" y="25908"/>
                  </a:lnTo>
                  <a:lnTo>
                    <a:pt x="5503176" y="7620"/>
                  </a:lnTo>
                  <a:lnTo>
                    <a:pt x="5419356" y="0"/>
                  </a:lnTo>
                  <a:lnTo>
                    <a:pt x="5431206" y="30949"/>
                  </a:lnTo>
                  <a:lnTo>
                    <a:pt x="4887925" y="249631"/>
                  </a:lnTo>
                  <a:lnTo>
                    <a:pt x="5127663" y="80632"/>
                  </a:lnTo>
                  <a:lnTo>
                    <a:pt x="5134368" y="96012"/>
                  </a:lnTo>
                  <a:lnTo>
                    <a:pt x="5138471" y="91109"/>
                  </a:lnTo>
                  <a:lnTo>
                    <a:pt x="5148084" y="105143"/>
                  </a:lnTo>
                  <a:lnTo>
                    <a:pt x="5171592" y="62484"/>
                  </a:lnTo>
                  <a:lnTo>
                    <a:pt x="5189194" y="30530"/>
                  </a:lnTo>
                  <a:lnTo>
                    <a:pt x="5123192" y="26949"/>
                  </a:lnTo>
                  <a:lnTo>
                    <a:pt x="5123192" y="70358"/>
                  </a:lnTo>
                  <a:lnTo>
                    <a:pt x="4844504" y="267106"/>
                  </a:lnTo>
                  <a:lnTo>
                    <a:pt x="4811522" y="280390"/>
                  </a:lnTo>
                  <a:lnTo>
                    <a:pt x="4811522" y="290398"/>
                  </a:lnTo>
                  <a:lnTo>
                    <a:pt x="4578235" y="455079"/>
                  </a:lnTo>
                  <a:lnTo>
                    <a:pt x="4549635" y="465315"/>
                  </a:lnTo>
                  <a:lnTo>
                    <a:pt x="4549635" y="475272"/>
                  </a:lnTo>
                  <a:lnTo>
                    <a:pt x="4477651" y="526084"/>
                  </a:lnTo>
                  <a:lnTo>
                    <a:pt x="4451007" y="534771"/>
                  </a:lnTo>
                  <a:lnTo>
                    <a:pt x="4451007" y="544893"/>
                  </a:lnTo>
                  <a:lnTo>
                    <a:pt x="3819182" y="990930"/>
                  </a:lnTo>
                  <a:lnTo>
                    <a:pt x="4285526" y="598792"/>
                  </a:lnTo>
                  <a:lnTo>
                    <a:pt x="4451007" y="544893"/>
                  </a:lnTo>
                  <a:lnTo>
                    <a:pt x="4451007" y="534771"/>
                  </a:lnTo>
                  <a:lnTo>
                    <a:pt x="4305185" y="582244"/>
                  </a:lnTo>
                  <a:lnTo>
                    <a:pt x="4345864" y="548043"/>
                  </a:lnTo>
                  <a:lnTo>
                    <a:pt x="4549635" y="475272"/>
                  </a:lnTo>
                  <a:lnTo>
                    <a:pt x="4549635" y="465315"/>
                  </a:lnTo>
                  <a:lnTo>
                    <a:pt x="4366184" y="530961"/>
                  </a:lnTo>
                  <a:lnTo>
                    <a:pt x="4506455" y="413016"/>
                  </a:lnTo>
                  <a:lnTo>
                    <a:pt x="4811522" y="290398"/>
                  </a:lnTo>
                  <a:lnTo>
                    <a:pt x="4811522" y="280390"/>
                  </a:lnTo>
                  <a:lnTo>
                    <a:pt x="4528883" y="394144"/>
                  </a:lnTo>
                  <a:lnTo>
                    <a:pt x="4692231" y="256781"/>
                  </a:lnTo>
                  <a:lnTo>
                    <a:pt x="5121338" y="66065"/>
                  </a:lnTo>
                  <a:lnTo>
                    <a:pt x="5123192" y="70358"/>
                  </a:lnTo>
                  <a:lnTo>
                    <a:pt x="5123192" y="26949"/>
                  </a:lnTo>
                  <a:lnTo>
                    <a:pt x="5103888" y="25908"/>
                  </a:lnTo>
                  <a:lnTo>
                    <a:pt x="5110823" y="41884"/>
                  </a:lnTo>
                  <a:lnTo>
                    <a:pt x="5105412" y="42672"/>
                  </a:lnTo>
                  <a:lnTo>
                    <a:pt x="5115877" y="58013"/>
                  </a:lnTo>
                  <a:lnTo>
                    <a:pt x="4718037" y="235089"/>
                  </a:lnTo>
                  <a:lnTo>
                    <a:pt x="4896561" y="84963"/>
                  </a:lnTo>
                  <a:lnTo>
                    <a:pt x="4902708" y="97536"/>
                  </a:lnTo>
                  <a:lnTo>
                    <a:pt x="4907165" y="91770"/>
                  </a:lnTo>
                  <a:lnTo>
                    <a:pt x="4921008" y="108191"/>
                  </a:lnTo>
                  <a:lnTo>
                    <a:pt x="4938750" y="67043"/>
                  </a:lnTo>
                  <a:lnTo>
                    <a:pt x="4954524" y="30480"/>
                  </a:lnTo>
                  <a:lnTo>
                    <a:pt x="4892154" y="29375"/>
                  </a:lnTo>
                  <a:lnTo>
                    <a:pt x="4892154" y="75933"/>
                  </a:lnTo>
                  <a:lnTo>
                    <a:pt x="4685855" y="249402"/>
                  </a:lnTo>
                  <a:lnTo>
                    <a:pt x="4660112" y="260870"/>
                  </a:lnTo>
                  <a:lnTo>
                    <a:pt x="4660112" y="271068"/>
                  </a:lnTo>
                  <a:lnTo>
                    <a:pt x="4499813" y="405853"/>
                  </a:lnTo>
                  <a:lnTo>
                    <a:pt x="4477423" y="414870"/>
                  </a:lnTo>
                  <a:lnTo>
                    <a:pt x="4477423" y="424675"/>
                  </a:lnTo>
                  <a:lnTo>
                    <a:pt x="4339806" y="540397"/>
                  </a:lnTo>
                  <a:lnTo>
                    <a:pt x="4319536" y="547662"/>
                  </a:lnTo>
                  <a:lnTo>
                    <a:pt x="4319536" y="557441"/>
                  </a:lnTo>
                  <a:lnTo>
                    <a:pt x="4280446" y="590308"/>
                  </a:lnTo>
                  <a:lnTo>
                    <a:pt x="4260774" y="596722"/>
                  </a:lnTo>
                  <a:lnTo>
                    <a:pt x="4260774" y="606844"/>
                  </a:lnTo>
                  <a:lnTo>
                    <a:pt x="3799903" y="994384"/>
                  </a:lnTo>
                  <a:lnTo>
                    <a:pt x="4139260" y="646417"/>
                  </a:lnTo>
                  <a:lnTo>
                    <a:pt x="4260774" y="606844"/>
                  </a:lnTo>
                  <a:lnTo>
                    <a:pt x="4260774" y="596722"/>
                  </a:lnTo>
                  <a:lnTo>
                    <a:pt x="4153738" y="631571"/>
                  </a:lnTo>
                  <a:lnTo>
                    <a:pt x="4176064" y="608672"/>
                  </a:lnTo>
                  <a:lnTo>
                    <a:pt x="4319536" y="557441"/>
                  </a:lnTo>
                  <a:lnTo>
                    <a:pt x="4319536" y="547662"/>
                  </a:lnTo>
                  <a:lnTo>
                    <a:pt x="4190593" y="593788"/>
                  </a:lnTo>
                  <a:lnTo>
                    <a:pt x="4276915" y="505269"/>
                  </a:lnTo>
                  <a:lnTo>
                    <a:pt x="4477423" y="424675"/>
                  </a:lnTo>
                  <a:lnTo>
                    <a:pt x="4477423" y="414870"/>
                  </a:lnTo>
                  <a:lnTo>
                    <a:pt x="4292498" y="489292"/>
                  </a:lnTo>
                  <a:lnTo>
                    <a:pt x="4386910" y="392480"/>
                  </a:lnTo>
                  <a:lnTo>
                    <a:pt x="4660112" y="271068"/>
                  </a:lnTo>
                  <a:lnTo>
                    <a:pt x="4660112" y="260870"/>
                  </a:lnTo>
                  <a:lnTo>
                    <a:pt x="4404169" y="374789"/>
                  </a:lnTo>
                  <a:lnTo>
                    <a:pt x="4537710" y="237858"/>
                  </a:lnTo>
                  <a:lnTo>
                    <a:pt x="4887468" y="68389"/>
                  </a:lnTo>
                  <a:lnTo>
                    <a:pt x="4889843" y="71221"/>
                  </a:lnTo>
                  <a:lnTo>
                    <a:pt x="4892154" y="75933"/>
                  </a:lnTo>
                  <a:lnTo>
                    <a:pt x="4892154" y="29375"/>
                  </a:lnTo>
                  <a:lnTo>
                    <a:pt x="4869180" y="28956"/>
                  </a:lnTo>
                  <a:lnTo>
                    <a:pt x="4878832" y="48704"/>
                  </a:lnTo>
                  <a:lnTo>
                    <a:pt x="4872228" y="50292"/>
                  </a:lnTo>
                  <a:lnTo>
                    <a:pt x="4880673" y="60325"/>
                  </a:lnTo>
                  <a:lnTo>
                    <a:pt x="4558716" y="216319"/>
                  </a:lnTo>
                  <a:lnTo>
                    <a:pt x="4680039" y="91909"/>
                  </a:lnTo>
                  <a:lnTo>
                    <a:pt x="4684776" y="100584"/>
                  </a:lnTo>
                  <a:lnTo>
                    <a:pt x="4689576" y="93687"/>
                  </a:lnTo>
                  <a:lnTo>
                    <a:pt x="4707648" y="111239"/>
                  </a:lnTo>
                  <a:lnTo>
                    <a:pt x="4719866" y="73139"/>
                  </a:lnTo>
                  <a:lnTo>
                    <a:pt x="4733556" y="30480"/>
                  </a:lnTo>
                  <a:lnTo>
                    <a:pt x="4675708" y="32550"/>
                  </a:lnTo>
                  <a:lnTo>
                    <a:pt x="4675708" y="83985"/>
                  </a:lnTo>
                  <a:lnTo>
                    <a:pt x="4535436" y="227596"/>
                  </a:lnTo>
                  <a:lnTo>
                    <a:pt x="4514367" y="237807"/>
                  </a:lnTo>
                  <a:lnTo>
                    <a:pt x="4514367" y="249174"/>
                  </a:lnTo>
                  <a:lnTo>
                    <a:pt x="4382046" y="384632"/>
                  </a:lnTo>
                  <a:lnTo>
                    <a:pt x="4364761" y="392328"/>
                  </a:lnTo>
                  <a:lnTo>
                    <a:pt x="4364761" y="402323"/>
                  </a:lnTo>
                  <a:lnTo>
                    <a:pt x="4271607" y="497700"/>
                  </a:lnTo>
                  <a:lnTo>
                    <a:pt x="4256011" y="503986"/>
                  </a:lnTo>
                  <a:lnTo>
                    <a:pt x="4256011" y="513676"/>
                  </a:lnTo>
                  <a:lnTo>
                    <a:pt x="4170857" y="600849"/>
                  </a:lnTo>
                  <a:lnTo>
                    <a:pt x="4156316" y="606056"/>
                  </a:lnTo>
                  <a:lnTo>
                    <a:pt x="4156316" y="615721"/>
                  </a:lnTo>
                  <a:lnTo>
                    <a:pt x="4134828" y="637730"/>
                  </a:lnTo>
                  <a:lnTo>
                    <a:pt x="4120311" y="642467"/>
                  </a:lnTo>
                  <a:lnTo>
                    <a:pt x="4120311" y="652589"/>
                  </a:lnTo>
                  <a:lnTo>
                    <a:pt x="3752596" y="1029042"/>
                  </a:lnTo>
                  <a:lnTo>
                    <a:pt x="3938486" y="711796"/>
                  </a:lnTo>
                  <a:lnTo>
                    <a:pt x="4120311" y="652589"/>
                  </a:lnTo>
                  <a:lnTo>
                    <a:pt x="4120311" y="642467"/>
                  </a:lnTo>
                  <a:lnTo>
                    <a:pt x="3945826" y="699274"/>
                  </a:lnTo>
                  <a:lnTo>
                    <a:pt x="3952036" y="688682"/>
                  </a:lnTo>
                  <a:lnTo>
                    <a:pt x="4156316" y="615721"/>
                  </a:lnTo>
                  <a:lnTo>
                    <a:pt x="4156316" y="606056"/>
                  </a:lnTo>
                  <a:lnTo>
                    <a:pt x="3959098" y="676617"/>
                  </a:lnTo>
                  <a:lnTo>
                    <a:pt x="3992511" y="619582"/>
                  </a:lnTo>
                  <a:lnTo>
                    <a:pt x="4256011" y="513676"/>
                  </a:lnTo>
                  <a:lnTo>
                    <a:pt x="4256011" y="503986"/>
                  </a:lnTo>
                  <a:lnTo>
                    <a:pt x="3999827" y="607098"/>
                  </a:lnTo>
                  <a:lnTo>
                    <a:pt x="4033558" y="549529"/>
                  </a:lnTo>
                  <a:lnTo>
                    <a:pt x="4364761" y="402323"/>
                  </a:lnTo>
                  <a:lnTo>
                    <a:pt x="4364761" y="392328"/>
                  </a:lnTo>
                  <a:lnTo>
                    <a:pt x="4041317" y="536282"/>
                  </a:lnTo>
                  <a:lnTo>
                    <a:pt x="4088701" y="455409"/>
                  </a:lnTo>
                  <a:lnTo>
                    <a:pt x="4514367" y="249174"/>
                  </a:lnTo>
                  <a:lnTo>
                    <a:pt x="4514367" y="237807"/>
                  </a:lnTo>
                  <a:lnTo>
                    <a:pt x="4097998" y="439547"/>
                  </a:lnTo>
                  <a:lnTo>
                    <a:pt x="4149585" y="351523"/>
                  </a:lnTo>
                  <a:lnTo>
                    <a:pt x="4667605" y="72326"/>
                  </a:lnTo>
                  <a:lnTo>
                    <a:pt x="4671326" y="75946"/>
                  </a:lnTo>
                  <a:lnTo>
                    <a:pt x="4675708" y="83985"/>
                  </a:lnTo>
                  <a:lnTo>
                    <a:pt x="4675708" y="32550"/>
                  </a:lnTo>
                  <a:lnTo>
                    <a:pt x="4648200" y="33528"/>
                  </a:lnTo>
                  <a:lnTo>
                    <a:pt x="4660138" y="55410"/>
                  </a:lnTo>
                  <a:lnTo>
                    <a:pt x="4652784" y="57899"/>
                  </a:lnTo>
                  <a:lnTo>
                    <a:pt x="4659922" y="64846"/>
                  </a:lnTo>
                  <a:lnTo>
                    <a:pt x="4159529" y="334543"/>
                  </a:lnTo>
                  <a:lnTo>
                    <a:pt x="4297210" y="99593"/>
                  </a:lnTo>
                  <a:lnTo>
                    <a:pt x="4325112" y="115811"/>
                  </a:lnTo>
                  <a:lnTo>
                    <a:pt x="4327512" y="82283"/>
                  </a:lnTo>
                  <a:lnTo>
                    <a:pt x="4331195" y="30492"/>
                  </a:lnTo>
                  <a:lnTo>
                    <a:pt x="4285310" y="37160"/>
                  </a:lnTo>
                  <a:lnTo>
                    <a:pt x="4285310" y="98221"/>
                  </a:lnTo>
                  <a:lnTo>
                    <a:pt x="4141279" y="344373"/>
                  </a:lnTo>
                  <a:lnTo>
                    <a:pt x="4131360" y="349719"/>
                  </a:lnTo>
                  <a:lnTo>
                    <a:pt x="4131360" y="361340"/>
                  </a:lnTo>
                  <a:lnTo>
                    <a:pt x="4080700" y="447929"/>
                  </a:lnTo>
                  <a:lnTo>
                    <a:pt x="4071429" y="452424"/>
                  </a:lnTo>
                  <a:lnTo>
                    <a:pt x="4071429" y="463778"/>
                  </a:lnTo>
                  <a:lnTo>
                    <a:pt x="4024680" y="543687"/>
                  </a:lnTo>
                  <a:lnTo>
                    <a:pt x="4016946" y="547141"/>
                  </a:lnTo>
                  <a:lnTo>
                    <a:pt x="4016946" y="556907"/>
                  </a:lnTo>
                  <a:lnTo>
                    <a:pt x="3983825" y="613537"/>
                  </a:lnTo>
                  <a:lnTo>
                    <a:pt x="3976535" y="616483"/>
                  </a:lnTo>
                  <a:lnTo>
                    <a:pt x="3976535" y="626008"/>
                  </a:lnTo>
                  <a:lnTo>
                    <a:pt x="3943705" y="682117"/>
                  </a:lnTo>
                  <a:lnTo>
                    <a:pt x="3936657" y="684644"/>
                  </a:lnTo>
                  <a:lnTo>
                    <a:pt x="3936657" y="694169"/>
                  </a:lnTo>
                  <a:lnTo>
                    <a:pt x="3930815" y="704164"/>
                  </a:lnTo>
                  <a:lnTo>
                    <a:pt x="3923500" y="706551"/>
                  </a:lnTo>
                  <a:lnTo>
                    <a:pt x="3923500" y="716686"/>
                  </a:lnTo>
                  <a:lnTo>
                    <a:pt x="3749497" y="1014107"/>
                  </a:lnTo>
                  <a:lnTo>
                    <a:pt x="3847046" y="741578"/>
                  </a:lnTo>
                  <a:lnTo>
                    <a:pt x="3923500" y="716686"/>
                  </a:lnTo>
                  <a:lnTo>
                    <a:pt x="3923500" y="706551"/>
                  </a:lnTo>
                  <a:lnTo>
                    <a:pt x="3851148" y="730110"/>
                  </a:lnTo>
                  <a:lnTo>
                    <a:pt x="3853357" y="723912"/>
                  </a:lnTo>
                  <a:lnTo>
                    <a:pt x="3936657" y="694169"/>
                  </a:lnTo>
                  <a:lnTo>
                    <a:pt x="3936657" y="684644"/>
                  </a:lnTo>
                  <a:lnTo>
                    <a:pt x="3857244" y="713054"/>
                  </a:lnTo>
                  <a:lnTo>
                    <a:pt x="3873589" y="667385"/>
                  </a:lnTo>
                  <a:lnTo>
                    <a:pt x="3976535" y="626008"/>
                  </a:lnTo>
                  <a:lnTo>
                    <a:pt x="3976535" y="616483"/>
                  </a:lnTo>
                  <a:lnTo>
                    <a:pt x="3877551" y="656310"/>
                  </a:lnTo>
                  <a:lnTo>
                    <a:pt x="3893489" y="611784"/>
                  </a:lnTo>
                  <a:lnTo>
                    <a:pt x="4016946" y="556907"/>
                  </a:lnTo>
                  <a:lnTo>
                    <a:pt x="4016946" y="547141"/>
                  </a:lnTo>
                  <a:lnTo>
                    <a:pt x="3897617" y="600252"/>
                  </a:lnTo>
                  <a:lnTo>
                    <a:pt x="3920248" y="537032"/>
                  </a:lnTo>
                  <a:lnTo>
                    <a:pt x="4071429" y="463778"/>
                  </a:lnTo>
                  <a:lnTo>
                    <a:pt x="4071429" y="452424"/>
                  </a:lnTo>
                  <a:lnTo>
                    <a:pt x="3925163" y="523290"/>
                  </a:lnTo>
                  <a:lnTo>
                    <a:pt x="3947706" y="460324"/>
                  </a:lnTo>
                  <a:lnTo>
                    <a:pt x="4131360" y="361340"/>
                  </a:lnTo>
                  <a:lnTo>
                    <a:pt x="4131360" y="349719"/>
                  </a:lnTo>
                  <a:lnTo>
                    <a:pt x="3952849" y="445935"/>
                  </a:lnTo>
                  <a:lnTo>
                    <a:pt x="4023880" y="247535"/>
                  </a:lnTo>
                  <a:lnTo>
                    <a:pt x="4265168" y="80975"/>
                  </a:lnTo>
                  <a:lnTo>
                    <a:pt x="4279049" y="89039"/>
                  </a:lnTo>
                  <a:lnTo>
                    <a:pt x="4285310" y="98221"/>
                  </a:lnTo>
                  <a:lnTo>
                    <a:pt x="4285310" y="37160"/>
                  </a:lnTo>
                  <a:lnTo>
                    <a:pt x="4247388" y="42672"/>
                  </a:lnTo>
                  <a:lnTo>
                    <a:pt x="4265866" y="69710"/>
                  </a:lnTo>
                  <a:lnTo>
                    <a:pt x="4029087" y="232994"/>
                  </a:lnTo>
                  <a:lnTo>
                    <a:pt x="4075176" y="104241"/>
                  </a:lnTo>
                  <a:lnTo>
                    <a:pt x="4107180" y="115811"/>
                  </a:lnTo>
                  <a:lnTo>
                    <a:pt x="4103751" y="88379"/>
                  </a:lnTo>
                  <a:lnTo>
                    <a:pt x="4096512" y="30492"/>
                  </a:lnTo>
                  <a:lnTo>
                    <a:pt x="4066108" y="37109"/>
                  </a:lnTo>
                  <a:lnTo>
                    <a:pt x="4066108" y="100965"/>
                  </a:lnTo>
                  <a:lnTo>
                    <a:pt x="4015486" y="242366"/>
                  </a:lnTo>
                  <a:lnTo>
                    <a:pt x="4010279" y="245960"/>
                  </a:lnTo>
                  <a:lnTo>
                    <a:pt x="4010279" y="256921"/>
                  </a:lnTo>
                  <a:lnTo>
                    <a:pt x="3940162" y="452767"/>
                  </a:lnTo>
                  <a:lnTo>
                    <a:pt x="3935018" y="455549"/>
                  </a:lnTo>
                  <a:lnTo>
                    <a:pt x="3935018" y="467156"/>
                  </a:lnTo>
                  <a:lnTo>
                    <a:pt x="3912781" y="529285"/>
                  </a:lnTo>
                  <a:lnTo>
                    <a:pt x="3907866" y="531672"/>
                  </a:lnTo>
                  <a:lnTo>
                    <a:pt x="3907866" y="543026"/>
                  </a:lnTo>
                  <a:lnTo>
                    <a:pt x="3885450" y="605663"/>
                  </a:lnTo>
                  <a:lnTo>
                    <a:pt x="3881323" y="607504"/>
                  </a:lnTo>
                  <a:lnTo>
                    <a:pt x="3881323" y="617194"/>
                  </a:lnTo>
                  <a:lnTo>
                    <a:pt x="3865600" y="661123"/>
                  </a:lnTo>
                  <a:lnTo>
                    <a:pt x="3861638" y="662724"/>
                  </a:lnTo>
                  <a:lnTo>
                    <a:pt x="3861638" y="672185"/>
                  </a:lnTo>
                  <a:lnTo>
                    <a:pt x="3845509" y="717257"/>
                  </a:lnTo>
                  <a:lnTo>
                    <a:pt x="3841623" y="718654"/>
                  </a:lnTo>
                  <a:lnTo>
                    <a:pt x="3841623" y="728103"/>
                  </a:lnTo>
                  <a:lnTo>
                    <a:pt x="3839565" y="733882"/>
                  </a:lnTo>
                  <a:lnTo>
                    <a:pt x="3835450" y="735228"/>
                  </a:lnTo>
                  <a:lnTo>
                    <a:pt x="3835450" y="745350"/>
                  </a:lnTo>
                  <a:lnTo>
                    <a:pt x="3739235" y="1014183"/>
                  </a:lnTo>
                  <a:lnTo>
                    <a:pt x="3775341" y="764921"/>
                  </a:lnTo>
                  <a:lnTo>
                    <a:pt x="3835450" y="745350"/>
                  </a:lnTo>
                  <a:lnTo>
                    <a:pt x="3835450" y="735228"/>
                  </a:lnTo>
                  <a:lnTo>
                    <a:pt x="3776878" y="754291"/>
                  </a:lnTo>
                  <a:lnTo>
                    <a:pt x="3777335" y="751065"/>
                  </a:lnTo>
                  <a:lnTo>
                    <a:pt x="3841623" y="728103"/>
                  </a:lnTo>
                  <a:lnTo>
                    <a:pt x="3841623" y="718654"/>
                  </a:lnTo>
                  <a:lnTo>
                    <a:pt x="3778783" y="741133"/>
                  </a:lnTo>
                  <a:lnTo>
                    <a:pt x="3784257" y="703287"/>
                  </a:lnTo>
                  <a:lnTo>
                    <a:pt x="3861638" y="672185"/>
                  </a:lnTo>
                  <a:lnTo>
                    <a:pt x="3861638" y="662724"/>
                  </a:lnTo>
                  <a:lnTo>
                    <a:pt x="3785717" y="693280"/>
                  </a:lnTo>
                  <a:lnTo>
                    <a:pt x="3790912" y="657377"/>
                  </a:lnTo>
                  <a:lnTo>
                    <a:pt x="3881323" y="617194"/>
                  </a:lnTo>
                  <a:lnTo>
                    <a:pt x="3881323" y="607504"/>
                  </a:lnTo>
                  <a:lnTo>
                    <a:pt x="3792410" y="647077"/>
                  </a:lnTo>
                  <a:lnTo>
                    <a:pt x="3799903" y="595337"/>
                  </a:lnTo>
                  <a:lnTo>
                    <a:pt x="3907866" y="543026"/>
                  </a:lnTo>
                  <a:lnTo>
                    <a:pt x="3907866" y="531672"/>
                  </a:lnTo>
                  <a:lnTo>
                    <a:pt x="3801668" y="583120"/>
                  </a:lnTo>
                  <a:lnTo>
                    <a:pt x="3808603" y="535292"/>
                  </a:lnTo>
                  <a:lnTo>
                    <a:pt x="3935018" y="467156"/>
                  </a:lnTo>
                  <a:lnTo>
                    <a:pt x="3935018" y="455549"/>
                  </a:lnTo>
                  <a:lnTo>
                    <a:pt x="3810419" y="522693"/>
                  </a:lnTo>
                  <a:lnTo>
                    <a:pt x="3831018" y="380669"/>
                  </a:lnTo>
                  <a:lnTo>
                    <a:pt x="4010279" y="256921"/>
                  </a:lnTo>
                  <a:lnTo>
                    <a:pt x="4010279" y="245960"/>
                  </a:lnTo>
                  <a:lnTo>
                    <a:pt x="3832796" y="368350"/>
                  </a:lnTo>
                  <a:lnTo>
                    <a:pt x="3852595" y="231762"/>
                  </a:lnTo>
                  <a:lnTo>
                    <a:pt x="4039882" y="81889"/>
                  </a:lnTo>
                  <a:lnTo>
                    <a:pt x="4041610" y="83997"/>
                  </a:lnTo>
                  <a:lnTo>
                    <a:pt x="4035552" y="89903"/>
                  </a:lnTo>
                  <a:lnTo>
                    <a:pt x="4051071" y="95529"/>
                  </a:lnTo>
                  <a:lnTo>
                    <a:pt x="4061472" y="108191"/>
                  </a:lnTo>
                  <a:lnTo>
                    <a:pt x="4064914" y="100545"/>
                  </a:lnTo>
                  <a:lnTo>
                    <a:pt x="4066108" y="100965"/>
                  </a:lnTo>
                  <a:lnTo>
                    <a:pt x="4066108" y="37109"/>
                  </a:lnTo>
                  <a:lnTo>
                    <a:pt x="4012704" y="48755"/>
                  </a:lnTo>
                  <a:lnTo>
                    <a:pt x="4034434" y="75247"/>
                  </a:lnTo>
                  <a:lnTo>
                    <a:pt x="3854437" y="219075"/>
                  </a:lnTo>
                  <a:lnTo>
                    <a:pt x="3870731" y="106641"/>
                  </a:lnTo>
                  <a:lnTo>
                    <a:pt x="3902964" y="111239"/>
                  </a:lnTo>
                  <a:lnTo>
                    <a:pt x="3896753" y="92951"/>
                  </a:lnTo>
                  <a:lnTo>
                    <a:pt x="3875532" y="30480"/>
                  </a:lnTo>
                  <a:lnTo>
                    <a:pt x="3860076" y="35153"/>
                  </a:lnTo>
                  <a:lnTo>
                    <a:pt x="3860076" y="105117"/>
                  </a:lnTo>
                  <a:lnTo>
                    <a:pt x="3842359" y="228727"/>
                  </a:lnTo>
                  <a:lnTo>
                    <a:pt x="3840530" y="230200"/>
                  </a:lnTo>
                  <a:lnTo>
                    <a:pt x="3840530" y="241414"/>
                  </a:lnTo>
                  <a:lnTo>
                    <a:pt x="3821188" y="376351"/>
                  </a:lnTo>
                  <a:lnTo>
                    <a:pt x="3819423" y="377571"/>
                  </a:lnTo>
                  <a:lnTo>
                    <a:pt x="3819423" y="388670"/>
                  </a:lnTo>
                  <a:lnTo>
                    <a:pt x="3799344" y="528662"/>
                  </a:lnTo>
                  <a:lnTo>
                    <a:pt x="3797541" y="529640"/>
                  </a:lnTo>
                  <a:lnTo>
                    <a:pt x="3797541" y="541248"/>
                  </a:lnTo>
                  <a:lnTo>
                    <a:pt x="3790785" y="588403"/>
                  </a:lnTo>
                  <a:lnTo>
                    <a:pt x="3789032" y="589254"/>
                  </a:lnTo>
                  <a:lnTo>
                    <a:pt x="3789032" y="600608"/>
                  </a:lnTo>
                  <a:lnTo>
                    <a:pt x="3781691" y="651840"/>
                  </a:lnTo>
                  <a:lnTo>
                    <a:pt x="3780218" y="652500"/>
                  </a:lnTo>
                  <a:lnTo>
                    <a:pt x="3780218" y="662127"/>
                  </a:lnTo>
                  <a:lnTo>
                    <a:pt x="3775151" y="697534"/>
                  </a:lnTo>
                  <a:lnTo>
                    <a:pt x="3773716" y="698119"/>
                  </a:lnTo>
                  <a:lnTo>
                    <a:pt x="3773716" y="707529"/>
                  </a:lnTo>
                  <a:lnTo>
                    <a:pt x="3768369" y="744855"/>
                  </a:lnTo>
                  <a:lnTo>
                    <a:pt x="3766947" y="745375"/>
                  </a:lnTo>
                  <a:lnTo>
                    <a:pt x="3766947" y="754773"/>
                  </a:lnTo>
                  <a:lnTo>
                    <a:pt x="3766540" y="757656"/>
                  </a:lnTo>
                  <a:lnTo>
                    <a:pt x="3679444" y="786028"/>
                  </a:lnTo>
                  <a:lnTo>
                    <a:pt x="3766947" y="754773"/>
                  </a:lnTo>
                  <a:lnTo>
                    <a:pt x="3766947" y="745375"/>
                  </a:lnTo>
                  <a:lnTo>
                    <a:pt x="3388880" y="880643"/>
                  </a:lnTo>
                  <a:lnTo>
                    <a:pt x="3369487" y="886955"/>
                  </a:lnTo>
                  <a:lnTo>
                    <a:pt x="3357829" y="880694"/>
                  </a:lnTo>
                  <a:lnTo>
                    <a:pt x="3357829" y="890752"/>
                  </a:lnTo>
                  <a:lnTo>
                    <a:pt x="3337737" y="897293"/>
                  </a:lnTo>
                  <a:lnTo>
                    <a:pt x="3326130" y="891946"/>
                  </a:lnTo>
                  <a:lnTo>
                    <a:pt x="3326130" y="901077"/>
                  </a:lnTo>
                  <a:lnTo>
                    <a:pt x="3317443" y="903909"/>
                  </a:lnTo>
                  <a:lnTo>
                    <a:pt x="3305048" y="898740"/>
                  </a:lnTo>
                  <a:lnTo>
                    <a:pt x="3305048" y="907935"/>
                  </a:lnTo>
                  <a:lnTo>
                    <a:pt x="3300780" y="909332"/>
                  </a:lnTo>
                  <a:lnTo>
                    <a:pt x="3286201" y="903782"/>
                  </a:lnTo>
                  <a:lnTo>
                    <a:pt x="3286201" y="914082"/>
                  </a:lnTo>
                  <a:lnTo>
                    <a:pt x="3278416" y="916609"/>
                  </a:lnTo>
                  <a:lnTo>
                    <a:pt x="3264979" y="912012"/>
                  </a:lnTo>
                  <a:lnTo>
                    <a:pt x="3272663" y="908913"/>
                  </a:lnTo>
                  <a:lnTo>
                    <a:pt x="3286201" y="914082"/>
                  </a:lnTo>
                  <a:lnTo>
                    <a:pt x="3286201" y="903782"/>
                  </a:lnTo>
                  <a:lnTo>
                    <a:pt x="3285833" y="903630"/>
                  </a:lnTo>
                  <a:lnTo>
                    <a:pt x="3290354" y="901814"/>
                  </a:lnTo>
                  <a:lnTo>
                    <a:pt x="3305048" y="907935"/>
                  </a:lnTo>
                  <a:lnTo>
                    <a:pt x="3305048" y="898740"/>
                  </a:lnTo>
                  <a:lnTo>
                    <a:pt x="3301593" y="897293"/>
                  </a:lnTo>
                  <a:lnTo>
                    <a:pt x="3310305" y="893787"/>
                  </a:lnTo>
                  <a:lnTo>
                    <a:pt x="3326130" y="901077"/>
                  </a:lnTo>
                  <a:lnTo>
                    <a:pt x="3326130" y="891946"/>
                  </a:lnTo>
                  <a:lnTo>
                    <a:pt x="3320910" y="889533"/>
                  </a:lnTo>
                  <a:lnTo>
                    <a:pt x="3340735" y="881557"/>
                  </a:lnTo>
                  <a:lnTo>
                    <a:pt x="3357829" y="890752"/>
                  </a:lnTo>
                  <a:lnTo>
                    <a:pt x="3357829" y="880694"/>
                  </a:lnTo>
                  <a:lnTo>
                    <a:pt x="3351453" y="877252"/>
                  </a:lnTo>
                  <a:lnTo>
                    <a:pt x="3773716" y="707529"/>
                  </a:lnTo>
                  <a:lnTo>
                    <a:pt x="3773716" y="698119"/>
                  </a:lnTo>
                  <a:lnTo>
                    <a:pt x="3341700" y="872007"/>
                  </a:lnTo>
                  <a:lnTo>
                    <a:pt x="3330994" y="866254"/>
                  </a:lnTo>
                  <a:lnTo>
                    <a:pt x="3330994" y="876312"/>
                  </a:lnTo>
                  <a:lnTo>
                    <a:pt x="3310305" y="884631"/>
                  </a:lnTo>
                  <a:lnTo>
                    <a:pt x="3299714" y="879754"/>
                  </a:lnTo>
                  <a:lnTo>
                    <a:pt x="3299714" y="888898"/>
                  </a:lnTo>
                  <a:lnTo>
                    <a:pt x="3290455" y="892632"/>
                  </a:lnTo>
                  <a:lnTo>
                    <a:pt x="3279203" y="887933"/>
                  </a:lnTo>
                  <a:lnTo>
                    <a:pt x="3279203" y="897153"/>
                  </a:lnTo>
                  <a:lnTo>
                    <a:pt x="3274174" y="899172"/>
                  </a:lnTo>
                  <a:lnTo>
                    <a:pt x="3261029" y="894168"/>
                  </a:lnTo>
                  <a:lnTo>
                    <a:pt x="3261029" y="904468"/>
                  </a:lnTo>
                  <a:lnTo>
                    <a:pt x="3252736" y="907808"/>
                  </a:lnTo>
                  <a:lnTo>
                    <a:pt x="3239097" y="903147"/>
                  </a:lnTo>
                  <a:lnTo>
                    <a:pt x="3239097" y="913295"/>
                  </a:lnTo>
                  <a:lnTo>
                    <a:pt x="3238779" y="913422"/>
                  </a:lnTo>
                  <a:lnTo>
                    <a:pt x="3232962" y="911567"/>
                  </a:lnTo>
                  <a:lnTo>
                    <a:pt x="3232962" y="931418"/>
                  </a:lnTo>
                  <a:lnTo>
                    <a:pt x="3199384" y="942352"/>
                  </a:lnTo>
                  <a:lnTo>
                    <a:pt x="3193592" y="940701"/>
                  </a:lnTo>
                  <a:lnTo>
                    <a:pt x="3223603" y="928636"/>
                  </a:lnTo>
                  <a:lnTo>
                    <a:pt x="3232962" y="931418"/>
                  </a:lnTo>
                  <a:lnTo>
                    <a:pt x="3232962" y="911567"/>
                  </a:lnTo>
                  <a:lnTo>
                    <a:pt x="3224822" y="908964"/>
                  </a:lnTo>
                  <a:lnTo>
                    <a:pt x="3225546" y="908646"/>
                  </a:lnTo>
                  <a:lnTo>
                    <a:pt x="3239097" y="913295"/>
                  </a:lnTo>
                  <a:lnTo>
                    <a:pt x="3239097" y="903147"/>
                  </a:lnTo>
                  <a:lnTo>
                    <a:pt x="3238449" y="902919"/>
                  </a:lnTo>
                  <a:lnTo>
                    <a:pt x="3246996" y="899121"/>
                  </a:lnTo>
                  <a:lnTo>
                    <a:pt x="3261029" y="904468"/>
                  </a:lnTo>
                  <a:lnTo>
                    <a:pt x="3261029" y="894168"/>
                  </a:lnTo>
                  <a:lnTo>
                    <a:pt x="3259480" y="893572"/>
                  </a:lnTo>
                  <a:lnTo>
                    <a:pt x="3264865" y="891171"/>
                  </a:lnTo>
                  <a:lnTo>
                    <a:pt x="3279203" y="897153"/>
                  </a:lnTo>
                  <a:lnTo>
                    <a:pt x="3279203" y="887933"/>
                  </a:lnTo>
                  <a:lnTo>
                    <a:pt x="3275571" y="886409"/>
                  </a:lnTo>
                  <a:lnTo>
                    <a:pt x="3285121" y="882167"/>
                  </a:lnTo>
                  <a:lnTo>
                    <a:pt x="3299714" y="888898"/>
                  </a:lnTo>
                  <a:lnTo>
                    <a:pt x="3299714" y="879754"/>
                  </a:lnTo>
                  <a:lnTo>
                    <a:pt x="3295231" y="877684"/>
                  </a:lnTo>
                  <a:lnTo>
                    <a:pt x="3316198" y="868362"/>
                  </a:lnTo>
                  <a:lnTo>
                    <a:pt x="3330994" y="876312"/>
                  </a:lnTo>
                  <a:lnTo>
                    <a:pt x="3330994" y="866254"/>
                  </a:lnTo>
                  <a:lnTo>
                    <a:pt x="3326447" y="863803"/>
                  </a:lnTo>
                  <a:lnTo>
                    <a:pt x="3780218" y="662127"/>
                  </a:lnTo>
                  <a:lnTo>
                    <a:pt x="3780218" y="652500"/>
                  </a:lnTo>
                  <a:lnTo>
                    <a:pt x="3316960" y="858697"/>
                  </a:lnTo>
                  <a:lnTo>
                    <a:pt x="3306724" y="853186"/>
                  </a:lnTo>
                  <a:lnTo>
                    <a:pt x="3306724" y="863257"/>
                  </a:lnTo>
                  <a:lnTo>
                    <a:pt x="3284956" y="872934"/>
                  </a:lnTo>
                  <a:lnTo>
                    <a:pt x="3274860" y="868286"/>
                  </a:lnTo>
                  <a:lnTo>
                    <a:pt x="3274860" y="877430"/>
                  </a:lnTo>
                  <a:lnTo>
                    <a:pt x="3264801" y="881913"/>
                  </a:lnTo>
                  <a:lnTo>
                    <a:pt x="3254083" y="877430"/>
                  </a:lnTo>
                  <a:lnTo>
                    <a:pt x="3254083" y="886675"/>
                  </a:lnTo>
                  <a:lnTo>
                    <a:pt x="3248253" y="889279"/>
                  </a:lnTo>
                  <a:lnTo>
                    <a:pt x="3235782" y="884516"/>
                  </a:lnTo>
                  <a:lnTo>
                    <a:pt x="3235782" y="894829"/>
                  </a:lnTo>
                  <a:lnTo>
                    <a:pt x="3226689" y="898880"/>
                  </a:lnTo>
                  <a:lnTo>
                    <a:pt x="3218065" y="895934"/>
                  </a:lnTo>
                  <a:lnTo>
                    <a:pt x="3218065" y="916901"/>
                  </a:lnTo>
                  <a:lnTo>
                    <a:pt x="3211423" y="914933"/>
                  </a:lnTo>
                  <a:lnTo>
                    <a:pt x="3211601" y="914844"/>
                  </a:lnTo>
                  <a:lnTo>
                    <a:pt x="3218065" y="916901"/>
                  </a:lnTo>
                  <a:lnTo>
                    <a:pt x="3218065" y="895934"/>
                  </a:lnTo>
                  <a:lnTo>
                    <a:pt x="3213785" y="894461"/>
                  </a:lnTo>
                  <a:lnTo>
                    <a:pt x="3213785" y="904621"/>
                  </a:lnTo>
                  <a:lnTo>
                    <a:pt x="3212706" y="905090"/>
                  </a:lnTo>
                  <a:lnTo>
                    <a:pt x="3210610" y="904430"/>
                  </a:lnTo>
                  <a:lnTo>
                    <a:pt x="3210610" y="924763"/>
                  </a:lnTo>
                  <a:lnTo>
                    <a:pt x="3183013" y="935875"/>
                  </a:lnTo>
                  <a:lnTo>
                    <a:pt x="3183013" y="947686"/>
                  </a:lnTo>
                  <a:lnTo>
                    <a:pt x="3147136" y="959370"/>
                  </a:lnTo>
                  <a:lnTo>
                    <a:pt x="3179038" y="946556"/>
                  </a:lnTo>
                  <a:lnTo>
                    <a:pt x="3183013" y="947686"/>
                  </a:lnTo>
                  <a:lnTo>
                    <a:pt x="3183013" y="935875"/>
                  </a:lnTo>
                  <a:lnTo>
                    <a:pt x="3180410" y="936917"/>
                  </a:lnTo>
                  <a:lnTo>
                    <a:pt x="3169183" y="933704"/>
                  </a:lnTo>
                  <a:lnTo>
                    <a:pt x="3197847" y="920965"/>
                  </a:lnTo>
                  <a:lnTo>
                    <a:pt x="3210610" y="924763"/>
                  </a:lnTo>
                  <a:lnTo>
                    <a:pt x="3210610" y="904430"/>
                  </a:lnTo>
                  <a:lnTo>
                    <a:pt x="3199498" y="900874"/>
                  </a:lnTo>
                  <a:lnTo>
                    <a:pt x="3199498" y="910971"/>
                  </a:lnTo>
                  <a:lnTo>
                    <a:pt x="3198952" y="911212"/>
                  </a:lnTo>
                  <a:lnTo>
                    <a:pt x="3185401" y="907186"/>
                  </a:lnTo>
                  <a:lnTo>
                    <a:pt x="3185401" y="917257"/>
                  </a:lnTo>
                  <a:lnTo>
                    <a:pt x="3165868" y="925957"/>
                  </a:lnTo>
                  <a:lnTo>
                    <a:pt x="3165868" y="942771"/>
                  </a:lnTo>
                  <a:lnTo>
                    <a:pt x="3073527" y="979944"/>
                  </a:lnTo>
                  <a:lnTo>
                    <a:pt x="3073527" y="993482"/>
                  </a:lnTo>
                  <a:lnTo>
                    <a:pt x="2970949" y="1030185"/>
                  </a:lnTo>
                  <a:lnTo>
                    <a:pt x="3014218" y="1012799"/>
                  </a:lnTo>
                  <a:lnTo>
                    <a:pt x="3073527" y="993482"/>
                  </a:lnTo>
                  <a:lnTo>
                    <a:pt x="3073527" y="979944"/>
                  </a:lnTo>
                  <a:lnTo>
                    <a:pt x="3029280" y="997750"/>
                  </a:lnTo>
                  <a:lnTo>
                    <a:pt x="3013506" y="1002893"/>
                  </a:lnTo>
                  <a:lnTo>
                    <a:pt x="3155467" y="939800"/>
                  </a:lnTo>
                  <a:lnTo>
                    <a:pt x="3165868" y="942771"/>
                  </a:lnTo>
                  <a:lnTo>
                    <a:pt x="3165868" y="925957"/>
                  </a:lnTo>
                  <a:lnTo>
                    <a:pt x="3156572" y="930084"/>
                  </a:lnTo>
                  <a:lnTo>
                    <a:pt x="3142869" y="926160"/>
                  </a:lnTo>
                  <a:lnTo>
                    <a:pt x="3142869" y="936180"/>
                  </a:lnTo>
                  <a:lnTo>
                    <a:pt x="2937078" y="1027772"/>
                  </a:lnTo>
                  <a:lnTo>
                    <a:pt x="2854706" y="1054595"/>
                  </a:lnTo>
                  <a:lnTo>
                    <a:pt x="2860954" y="1050277"/>
                  </a:lnTo>
                  <a:lnTo>
                    <a:pt x="3113709" y="927823"/>
                  </a:lnTo>
                  <a:lnTo>
                    <a:pt x="3142869" y="936180"/>
                  </a:lnTo>
                  <a:lnTo>
                    <a:pt x="3142869" y="926160"/>
                  </a:lnTo>
                  <a:lnTo>
                    <a:pt x="3126702" y="921524"/>
                  </a:lnTo>
                  <a:lnTo>
                    <a:pt x="3154515" y="908050"/>
                  </a:lnTo>
                  <a:lnTo>
                    <a:pt x="3185401" y="917257"/>
                  </a:lnTo>
                  <a:lnTo>
                    <a:pt x="3185401" y="907186"/>
                  </a:lnTo>
                  <a:lnTo>
                    <a:pt x="3167380" y="901814"/>
                  </a:lnTo>
                  <a:lnTo>
                    <a:pt x="3168751" y="901153"/>
                  </a:lnTo>
                  <a:lnTo>
                    <a:pt x="3199498" y="910971"/>
                  </a:lnTo>
                  <a:lnTo>
                    <a:pt x="3199498" y="900874"/>
                  </a:lnTo>
                  <a:lnTo>
                    <a:pt x="3181312" y="895057"/>
                  </a:lnTo>
                  <a:lnTo>
                    <a:pt x="3183217" y="894143"/>
                  </a:lnTo>
                  <a:lnTo>
                    <a:pt x="3213785" y="904621"/>
                  </a:lnTo>
                  <a:lnTo>
                    <a:pt x="3213785" y="894461"/>
                  </a:lnTo>
                  <a:lnTo>
                    <a:pt x="3195510" y="888187"/>
                  </a:lnTo>
                  <a:lnTo>
                    <a:pt x="3205594" y="883297"/>
                  </a:lnTo>
                  <a:lnTo>
                    <a:pt x="3235782" y="894829"/>
                  </a:lnTo>
                  <a:lnTo>
                    <a:pt x="3235782" y="884516"/>
                  </a:lnTo>
                  <a:lnTo>
                    <a:pt x="3217494" y="877531"/>
                  </a:lnTo>
                  <a:lnTo>
                    <a:pt x="3224288" y="874242"/>
                  </a:lnTo>
                  <a:lnTo>
                    <a:pt x="3254083" y="886675"/>
                  </a:lnTo>
                  <a:lnTo>
                    <a:pt x="3254083" y="877430"/>
                  </a:lnTo>
                  <a:lnTo>
                    <a:pt x="3234563" y="869264"/>
                  </a:lnTo>
                  <a:lnTo>
                    <a:pt x="3245574" y="863930"/>
                  </a:lnTo>
                  <a:lnTo>
                    <a:pt x="3274860" y="877430"/>
                  </a:lnTo>
                  <a:lnTo>
                    <a:pt x="3274860" y="868286"/>
                  </a:lnTo>
                  <a:lnTo>
                    <a:pt x="3255264" y="859231"/>
                  </a:lnTo>
                  <a:lnTo>
                    <a:pt x="3278416" y="848017"/>
                  </a:lnTo>
                  <a:lnTo>
                    <a:pt x="3306724" y="863257"/>
                  </a:lnTo>
                  <a:lnTo>
                    <a:pt x="3306724" y="853186"/>
                  </a:lnTo>
                  <a:lnTo>
                    <a:pt x="3288258" y="843241"/>
                  </a:lnTo>
                  <a:lnTo>
                    <a:pt x="3789032" y="600608"/>
                  </a:lnTo>
                  <a:lnTo>
                    <a:pt x="3789032" y="589254"/>
                  </a:lnTo>
                  <a:lnTo>
                    <a:pt x="3277158" y="837260"/>
                  </a:lnTo>
                  <a:lnTo>
                    <a:pt x="3267316" y="831964"/>
                  </a:lnTo>
                  <a:lnTo>
                    <a:pt x="3267316" y="842035"/>
                  </a:lnTo>
                  <a:lnTo>
                    <a:pt x="3243262" y="853681"/>
                  </a:lnTo>
                  <a:lnTo>
                    <a:pt x="3233572" y="849223"/>
                  </a:lnTo>
                  <a:lnTo>
                    <a:pt x="3233572" y="858380"/>
                  </a:lnTo>
                  <a:lnTo>
                    <a:pt x="3221990" y="863993"/>
                  </a:lnTo>
                  <a:lnTo>
                    <a:pt x="3211690" y="859688"/>
                  </a:lnTo>
                  <a:lnTo>
                    <a:pt x="3211690" y="868984"/>
                  </a:lnTo>
                  <a:lnTo>
                    <a:pt x="3204387" y="872528"/>
                  </a:lnTo>
                  <a:lnTo>
                    <a:pt x="3192488" y="867994"/>
                  </a:lnTo>
                  <a:lnTo>
                    <a:pt x="3192488" y="878293"/>
                  </a:lnTo>
                  <a:lnTo>
                    <a:pt x="3181781" y="883475"/>
                  </a:lnTo>
                  <a:lnTo>
                    <a:pt x="3170034" y="879449"/>
                  </a:lnTo>
                  <a:lnTo>
                    <a:pt x="3180600" y="873760"/>
                  </a:lnTo>
                  <a:lnTo>
                    <a:pt x="3192488" y="878293"/>
                  </a:lnTo>
                  <a:lnTo>
                    <a:pt x="3192488" y="867994"/>
                  </a:lnTo>
                  <a:lnTo>
                    <a:pt x="3191789" y="867727"/>
                  </a:lnTo>
                  <a:lnTo>
                    <a:pt x="3199155" y="863752"/>
                  </a:lnTo>
                  <a:lnTo>
                    <a:pt x="3211690" y="868984"/>
                  </a:lnTo>
                  <a:lnTo>
                    <a:pt x="3211690" y="859688"/>
                  </a:lnTo>
                  <a:lnTo>
                    <a:pt x="3208883" y="858507"/>
                  </a:lnTo>
                  <a:lnTo>
                    <a:pt x="3220402" y="852309"/>
                  </a:lnTo>
                  <a:lnTo>
                    <a:pt x="3233572" y="858380"/>
                  </a:lnTo>
                  <a:lnTo>
                    <a:pt x="3233572" y="849223"/>
                  </a:lnTo>
                  <a:lnTo>
                    <a:pt x="3229572" y="847369"/>
                  </a:lnTo>
                  <a:lnTo>
                    <a:pt x="3253371" y="834529"/>
                  </a:lnTo>
                  <a:lnTo>
                    <a:pt x="3267316" y="842035"/>
                  </a:lnTo>
                  <a:lnTo>
                    <a:pt x="3267316" y="831964"/>
                  </a:lnTo>
                  <a:lnTo>
                    <a:pt x="3262719" y="829487"/>
                  </a:lnTo>
                  <a:lnTo>
                    <a:pt x="3797541" y="541248"/>
                  </a:lnTo>
                  <a:lnTo>
                    <a:pt x="3797541" y="529640"/>
                  </a:lnTo>
                  <a:lnTo>
                    <a:pt x="3251949" y="823683"/>
                  </a:lnTo>
                  <a:lnTo>
                    <a:pt x="3242602" y="818654"/>
                  </a:lnTo>
                  <a:lnTo>
                    <a:pt x="3242602" y="828725"/>
                  </a:lnTo>
                  <a:lnTo>
                    <a:pt x="3217976" y="842010"/>
                  </a:lnTo>
                  <a:lnTo>
                    <a:pt x="3208794" y="837768"/>
                  </a:lnTo>
                  <a:lnTo>
                    <a:pt x="3208794" y="846950"/>
                  </a:lnTo>
                  <a:lnTo>
                    <a:pt x="3196755" y="853440"/>
                  </a:lnTo>
                  <a:lnTo>
                    <a:pt x="3187014" y="849363"/>
                  </a:lnTo>
                  <a:lnTo>
                    <a:pt x="3187014" y="858685"/>
                  </a:lnTo>
                  <a:lnTo>
                    <a:pt x="3179191" y="862901"/>
                  </a:lnTo>
                  <a:lnTo>
                    <a:pt x="3169501" y="859193"/>
                  </a:lnTo>
                  <a:lnTo>
                    <a:pt x="3169501" y="889431"/>
                  </a:lnTo>
                  <a:lnTo>
                    <a:pt x="3167202" y="890549"/>
                  </a:lnTo>
                  <a:lnTo>
                    <a:pt x="3156051" y="886993"/>
                  </a:lnTo>
                  <a:lnTo>
                    <a:pt x="3158502" y="885659"/>
                  </a:lnTo>
                  <a:lnTo>
                    <a:pt x="3169501" y="889431"/>
                  </a:lnTo>
                  <a:lnTo>
                    <a:pt x="3169501" y="859193"/>
                  </a:lnTo>
                  <a:lnTo>
                    <a:pt x="3168002" y="858621"/>
                  </a:lnTo>
                  <a:lnTo>
                    <a:pt x="3168002" y="868934"/>
                  </a:lnTo>
                  <a:lnTo>
                    <a:pt x="3156877" y="874928"/>
                  </a:lnTo>
                  <a:lnTo>
                    <a:pt x="3154629" y="874166"/>
                  </a:lnTo>
                  <a:lnTo>
                    <a:pt x="3154629" y="896632"/>
                  </a:lnTo>
                  <a:lnTo>
                    <a:pt x="3152864" y="897483"/>
                  </a:lnTo>
                  <a:lnTo>
                    <a:pt x="3142361" y="894359"/>
                  </a:lnTo>
                  <a:lnTo>
                    <a:pt x="3144278" y="893330"/>
                  </a:lnTo>
                  <a:lnTo>
                    <a:pt x="3154629" y="896632"/>
                  </a:lnTo>
                  <a:lnTo>
                    <a:pt x="3154629" y="874166"/>
                  </a:lnTo>
                  <a:lnTo>
                    <a:pt x="3145345" y="870966"/>
                  </a:lnTo>
                  <a:lnTo>
                    <a:pt x="3145345" y="881138"/>
                  </a:lnTo>
                  <a:lnTo>
                    <a:pt x="3142538" y="882662"/>
                  </a:lnTo>
                  <a:lnTo>
                    <a:pt x="3139998" y="881849"/>
                  </a:lnTo>
                  <a:lnTo>
                    <a:pt x="3139998" y="903719"/>
                  </a:lnTo>
                  <a:lnTo>
                    <a:pt x="3111982" y="917295"/>
                  </a:lnTo>
                  <a:lnTo>
                    <a:pt x="3104032" y="915022"/>
                  </a:lnTo>
                  <a:lnTo>
                    <a:pt x="3130334" y="900849"/>
                  </a:lnTo>
                  <a:lnTo>
                    <a:pt x="3139998" y="903719"/>
                  </a:lnTo>
                  <a:lnTo>
                    <a:pt x="3139998" y="881849"/>
                  </a:lnTo>
                  <a:lnTo>
                    <a:pt x="3130753" y="878890"/>
                  </a:lnTo>
                  <a:lnTo>
                    <a:pt x="3130753" y="889012"/>
                  </a:lnTo>
                  <a:lnTo>
                    <a:pt x="3128492" y="890231"/>
                  </a:lnTo>
                  <a:lnTo>
                    <a:pt x="3116478" y="886650"/>
                  </a:lnTo>
                  <a:lnTo>
                    <a:pt x="3116478" y="896708"/>
                  </a:lnTo>
                  <a:lnTo>
                    <a:pt x="3098977" y="906145"/>
                  </a:lnTo>
                  <a:lnTo>
                    <a:pt x="3098977" y="923594"/>
                  </a:lnTo>
                  <a:lnTo>
                    <a:pt x="2991497" y="975677"/>
                  </a:lnTo>
                  <a:lnTo>
                    <a:pt x="3091891" y="921562"/>
                  </a:lnTo>
                  <a:lnTo>
                    <a:pt x="3098977" y="923594"/>
                  </a:lnTo>
                  <a:lnTo>
                    <a:pt x="3098977" y="906145"/>
                  </a:lnTo>
                  <a:lnTo>
                    <a:pt x="3089986" y="910983"/>
                  </a:lnTo>
                  <a:lnTo>
                    <a:pt x="3077832" y="907503"/>
                  </a:lnTo>
                  <a:lnTo>
                    <a:pt x="3077832" y="917536"/>
                  </a:lnTo>
                  <a:lnTo>
                    <a:pt x="2965780" y="977925"/>
                  </a:lnTo>
                  <a:lnTo>
                    <a:pt x="3060496" y="912545"/>
                  </a:lnTo>
                  <a:lnTo>
                    <a:pt x="3077832" y="917536"/>
                  </a:lnTo>
                  <a:lnTo>
                    <a:pt x="3077832" y="907503"/>
                  </a:lnTo>
                  <a:lnTo>
                    <a:pt x="3070758" y="905459"/>
                  </a:lnTo>
                  <a:lnTo>
                    <a:pt x="3093428" y="889812"/>
                  </a:lnTo>
                  <a:lnTo>
                    <a:pt x="3116478" y="896708"/>
                  </a:lnTo>
                  <a:lnTo>
                    <a:pt x="3116478" y="886650"/>
                  </a:lnTo>
                  <a:lnTo>
                    <a:pt x="3103588" y="882789"/>
                  </a:lnTo>
                  <a:lnTo>
                    <a:pt x="3106051" y="881100"/>
                  </a:lnTo>
                  <a:lnTo>
                    <a:pt x="3130753" y="889012"/>
                  </a:lnTo>
                  <a:lnTo>
                    <a:pt x="3130753" y="878890"/>
                  </a:lnTo>
                  <a:lnTo>
                    <a:pt x="3116059" y="874179"/>
                  </a:lnTo>
                  <a:lnTo>
                    <a:pt x="3119069" y="872109"/>
                  </a:lnTo>
                  <a:lnTo>
                    <a:pt x="3145345" y="881138"/>
                  </a:lnTo>
                  <a:lnTo>
                    <a:pt x="3145345" y="870966"/>
                  </a:lnTo>
                  <a:lnTo>
                    <a:pt x="3128911" y="865314"/>
                  </a:lnTo>
                  <a:lnTo>
                    <a:pt x="3139478" y="858024"/>
                  </a:lnTo>
                  <a:lnTo>
                    <a:pt x="3168002" y="868934"/>
                  </a:lnTo>
                  <a:lnTo>
                    <a:pt x="3168002" y="858621"/>
                  </a:lnTo>
                  <a:lnTo>
                    <a:pt x="3149092" y="851382"/>
                  </a:lnTo>
                  <a:lnTo>
                    <a:pt x="3156813" y="846061"/>
                  </a:lnTo>
                  <a:lnTo>
                    <a:pt x="3187014" y="858685"/>
                  </a:lnTo>
                  <a:lnTo>
                    <a:pt x="3187014" y="849363"/>
                  </a:lnTo>
                  <a:lnTo>
                    <a:pt x="3165246" y="840232"/>
                  </a:lnTo>
                  <a:lnTo>
                    <a:pt x="3176879" y="832205"/>
                  </a:lnTo>
                  <a:lnTo>
                    <a:pt x="3208794" y="846950"/>
                  </a:lnTo>
                  <a:lnTo>
                    <a:pt x="3208794" y="837768"/>
                  </a:lnTo>
                  <a:lnTo>
                    <a:pt x="3184855" y="826693"/>
                  </a:lnTo>
                  <a:lnTo>
                    <a:pt x="3208528" y="810361"/>
                  </a:lnTo>
                  <a:lnTo>
                    <a:pt x="3242602" y="828725"/>
                  </a:lnTo>
                  <a:lnTo>
                    <a:pt x="3242602" y="818654"/>
                  </a:lnTo>
                  <a:lnTo>
                    <a:pt x="3216719" y="804697"/>
                  </a:lnTo>
                  <a:lnTo>
                    <a:pt x="3819423" y="388670"/>
                  </a:lnTo>
                  <a:lnTo>
                    <a:pt x="3819423" y="377571"/>
                  </a:lnTo>
                  <a:lnTo>
                    <a:pt x="3207347" y="799655"/>
                  </a:lnTo>
                  <a:lnTo>
                    <a:pt x="3199142" y="795235"/>
                  </a:lnTo>
                  <a:lnTo>
                    <a:pt x="3199142" y="805307"/>
                  </a:lnTo>
                  <a:lnTo>
                    <a:pt x="3174835" y="822071"/>
                  </a:lnTo>
                  <a:lnTo>
                    <a:pt x="3166846" y="818388"/>
                  </a:lnTo>
                  <a:lnTo>
                    <a:pt x="3166846" y="827582"/>
                  </a:lnTo>
                  <a:lnTo>
                    <a:pt x="3154819" y="835875"/>
                  </a:lnTo>
                  <a:lnTo>
                    <a:pt x="3146361" y="832345"/>
                  </a:lnTo>
                  <a:lnTo>
                    <a:pt x="3146361" y="841705"/>
                  </a:lnTo>
                  <a:lnTo>
                    <a:pt x="3138309" y="847267"/>
                  </a:lnTo>
                  <a:lnTo>
                    <a:pt x="3128683" y="843597"/>
                  </a:lnTo>
                  <a:lnTo>
                    <a:pt x="3128683" y="853897"/>
                  </a:lnTo>
                  <a:lnTo>
                    <a:pt x="3117710" y="861466"/>
                  </a:lnTo>
                  <a:lnTo>
                    <a:pt x="3107855" y="858088"/>
                  </a:lnTo>
                  <a:lnTo>
                    <a:pt x="3107855" y="868260"/>
                  </a:lnTo>
                  <a:lnTo>
                    <a:pt x="3104578" y="870508"/>
                  </a:lnTo>
                  <a:lnTo>
                    <a:pt x="3094571" y="867308"/>
                  </a:lnTo>
                  <a:lnTo>
                    <a:pt x="3094571" y="877417"/>
                  </a:lnTo>
                  <a:lnTo>
                    <a:pt x="3091853" y="879297"/>
                  </a:lnTo>
                  <a:lnTo>
                    <a:pt x="3081680" y="876261"/>
                  </a:lnTo>
                  <a:lnTo>
                    <a:pt x="3081680" y="886307"/>
                  </a:lnTo>
                  <a:lnTo>
                    <a:pt x="3058871" y="902042"/>
                  </a:lnTo>
                  <a:lnTo>
                    <a:pt x="3048584" y="899096"/>
                  </a:lnTo>
                  <a:lnTo>
                    <a:pt x="3048584" y="909129"/>
                  </a:lnTo>
                  <a:lnTo>
                    <a:pt x="2888157" y="1019759"/>
                  </a:lnTo>
                  <a:lnTo>
                    <a:pt x="2852204" y="1039139"/>
                  </a:lnTo>
                  <a:lnTo>
                    <a:pt x="2852204" y="1065555"/>
                  </a:lnTo>
                  <a:lnTo>
                    <a:pt x="2814574" y="1082306"/>
                  </a:lnTo>
                  <a:lnTo>
                    <a:pt x="2826905" y="1073785"/>
                  </a:lnTo>
                  <a:lnTo>
                    <a:pt x="2852204" y="1065555"/>
                  </a:lnTo>
                  <a:lnTo>
                    <a:pt x="2852204" y="1039139"/>
                  </a:lnTo>
                  <a:lnTo>
                    <a:pt x="2826067" y="1053223"/>
                  </a:lnTo>
                  <a:lnTo>
                    <a:pt x="3017342" y="900163"/>
                  </a:lnTo>
                  <a:lnTo>
                    <a:pt x="3048584" y="909129"/>
                  </a:lnTo>
                  <a:lnTo>
                    <a:pt x="3048584" y="899096"/>
                  </a:lnTo>
                  <a:lnTo>
                    <a:pt x="3026575" y="892771"/>
                  </a:lnTo>
                  <a:lnTo>
                    <a:pt x="3047428" y="876084"/>
                  </a:lnTo>
                  <a:lnTo>
                    <a:pt x="3081680" y="886307"/>
                  </a:lnTo>
                  <a:lnTo>
                    <a:pt x="3081680" y="876261"/>
                  </a:lnTo>
                  <a:lnTo>
                    <a:pt x="3056572" y="868768"/>
                  </a:lnTo>
                  <a:lnTo>
                    <a:pt x="3059696" y="866267"/>
                  </a:lnTo>
                  <a:lnTo>
                    <a:pt x="3094571" y="877417"/>
                  </a:lnTo>
                  <a:lnTo>
                    <a:pt x="3094571" y="867308"/>
                  </a:lnTo>
                  <a:lnTo>
                    <a:pt x="3068726" y="859040"/>
                  </a:lnTo>
                  <a:lnTo>
                    <a:pt x="3072409" y="856094"/>
                  </a:lnTo>
                  <a:lnTo>
                    <a:pt x="3107855" y="868260"/>
                  </a:lnTo>
                  <a:lnTo>
                    <a:pt x="3107855" y="858088"/>
                  </a:lnTo>
                  <a:lnTo>
                    <a:pt x="3081312" y="848969"/>
                  </a:lnTo>
                  <a:lnTo>
                    <a:pt x="3092462" y="840054"/>
                  </a:lnTo>
                  <a:lnTo>
                    <a:pt x="3128683" y="853897"/>
                  </a:lnTo>
                  <a:lnTo>
                    <a:pt x="3128683" y="843597"/>
                  </a:lnTo>
                  <a:lnTo>
                    <a:pt x="3101175" y="833069"/>
                  </a:lnTo>
                  <a:lnTo>
                    <a:pt x="3109582" y="826338"/>
                  </a:lnTo>
                  <a:lnTo>
                    <a:pt x="3146361" y="841705"/>
                  </a:lnTo>
                  <a:lnTo>
                    <a:pt x="3146361" y="832345"/>
                  </a:lnTo>
                  <a:lnTo>
                    <a:pt x="3117304" y="820166"/>
                  </a:lnTo>
                  <a:lnTo>
                    <a:pt x="3129559" y="810361"/>
                  </a:lnTo>
                  <a:lnTo>
                    <a:pt x="3166846" y="827582"/>
                  </a:lnTo>
                  <a:lnTo>
                    <a:pt x="3166846" y="818388"/>
                  </a:lnTo>
                  <a:lnTo>
                    <a:pt x="3136862" y="804519"/>
                  </a:lnTo>
                  <a:lnTo>
                    <a:pt x="3161334" y="784936"/>
                  </a:lnTo>
                  <a:lnTo>
                    <a:pt x="3199142" y="805307"/>
                  </a:lnTo>
                  <a:lnTo>
                    <a:pt x="3199142" y="795235"/>
                  </a:lnTo>
                  <a:lnTo>
                    <a:pt x="3168853" y="778916"/>
                  </a:lnTo>
                  <a:lnTo>
                    <a:pt x="3840530" y="241414"/>
                  </a:lnTo>
                  <a:lnTo>
                    <a:pt x="3840530" y="230200"/>
                  </a:lnTo>
                  <a:lnTo>
                    <a:pt x="3159861" y="774065"/>
                  </a:lnTo>
                  <a:lnTo>
                    <a:pt x="3152330" y="770013"/>
                  </a:lnTo>
                  <a:lnTo>
                    <a:pt x="3152330" y="780084"/>
                  </a:lnTo>
                  <a:lnTo>
                    <a:pt x="3127286" y="800100"/>
                  </a:lnTo>
                  <a:lnTo>
                    <a:pt x="3119983" y="796734"/>
                  </a:lnTo>
                  <a:lnTo>
                    <a:pt x="3119983" y="805942"/>
                  </a:lnTo>
                  <a:lnTo>
                    <a:pt x="3107372" y="816013"/>
                  </a:lnTo>
                  <a:lnTo>
                    <a:pt x="3099638" y="812787"/>
                  </a:lnTo>
                  <a:lnTo>
                    <a:pt x="3099638" y="822185"/>
                  </a:lnTo>
                  <a:lnTo>
                    <a:pt x="3090926" y="829157"/>
                  </a:lnTo>
                  <a:lnTo>
                    <a:pt x="3082201" y="825830"/>
                  </a:lnTo>
                  <a:lnTo>
                    <a:pt x="3082201" y="836129"/>
                  </a:lnTo>
                  <a:lnTo>
                    <a:pt x="3070695" y="845324"/>
                  </a:lnTo>
                  <a:lnTo>
                    <a:pt x="3061766" y="842264"/>
                  </a:lnTo>
                  <a:lnTo>
                    <a:pt x="3061766" y="852449"/>
                  </a:lnTo>
                  <a:lnTo>
                    <a:pt x="3057868" y="855573"/>
                  </a:lnTo>
                  <a:lnTo>
                    <a:pt x="3048825" y="852690"/>
                  </a:lnTo>
                  <a:lnTo>
                    <a:pt x="3048825" y="862787"/>
                  </a:lnTo>
                  <a:lnTo>
                    <a:pt x="3045485" y="865466"/>
                  </a:lnTo>
                  <a:lnTo>
                    <a:pt x="3036328" y="862736"/>
                  </a:lnTo>
                  <a:lnTo>
                    <a:pt x="3036328" y="872782"/>
                  </a:lnTo>
                  <a:lnTo>
                    <a:pt x="3015335" y="889558"/>
                  </a:lnTo>
                  <a:lnTo>
                    <a:pt x="3006102" y="886917"/>
                  </a:lnTo>
                  <a:lnTo>
                    <a:pt x="3006102" y="896937"/>
                  </a:lnTo>
                  <a:lnTo>
                    <a:pt x="2781287" y="1076566"/>
                  </a:lnTo>
                  <a:lnTo>
                    <a:pt x="2756179" y="1056728"/>
                  </a:lnTo>
                  <a:lnTo>
                    <a:pt x="2769108" y="1065276"/>
                  </a:lnTo>
                  <a:lnTo>
                    <a:pt x="2772156" y="1061466"/>
                  </a:lnTo>
                  <a:lnTo>
                    <a:pt x="2775204" y="1065276"/>
                  </a:lnTo>
                  <a:lnTo>
                    <a:pt x="2967393" y="885825"/>
                  </a:lnTo>
                  <a:lnTo>
                    <a:pt x="3006102" y="896937"/>
                  </a:lnTo>
                  <a:lnTo>
                    <a:pt x="3006102" y="886917"/>
                  </a:lnTo>
                  <a:lnTo>
                    <a:pt x="2975610" y="878154"/>
                  </a:lnTo>
                  <a:lnTo>
                    <a:pt x="2994672" y="860348"/>
                  </a:lnTo>
                  <a:lnTo>
                    <a:pt x="3036328" y="872782"/>
                  </a:lnTo>
                  <a:lnTo>
                    <a:pt x="3036328" y="862736"/>
                  </a:lnTo>
                  <a:lnTo>
                    <a:pt x="3002838" y="852741"/>
                  </a:lnTo>
                  <a:lnTo>
                    <a:pt x="3006560" y="849261"/>
                  </a:lnTo>
                  <a:lnTo>
                    <a:pt x="3048825" y="862787"/>
                  </a:lnTo>
                  <a:lnTo>
                    <a:pt x="3048825" y="852690"/>
                  </a:lnTo>
                  <a:lnTo>
                    <a:pt x="3014624" y="841730"/>
                  </a:lnTo>
                  <a:lnTo>
                    <a:pt x="3018904" y="837730"/>
                  </a:lnTo>
                  <a:lnTo>
                    <a:pt x="3061766" y="852449"/>
                  </a:lnTo>
                  <a:lnTo>
                    <a:pt x="3061766" y="842264"/>
                  </a:lnTo>
                  <a:lnTo>
                    <a:pt x="3026880" y="830275"/>
                  </a:lnTo>
                  <a:lnTo>
                    <a:pt x="3038513" y="819429"/>
                  </a:lnTo>
                  <a:lnTo>
                    <a:pt x="3082201" y="836129"/>
                  </a:lnTo>
                  <a:lnTo>
                    <a:pt x="3082201" y="825830"/>
                  </a:lnTo>
                  <a:lnTo>
                    <a:pt x="3046349" y="812114"/>
                  </a:lnTo>
                  <a:lnTo>
                    <a:pt x="3055353" y="803694"/>
                  </a:lnTo>
                  <a:lnTo>
                    <a:pt x="3099638" y="822185"/>
                  </a:lnTo>
                  <a:lnTo>
                    <a:pt x="3099638" y="812787"/>
                  </a:lnTo>
                  <a:lnTo>
                    <a:pt x="3062351" y="797166"/>
                  </a:lnTo>
                  <a:lnTo>
                    <a:pt x="3075127" y="785228"/>
                  </a:lnTo>
                  <a:lnTo>
                    <a:pt x="3119983" y="805942"/>
                  </a:lnTo>
                  <a:lnTo>
                    <a:pt x="3119983" y="796734"/>
                  </a:lnTo>
                  <a:lnTo>
                    <a:pt x="3081744" y="779056"/>
                  </a:lnTo>
                  <a:lnTo>
                    <a:pt x="3106864" y="755599"/>
                  </a:lnTo>
                  <a:lnTo>
                    <a:pt x="3152330" y="780084"/>
                  </a:lnTo>
                  <a:lnTo>
                    <a:pt x="3152330" y="770013"/>
                  </a:lnTo>
                  <a:lnTo>
                    <a:pt x="3113709" y="749211"/>
                  </a:lnTo>
                  <a:lnTo>
                    <a:pt x="3824097" y="85915"/>
                  </a:lnTo>
                  <a:lnTo>
                    <a:pt x="3832301" y="94615"/>
                  </a:lnTo>
                  <a:lnTo>
                    <a:pt x="3828288" y="100571"/>
                  </a:lnTo>
                  <a:lnTo>
                    <a:pt x="3839426" y="102171"/>
                  </a:lnTo>
                  <a:lnTo>
                    <a:pt x="3846576" y="109728"/>
                  </a:lnTo>
                  <a:lnTo>
                    <a:pt x="3848836" y="103517"/>
                  </a:lnTo>
                  <a:lnTo>
                    <a:pt x="3860076" y="105117"/>
                  </a:lnTo>
                  <a:lnTo>
                    <a:pt x="3860076" y="35153"/>
                  </a:lnTo>
                  <a:lnTo>
                    <a:pt x="3794760" y="54851"/>
                  </a:lnTo>
                  <a:lnTo>
                    <a:pt x="3817416" y="78841"/>
                  </a:lnTo>
                  <a:lnTo>
                    <a:pt x="3104667" y="744347"/>
                  </a:lnTo>
                  <a:lnTo>
                    <a:pt x="3097822" y="740664"/>
                  </a:lnTo>
                  <a:lnTo>
                    <a:pt x="3097822" y="750735"/>
                  </a:lnTo>
                  <a:lnTo>
                    <a:pt x="3072206" y="774649"/>
                  </a:lnTo>
                  <a:lnTo>
                    <a:pt x="3065589" y="771601"/>
                  </a:lnTo>
                  <a:lnTo>
                    <a:pt x="3065589" y="780834"/>
                  </a:lnTo>
                  <a:lnTo>
                    <a:pt x="3052508" y="793051"/>
                  </a:lnTo>
                  <a:lnTo>
                    <a:pt x="3045510" y="790130"/>
                  </a:lnTo>
                  <a:lnTo>
                    <a:pt x="3045510" y="799579"/>
                  </a:lnTo>
                  <a:lnTo>
                    <a:pt x="3036227" y="808240"/>
                  </a:lnTo>
                  <a:lnTo>
                    <a:pt x="3028391" y="805256"/>
                  </a:lnTo>
                  <a:lnTo>
                    <a:pt x="3028391" y="815555"/>
                  </a:lnTo>
                  <a:lnTo>
                    <a:pt x="3016453" y="826706"/>
                  </a:lnTo>
                  <a:lnTo>
                    <a:pt x="3008477" y="823976"/>
                  </a:lnTo>
                  <a:lnTo>
                    <a:pt x="3008477" y="834148"/>
                  </a:lnTo>
                  <a:lnTo>
                    <a:pt x="3004007" y="838327"/>
                  </a:lnTo>
                  <a:lnTo>
                    <a:pt x="2995930" y="835748"/>
                  </a:lnTo>
                  <a:lnTo>
                    <a:pt x="2995930" y="845870"/>
                  </a:lnTo>
                  <a:lnTo>
                    <a:pt x="2992031" y="849515"/>
                  </a:lnTo>
                  <a:lnTo>
                    <a:pt x="2983865" y="847090"/>
                  </a:lnTo>
                  <a:lnTo>
                    <a:pt x="2983865" y="857135"/>
                  </a:lnTo>
                  <a:lnTo>
                    <a:pt x="2964700" y="875030"/>
                  </a:lnTo>
                  <a:lnTo>
                    <a:pt x="2956496" y="872680"/>
                  </a:lnTo>
                  <a:lnTo>
                    <a:pt x="2956496" y="882688"/>
                  </a:lnTo>
                  <a:lnTo>
                    <a:pt x="2772270" y="1054709"/>
                  </a:lnTo>
                  <a:lnTo>
                    <a:pt x="2735300" y="1017409"/>
                  </a:lnTo>
                  <a:lnTo>
                    <a:pt x="2735300" y="1031227"/>
                  </a:lnTo>
                  <a:lnTo>
                    <a:pt x="2669095" y="987361"/>
                  </a:lnTo>
                  <a:lnTo>
                    <a:pt x="2669095" y="1000188"/>
                  </a:lnTo>
                  <a:lnTo>
                    <a:pt x="1988121" y="604989"/>
                  </a:lnTo>
                  <a:lnTo>
                    <a:pt x="2139721" y="648462"/>
                  </a:lnTo>
                  <a:lnTo>
                    <a:pt x="2660307" y="993228"/>
                  </a:lnTo>
                  <a:lnTo>
                    <a:pt x="2669095" y="1000188"/>
                  </a:lnTo>
                  <a:lnTo>
                    <a:pt x="2669095" y="987361"/>
                  </a:lnTo>
                  <a:lnTo>
                    <a:pt x="2665133" y="984732"/>
                  </a:lnTo>
                  <a:lnTo>
                    <a:pt x="2569641" y="909231"/>
                  </a:lnTo>
                  <a:lnTo>
                    <a:pt x="2569641" y="921461"/>
                  </a:lnTo>
                  <a:lnTo>
                    <a:pt x="2171331" y="657529"/>
                  </a:lnTo>
                  <a:lnTo>
                    <a:pt x="2273135" y="686714"/>
                  </a:lnTo>
                  <a:lnTo>
                    <a:pt x="2569641" y="921461"/>
                  </a:lnTo>
                  <a:lnTo>
                    <a:pt x="2569641" y="909231"/>
                  </a:lnTo>
                  <a:lnTo>
                    <a:pt x="2296871" y="693521"/>
                  </a:lnTo>
                  <a:lnTo>
                    <a:pt x="2441244" y="734923"/>
                  </a:lnTo>
                  <a:lnTo>
                    <a:pt x="2735300" y="1031227"/>
                  </a:lnTo>
                  <a:lnTo>
                    <a:pt x="2735300" y="1017409"/>
                  </a:lnTo>
                  <a:lnTo>
                    <a:pt x="2460993" y="740587"/>
                  </a:lnTo>
                  <a:lnTo>
                    <a:pt x="2956496" y="882688"/>
                  </a:lnTo>
                  <a:lnTo>
                    <a:pt x="2956496" y="872680"/>
                  </a:lnTo>
                  <a:lnTo>
                    <a:pt x="2447137" y="726592"/>
                  </a:lnTo>
                  <a:lnTo>
                    <a:pt x="2427351" y="706640"/>
                  </a:lnTo>
                  <a:lnTo>
                    <a:pt x="2427351" y="720928"/>
                  </a:lnTo>
                  <a:lnTo>
                    <a:pt x="2277008" y="677811"/>
                  </a:lnTo>
                  <a:lnTo>
                    <a:pt x="2253297" y="659066"/>
                  </a:lnTo>
                  <a:lnTo>
                    <a:pt x="2253297" y="671017"/>
                  </a:lnTo>
                  <a:lnTo>
                    <a:pt x="2144699" y="639876"/>
                  </a:lnTo>
                  <a:lnTo>
                    <a:pt x="2113064" y="618921"/>
                  </a:lnTo>
                  <a:lnTo>
                    <a:pt x="2113064" y="630809"/>
                  </a:lnTo>
                  <a:lnTo>
                    <a:pt x="1954034" y="585203"/>
                  </a:lnTo>
                  <a:lnTo>
                    <a:pt x="1916493" y="563422"/>
                  </a:lnTo>
                  <a:lnTo>
                    <a:pt x="1916493" y="574433"/>
                  </a:lnTo>
                  <a:lnTo>
                    <a:pt x="1581404" y="478332"/>
                  </a:lnTo>
                  <a:lnTo>
                    <a:pt x="1531569" y="453186"/>
                  </a:lnTo>
                  <a:lnTo>
                    <a:pt x="1531569" y="464032"/>
                  </a:lnTo>
                  <a:lnTo>
                    <a:pt x="1249870" y="383235"/>
                  </a:lnTo>
                  <a:lnTo>
                    <a:pt x="1188999" y="355498"/>
                  </a:lnTo>
                  <a:lnTo>
                    <a:pt x="1188999" y="365785"/>
                  </a:lnTo>
                  <a:lnTo>
                    <a:pt x="711276" y="228765"/>
                  </a:lnTo>
                  <a:lnTo>
                    <a:pt x="317538" y="62128"/>
                  </a:lnTo>
                  <a:lnTo>
                    <a:pt x="910539" y="238963"/>
                  </a:lnTo>
                  <a:lnTo>
                    <a:pt x="1188999" y="365785"/>
                  </a:lnTo>
                  <a:lnTo>
                    <a:pt x="1188999" y="355498"/>
                  </a:lnTo>
                  <a:lnTo>
                    <a:pt x="976452" y="258622"/>
                  </a:lnTo>
                  <a:lnTo>
                    <a:pt x="1337576" y="366293"/>
                  </a:lnTo>
                  <a:lnTo>
                    <a:pt x="1531569" y="464032"/>
                  </a:lnTo>
                  <a:lnTo>
                    <a:pt x="1531569" y="453186"/>
                  </a:lnTo>
                  <a:lnTo>
                    <a:pt x="1390878" y="382193"/>
                  </a:lnTo>
                  <a:lnTo>
                    <a:pt x="1790204" y="501256"/>
                  </a:lnTo>
                  <a:lnTo>
                    <a:pt x="1916493" y="574433"/>
                  </a:lnTo>
                  <a:lnTo>
                    <a:pt x="1916493" y="563422"/>
                  </a:lnTo>
                  <a:lnTo>
                    <a:pt x="1829638" y="513016"/>
                  </a:lnTo>
                  <a:lnTo>
                    <a:pt x="2021636" y="570255"/>
                  </a:lnTo>
                  <a:lnTo>
                    <a:pt x="2113064" y="630809"/>
                  </a:lnTo>
                  <a:lnTo>
                    <a:pt x="2113064" y="618921"/>
                  </a:lnTo>
                  <a:lnTo>
                    <a:pt x="2054352" y="580009"/>
                  </a:lnTo>
                  <a:lnTo>
                    <a:pt x="2189086" y="620179"/>
                  </a:lnTo>
                  <a:lnTo>
                    <a:pt x="2253297" y="671017"/>
                  </a:lnTo>
                  <a:lnTo>
                    <a:pt x="2253297" y="659066"/>
                  </a:lnTo>
                  <a:lnTo>
                    <a:pt x="2213203" y="627367"/>
                  </a:lnTo>
                  <a:lnTo>
                    <a:pt x="2385466" y="678726"/>
                  </a:lnTo>
                  <a:lnTo>
                    <a:pt x="2427351" y="720928"/>
                  </a:lnTo>
                  <a:lnTo>
                    <a:pt x="2427351" y="706640"/>
                  </a:lnTo>
                  <a:lnTo>
                    <a:pt x="2405659" y="684745"/>
                  </a:lnTo>
                  <a:lnTo>
                    <a:pt x="2983865" y="857135"/>
                  </a:lnTo>
                  <a:lnTo>
                    <a:pt x="2983865" y="847090"/>
                  </a:lnTo>
                  <a:lnTo>
                    <a:pt x="2391524" y="670471"/>
                  </a:lnTo>
                  <a:lnTo>
                    <a:pt x="2371293" y="650062"/>
                  </a:lnTo>
                  <a:lnTo>
                    <a:pt x="2371293" y="664438"/>
                  </a:lnTo>
                  <a:lnTo>
                    <a:pt x="2192782" y="611225"/>
                  </a:lnTo>
                  <a:lnTo>
                    <a:pt x="2168690" y="592175"/>
                  </a:lnTo>
                  <a:lnTo>
                    <a:pt x="2168690" y="604037"/>
                  </a:lnTo>
                  <a:lnTo>
                    <a:pt x="2026754" y="561721"/>
                  </a:lnTo>
                  <a:lnTo>
                    <a:pt x="1994014" y="540029"/>
                  </a:lnTo>
                  <a:lnTo>
                    <a:pt x="1994014" y="551967"/>
                  </a:lnTo>
                  <a:lnTo>
                    <a:pt x="1794027" y="492340"/>
                  </a:lnTo>
                  <a:lnTo>
                    <a:pt x="1754466" y="469392"/>
                  </a:lnTo>
                  <a:lnTo>
                    <a:pt x="1754466" y="480542"/>
                  </a:lnTo>
                  <a:lnTo>
                    <a:pt x="1342174" y="357606"/>
                  </a:lnTo>
                  <a:lnTo>
                    <a:pt x="1288694" y="330631"/>
                  </a:lnTo>
                  <a:lnTo>
                    <a:pt x="1288694" y="341668"/>
                  </a:lnTo>
                  <a:lnTo>
                    <a:pt x="912698" y="229552"/>
                  </a:lnTo>
                  <a:lnTo>
                    <a:pt x="545172" y="62039"/>
                  </a:lnTo>
                  <a:lnTo>
                    <a:pt x="1061440" y="227164"/>
                  </a:lnTo>
                  <a:lnTo>
                    <a:pt x="1288694" y="341668"/>
                  </a:lnTo>
                  <a:lnTo>
                    <a:pt x="1288694" y="330631"/>
                  </a:lnTo>
                  <a:lnTo>
                    <a:pt x="1122159" y="246595"/>
                  </a:lnTo>
                  <a:lnTo>
                    <a:pt x="1632331" y="409765"/>
                  </a:lnTo>
                  <a:lnTo>
                    <a:pt x="1754466" y="480542"/>
                  </a:lnTo>
                  <a:lnTo>
                    <a:pt x="1754466" y="469392"/>
                  </a:lnTo>
                  <a:lnTo>
                    <a:pt x="1675587" y="423608"/>
                  </a:lnTo>
                  <a:lnTo>
                    <a:pt x="1916582" y="500684"/>
                  </a:lnTo>
                  <a:lnTo>
                    <a:pt x="1994014" y="551967"/>
                  </a:lnTo>
                  <a:lnTo>
                    <a:pt x="1994014" y="540029"/>
                  </a:lnTo>
                  <a:lnTo>
                    <a:pt x="1951482" y="511848"/>
                  </a:lnTo>
                  <a:lnTo>
                    <a:pt x="2120506" y="565899"/>
                  </a:lnTo>
                  <a:lnTo>
                    <a:pt x="2168690" y="604037"/>
                  </a:lnTo>
                  <a:lnTo>
                    <a:pt x="2168690" y="592175"/>
                  </a:lnTo>
                  <a:lnTo>
                    <a:pt x="2145614" y="573925"/>
                  </a:lnTo>
                  <a:lnTo>
                    <a:pt x="2344623" y="637565"/>
                  </a:lnTo>
                  <a:lnTo>
                    <a:pt x="2371293" y="664438"/>
                  </a:lnTo>
                  <a:lnTo>
                    <a:pt x="2371293" y="650062"/>
                  </a:lnTo>
                  <a:lnTo>
                    <a:pt x="2365540" y="644258"/>
                  </a:lnTo>
                  <a:lnTo>
                    <a:pt x="2995930" y="845870"/>
                  </a:lnTo>
                  <a:lnTo>
                    <a:pt x="2995930" y="835748"/>
                  </a:lnTo>
                  <a:lnTo>
                    <a:pt x="2350859" y="629437"/>
                  </a:lnTo>
                  <a:lnTo>
                    <a:pt x="2329904" y="608291"/>
                  </a:lnTo>
                  <a:lnTo>
                    <a:pt x="2329904" y="622731"/>
                  </a:lnTo>
                  <a:lnTo>
                    <a:pt x="2124113" y="556920"/>
                  </a:lnTo>
                  <a:lnTo>
                    <a:pt x="2099056" y="537108"/>
                  </a:lnTo>
                  <a:lnTo>
                    <a:pt x="2099056" y="548906"/>
                  </a:lnTo>
                  <a:lnTo>
                    <a:pt x="1921929" y="492264"/>
                  </a:lnTo>
                  <a:lnTo>
                    <a:pt x="1887004" y="469125"/>
                  </a:lnTo>
                  <a:lnTo>
                    <a:pt x="1887004" y="481088"/>
                  </a:lnTo>
                  <a:lnTo>
                    <a:pt x="1636699" y="401040"/>
                  </a:lnTo>
                  <a:lnTo>
                    <a:pt x="1593303" y="375856"/>
                  </a:lnTo>
                  <a:lnTo>
                    <a:pt x="1593303" y="387159"/>
                  </a:lnTo>
                  <a:lnTo>
                    <a:pt x="1067384" y="218960"/>
                  </a:lnTo>
                  <a:lnTo>
                    <a:pt x="754113" y="60871"/>
                  </a:lnTo>
                  <a:lnTo>
                    <a:pt x="754164" y="60731"/>
                  </a:lnTo>
                  <a:lnTo>
                    <a:pt x="754265" y="60528"/>
                  </a:lnTo>
                  <a:lnTo>
                    <a:pt x="1429664" y="292341"/>
                  </a:lnTo>
                  <a:lnTo>
                    <a:pt x="1593303" y="387159"/>
                  </a:lnTo>
                  <a:lnTo>
                    <a:pt x="1593303" y="375856"/>
                  </a:lnTo>
                  <a:lnTo>
                    <a:pt x="1477962" y="308914"/>
                  </a:lnTo>
                  <a:lnTo>
                    <a:pt x="1787334" y="415086"/>
                  </a:lnTo>
                  <a:lnTo>
                    <a:pt x="1887004" y="481088"/>
                  </a:lnTo>
                  <a:lnTo>
                    <a:pt x="1887004" y="469125"/>
                  </a:lnTo>
                  <a:lnTo>
                    <a:pt x="1824913" y="427977"/>
                  </a:lnTo>
                  <a:lnTo>
                    <a:pt x="2039188" y="501510"/>
                  </a:lnTo>
                  <a:lnTo>
                    <a:pt x="2099056" y="548906"/>
                  </a:lnTo>
                  <a:lnTo>
                    <a:pt x="2099056" y="537108"/>
                  </a:lnTo>
                  <a:lnTo>
                    <a:pt x="2065426" y="510514"/>
                  </a:lnTo>
                  <a:lnTo>
                    <a:pt x="2297607" y="590194"/>
                  </a:lnTo>
                  <a:lnTo>
                    <a:pt x="2329904" y="622731"/>
                  </a:lnTo>
                  <a:lnTo>
                    <a:pt x="2329904" y="608291"/>
                  </a:lnTo>
                  <a:lnTo>
                    <a:pt x="2319375" y="597662"/>
                  </a:lnTo>
                  <a:lnTo>
                    <a:pt x="3008477" y="834148"/>
                  </a:lnTo>
                  <a:lnTo>
                    <a:pt x="3008477" y="823976"/>
                  </a:lnTo>
                  <a:lnTo>
                    <a:pt x="2304084" y="582231"/>
                  </a:lnTo>
                  <a:lnTo>
                    <a:pt x="2282291" y="560247"/>
                  </a:lnTo>
                  <a:lnTo>
                    <a:pt x="2282291" y="574751"/>
                  </a:lnTo>
                  <a:lnTo>
                    <a:pt x="2042668" y="492518"/>
                  </a:lnTo>
                  <a:lnTo>
                    <a:pt x="2016480" y="471817"/>
                  </a:lnTo>
                  <a:lnTo>
                    <a:pt x="2016480" y="483527"/>
                  </a:lnTo>
                  <a:lnTo>
                    <a:pt x="1793011" y="406844"/>
                  </a:lnTo>
                  <a:lnTo>
                    <a:pt x="1755394" y="381927"/>
                  </a:lnTo>
                  <a:lnTo>
                    <a:pt x="1755394" y="393928"/>
                  </a:lnTo>
                  <a:lnTo>
                    <a:pt x="1434985" y="283972"/>
                  </a:lnTo>
                  <a:lnTo>
                    <a:pt x="1056640" y="64401"/>
                  </a:lnTo>
                  <a:lnTo>
                    <a:pt x="1057402" y="62458"/>
                  </a:lnTo>
                  <a:lnTo>
                    <a:pt x="1524254" y="240855"/>
                  </a:lnTo>
                  <a:lnTo>
                    <a:pt x="1755394" y="393928"/>
                  </a:lnTo>
                  <a:lnTo>
                    <a:pt x="1755394" y="381927"/>
                  </a:lnTo>
                  <a:lnTo>
                    <a:pt x="1567383" y="257327"/>
                  </a:lnTo>
                  <a:lnTo>
                    <a:pt x="1883143" y="377977"/>
                  </a:lnTo>
                  <a:lnTo>
                    <a:pt x="2016480" y="483527"/>
                  </a:lnTo>
                  <a:lnTo>
                    <a:pt x="2016480" y="471817"/>
                  </a:lnTo>
                  <a:lnTo>
                    <a:pt x="1911515" y="388823"/>
                  </a:lnTo>
                  <a:lnTo>
                    <a:pt x="2211514" y="503440"/>
                  </a:lnTo>
                  <a:lnTo>
                    <a:pt x="2282291" y="574751"/>
                  </a:lnTo>
                  <a:lnTo>
                    <a:pt x="2282291" y="560247"/>
                  </a:lnTo>
                  <a:lnTo>
                    <a:pt x="2234831" y="512356"/>
                  </a:lnTo>
                  <a:lnTo>
                    <a:pt x="3028391" y="815555"/>
                  </a:lnTo>
                  <a:lnTo>
                    <a:pt x="3028391" y="805256"/>
                  </a:lnTo>
                  <a:lnTo>
                    <a:pt x="2218398" y="495769"/>
                  </a:lnTo>
                  <a:lnTo>
                    <a:pt x="2195042" y="472211"/>
                  </a:lnTo>
                  <a:lnTo>
                    <a:pt x="2195042" y="486841"/>
                  </a:lnTo>
                  <a:lnTo>
                    <a:pt x="1886305" y="368884"/>
                  </a:lnTo>
                  <a:lnTo>
                    <a:pt x="1857984" y="346494"/>
                  </a:lnTo>
                  <a:lnTo>
                    <a:pt x="1857984" y="358063"/>
                  </a:lnTo>
                  <a:lnTo>
                    <a:pt x="1530654" y="232994"/>
                  </a:lnTo>
                  <a:lnTo>
                    <a:pt x="1282344" y="68453"/>
                  </a:lnTo>
                  <a:lnTo>
                    <a:pt x="1283017" y="66890"/>
                  </a:lnTo>
                  <a:lnTo>
                    <a:pt x="1284605" y="64465"/>
                  </a:lnTo>
                  <a:lnTo>
                    <a:pt x="1713090" y="243344"/>
                  </a:lnTo>
                  <a:lnTo>
                    <a:pt x="1857984" y="358063"/>
                  </a:lnTo>
                  <a:lnTo>
                    <a:pt x="1857984" y="346494"/>
                  </a:lnTo>
                  <a:lnTo>
                    <a:pt x="1743722" y="256133"/>
                  </a:lnTo>
                  <a:lnTo>
                    <a:pt x="2123376" y="414629"/>
                  </a:lnTo>
                  <a:lnTo>
                    <a:pt x="2195042" y="486841"/>
                  </a:lnTo>
                  <a:lnTo>
                    <a:pt x="2195042" y="472211"/>
                  </a:lnTo>
                  <a:lnTo>
                    <a:pt x="2148306" y="425043"/>
                  </a:lnTo>
                  <a:lnTo>
                    <a:pt x="3045510" y="799579"/>
                  </a:lnTo>
                  <a:lnTo>
                    <a:pt x="3045510" y="790130"/>
                  </a:lnTo>
                  <a:lnTo>
                    <a:pt x="2130933" y="407504"/>
                  </a:lnTo>
                  <a:lnTo>
                    <a:pt x="2105914" y="382257"/>
                  </a:lnTo>
                  <a:lnTo>
                    <a:pt x="2105914" y="397027"/>
                  </a:lnTo>
                  <a:lnTo>
                    <a:pt x="1715147" y="233553"/>
                  </a:lnTo>
                  <a:lnTo>
                    <a:pt x="1514513" y="74904"/>
                  </a:lnTo>
                  <a:lnTo>
                    <a:pt x="1516367" y="70853"/>
                  </a:lnTo>
                  <a:lnTo>
                    <a:pt x="1519199" y="67183"/>
                  </a:lnTo>
                  <a:lnTo>
                    <a:pt x="1997735" y="288036"/>
                  </a:lnTo>
                  <a:lnTo>
                    <a:pt x="2105914" y="397027"/>
                  </a:lnTo>
                  <a:lnTo>
                    <a:pt x="2105914" y="382257"/>
                  </a:lnTo>
                  <a:lnTo>
                    <a:pt x="2025027" y="300621"/>
                  </a:lnTo>
                  <a:lnTo>
                    <a:pt x="3065589" y="780834"/>
                  </a:lnTo>
                  <a:lnTo>
                    <a:pt x="3065589" y="771601"/>
                  </a:lnTo>
                  <a:lnTo>
                    <a:pt x="2007539" y="282981"/>
                  </a:lnTo>
                  <a:lnTo>
                    <a:pt x="1785645" y="59042"/>
                  </a:lnTo>
                  <a:lnTo>
                    <a:pt x="1788248" y="54267"/>
                  </a:lnTo>
                  <a:lnTo>
                    <a:pt x="1793748" y="48768"/>
                  </a:lnTo>
                  <a:lnTo>
                    <a:pt x="1793900" y="48615"/>
                  </a:lnTo>
                  <a:lnTo>
                    <a:pt x="3097822" y="750735"/>
                  </a:lnTo>
                  <a:lnTo>
                    <a:pt x="3097822" y="740664"/>
                  </a:lnTo>
                  <a:lnTo>
                    <a:pt x="1800453" y="42062"/>
                  </a:lnTo>
                  <a:lnTo>
                    <a:pt x="1807464" y="35039"/>
                  </a:lnTo>
                  <a:lnTo>
                    <a:pt x="1800110" y="32550"/>
                  </a:lnTo>
                  <a:lnTo>
                    <a:pt x="1812036" y="10668"/>
                  </a:lnTo>
                  <a:lnTo>
                    <a:pt x="1726692" y="7620"/>
                  </a:lnTo>
                  <a:lnTo>
                    <a:pt x="1754124" y="88392"/>
                  </a:lnTo>
                  <a:lnTo>
                    <a:pt x="1771078" y="71437"/>
                  </a:lnTo>
                  <a:lnTo>
                    <a:pt x="1775460" y="77724"/>
                  </a:lnTo>
                  <a:lnTo>
                    <a:pt x="1780260" y="68897"/>
                  </a:lnTo>
                  <a:lnTo>
                    <a:pt x="1980184" y="270344"/>
                  </a:lnTo>
                  <a:lnTo>
                    <a:pt x="1524749" y="60020"/>
                  </a:lnTo>
                  <a:lnTo>
                    <a:pt x="1534668" y="47231"/>
                  </a:lnTo>
                  <a:lnTo>
                    <a:pt x="1527771" y="45859"/>
                  </a:lnTo>
                  <a:lnTo>
                    <a:pt x="1536192" y="27432"/>
                  </a:lnTo>
                  <a:lnTo>
                    <a:pt x="1450898" y="30480"/>
                  </a:lnTo>
                  <a:lnTo>
                    <a:pt x="1487424" y="108191"/>
                  </a:lnTo>
                  <a:lnTo>
                    <a:pt x="1499882" y="92138"/>
                  </a:lnTo>
                  <a:lnTo>
                    <a:pt x="1504188" y="97536"/>
                  </a:lnTo>
                  <a:lnTo>
                    <a:pt x="1510741" y="83172"/>
                  </a:lnTo>
                  <a:lnTo>
                    <a:pt x="1684515" y="220738"/>
                  </a:lnTo>
                  <a:lnTo>
                    <a:pt x="1290307" y="55803"/>
                  </a:lnTo>
                  <a:lnTo>
                    <a:pt x="1299972" y="41148"/>
                  </a:lnTo>
                  <a:lnTo>
                    <a:pt x="1294511" y="40462"/>
                  </a:lnTo>
                  <a:lnTo>
                    <a:pt x="1301496" y="24384"/>
                  </a:lnTo>
                  <a:lnTo>
                    <a:pt x="1216152" y="30480"/>
                  </a:lnTo>
                  <a:lnTo>
                    <a:pt x="1258824" y="103632"/>
                  </a:lnTo>
                  <a:lnTo>
                    <a:pt x="1267523" y="90411"/>
                  </a:lnTo>
                  <a:lnTo>
                    <a:pt x="1271028" y="94488"/>
                  </a:lnTo>
                  <a:lnTo>
                    <a:pt x="1278229" y="77914"/>
                  </a:lnTo>
                  <a:lnTo>
                    <a:pt x="1487487" y="216496"/>
                  </a:lnTo>
                  <a:lnTo>
                    <a:pt x="1062139" y="53975"/>
                  </a:lnTo>
                  <a:lnTo>
                    <a:pt x="1072896" y="35039"/>
                  </a:lnTo>
                  <a:lnTo>
                    <a:pt x="1068222" y="34798"/>
                  </a:lnTo>
                  <a:lnTo>
                    <a:pt x="1072896" y="22847"/>
                  </a:lnTo>
                  <a:lnTo>
                    <a:pt x="987628" y="30480"/>
                  </a:lnTo>
                  <a:lnTo>
                    <a:pt x="1034796" y="102095"/>
                  </a:lnTo>
                  <a:lnTo>
                    <a:pt x="1042073" y="89293"/>
                  </a:lnTo>
                  <a:lnTo>
                    <a:pt x="1045476" y="92951"/>
                  </a:lnTo>
                  <a:lnTo>
                    <a:pt x="1052880" y="74002"/>
                  </a:lnTo>
                  <a:lnTo>
                    <a:pt x="1386522" y="267335"/>
                  </a:lnTo>
                  <a:lnTo>
                    <a:pt x="758685" y="51866"/>
                  </a:lnTo>
                  <a:lnTo>
                    <a:pt x="769632" y="30480"/>
                  </a:lnTo>
                  <a:lnTo>
                    <a:pt x="764451" y="30480"/>
                  </a:lnTo>
                  <a:lnTo>
                    <a:pt x="768096" y="19799"/>
                  </a:lnTo>
                  <a:lnTo>
                    <a:pt x="684288" y="30480"/>
                  </a:lnTo>
                  <a:lnTo>
                    <a:pt x="734580" y="99047"/>
                  </a:lnTo>
                  <a:lnTo>
                    <a:pt x="740270" y="87922"/>
                  </a:lnTo>
                  <a:lnTo>
                    <a:pt x="743712" y="91440"/>
                  </a:lnTo>
                  <a:lnTo>
                    <a:pt x="750785" y="70650"/>
                  </a:lnTo>
                  <a:lnTo>
                    <a:pt x="1006449" y="199466"/>
                  </a:lnTo>
                  <a:lnTo>
                    <a:pt x="538251" y="49707"/>
                  </a:lnTo>
                  <a:lnTo>
                    <a:pt x="548652" y="27432"/>
                  </a:lnTo>
                  <a:lnTo>
                    <a:pt x="543725" y="27609"/>
                  </a:lnTo>
                  <a:lnTo>
                    <a:pt x="547128" y="16751"/>
                  </a:lnTo>
                  <a:lnTo>
                    <a:pt x="463308" y="30480"/>
                  </a:lnTo>
                  <a:lnTo>
                    <a:pt x="516648" y="95999"/>
                  </a:lnTo>
                  <a:lnTo>
                    <a:pt x="520979" y="86715"/>
                  </a:lnTo>
                  <a:lnTo>
                    <a:pt x="524268" y="89903"/>
                  </a:lnTo>
                  <a:lnTo>
                    <a:pt x="531609" y="66395"/>
                  </a:lnTo>
                  <a:lnTo>
                    <a:pt x="846620" y="209854"/>
                  </a:lnTo>
                  <a:lnTo>
                    <a:pt x="303885" y="48018"/>
                  </a:lnTo>
                  <a:lnTo>
                    <a:pt x="313944" y="24384"/>
                  </a:lnTo>
                  <a:lnTo>
                    <a:pt x="309651" y="24701"/>
                  </a:lnTo>
                  <a:lnTo>
                    <a:pt x="312420" y="15240"/>
                  </a:lnTo>
                  <a:lnTo>
                    <a:pt x="228600" y="30480"/>
                  </a:lnTo>
                  <a:lnTo>
                    <a:pt x="283464" y="96012"/>
                  </a:lnTo>
                  <a:lnTo>
                    <a:pt x="287934" y="85483"/>
                  </a:lnTo>
                  <a:lnTo>
                    <a:pt x="291084" y="88392"/>
                  </a:lnTo>
                  <a:lnTo>
                    <a:pt x="297929" y="64909"/>
                  </a:lnTo>
                  <a:lnTo>
                    <a:pt x="630694" y="205651"/>
                  </a:lnTo>
                  <a:lnTo>
                    <a:pt x="76073" y="46558"/>
                  </a:lnTo>
                  <a:lnTo>
                    <a:pt x="85344" y="22860"/>
                  </a:lnTo>
                  <a:lnTo>
                    <a:pt x="81495" y="23215"/>
                  </a:lnTo>
                  <a:lnTo>
                    <a:pt x="83820" y="15240"/>
                  </a:lnTo>
                  <a:lnTo>
                    <a:pt x="0" y="30480"/>
                  </a:lnTo>
                  <a:lnTo>
                    <a:pt x="57912" y="92964"/>
                  </a:lnTo>
                  <a:lnTo>
                    <a:pt x="60439" y="86499"/>
                  </a:lnTo>
                  <a:lnTo>
                    <a:pt x="62484" y="88392"/>
                  </a:lnTo>
                  <a:lnTo>
                    <a:pt x="70002" y="62598"/>
                  </a:lnTo>
                  <a:lnTo>
                    <a:pt x="2717292" y="1088136"/>
                  </a:lnTo>
                  <a:lnTo>
                    <a:pt x="2720340" y="1078992"/>
                  </a:lnTo>
                  <a:lnTo>
                    <a:pt x="2426703" y="954735"/>
                  </a:lnTo>
                  <a:lnTo>
                    <a:pt x="2426703" y="965250"/>
                  </a:lnTo>
                  <a:lnTo>
                    <a:pt x="95580" y="62179"/>
                  </a:lnTo>
                  <a:lnTo>
                    <a:pt x="704278" y="236778"/>
                  </a:lnTo>
                  <a:lnTo>
                    <a:pt x="2426703" y="965250"/>
                  </a:lnTo>
                  <a:lnTo>
                    <a:pt x="2426703" y="954735"/>
                  </a:lnTo>
                  <a:lnTo>
                    <a:pt x="784720" y="259842"/>
                  </a:lnTo>
                  <a:lnTo>
                    <a:pt x="1248397" y="392836"/>
                  </a:lnTo>
                  <a:lnTo>
                    <a:pt x="2724924" y="1065276"/>
                  </a:lnTo>
                  <a:lnTo>
                    <a:pt x="2729496" y="1057656"/>
                  </a:lnTo>
                  <a:lnTo>
                    <a:pt x="2522855" y="953389"/>
                  </a:lnTo>
                  <a:lnTo>
                    <a:pt x="2522855" y="963472"/>
                  </a:lnTo>
                  <a:lnTo>
                    <a:pt x="1309128" y="410248"/>
                  </a:lnTo>
                  <a:lnTo>
                    <a:pt x="1577733" y="487286"/>
                  </a:lnTo>
                  <a:lnTo>
                    <a:pt x="2522855" y="963472"/>
                  </a:lnTo>
                  <a:lnTo>
                    <a:pt x="2522855" y="953389"/>
                  </a:lnTo>
                  <a:lnTo>
                    <a:pt x="1627390" y="501535"/>
                  </a:lnTo>
                  <a:lnTo>
                    <a:pt x="1950694" y="594258"/>
                  </a:lnTo>
                  <a:lnTo>
                    <a:pt x="2717863" y="1038796"/>
                  </a:lnTo>
                  <a:lnTo>
                    <a:pt x="2778264" y="1086599"/>
                  </a:lnTo>
                  <a:lnTo>
                    <a:pt x="2780588" y="1083691"/>
                  </a:lnTo>
                  <a:lnTo>
                    <a:pt x="2782824" y="1088136"/>
                  </a:lnTo>
                  <a:lnTo>
                    <a:pt x="2794520" y="1084338"/>
                  </a:lnTo>
                  <a:lnTo>
                    <a:pt x="2769108" y="1101852"/>
                  </a:lnTo>
                  <a:lnTo>
                    <a:pt x="2772181" y="1105700"/>
                  </a:lnTo>
                  <a:lnTo>
                    <a:pt x="2773692" y="1109472"/>
                  </a:lnTo>
                  <a:lnTo>
                    <a:pt x="2774861" y="1109052"/>
                  </a:lnTo>
                  <a:lnTo>
                    <a:pt x="2775204" y="1109472"/>
                  </a:lnTo>
                  <a:lnTo>
                    <a:pt x="2776817" y="1108354"/>
                  </a:lnTo>
                  <a:lnTo>
                    <a:pt x="3207245" y="954646"/>
                  </a:lnTo>
                  <a:lnTo>
                    <a:pt x="3672840" y="1088136"/>
                  </a:lnTo>
                  <a:lnTo>
                    <a:pt x="3675888" y="1078992"/>
                  </a:lnTo>
                  <a:lnTo>
                    <a:pt x="3222828" y="949083"/>
                  </a:lnTo>
                  <a:lnTo>
                    <a:pt x="3254400" y="937806"/>
                  </a:lnTo>
                  <a:lnTo>
                    <a:pt x="3681996" y="1065276"/>
                  </a:lnTo>
                  <a:lnTo>
                    <a:pt x="3686568" y="1057656"/>
                  </a:lnTo>
                  <a:lnTo>
                    <a:pt x="3684841" y="1056741"/>
                  </a:lnTo>
                  <a:lnTo>
                    <a:pt x="3685044" y="1056132"/>
                  </a:lnTo>
                  <a:lnTo>
                    <a:pt x="3680536" y="1054417"/>
                  </a:lnTo>
                  <a:lnTo>
                    <a:pt x="3564217" y="991793"/>
                  </a:lnTo>
                  <a:lnTo>
                    <a:pt x="3564217" y="1001864"/>
                  </a:lnTo>
                  <a:lnTo>
                    <a:pt x="3475736" y="961021"/>
                  </a:lnTo>
                  <a:lnTo>
                    <a:pt x="3475736" y="970102"/>
                  </a:lnTo>
                  <a:lnTo>
                    <a:pt x="3420046" y="946823"/>
                  </a:lnTo>
                  <a:lnTo>
                    <a:pt x="3420046" y="965200"/>
                  </a:lnTo>
                  <a:lnTo>
                    <a:pt x="3296424" y="922807"/>
                  </a:lnTo>
                  <a:lnTo>
                    <a:pt x="3302927" y="920483"/>
                  </a:lnTo>
                  <a:lnTo>
                    <a:pt x="3420046" y="965200"/>
                  </a:lnTo>
                  <a:lnTo>
                    <a:pt x="3420046" y="946823"/>
                  </a:lnTo>
                  <a:lnTo>
                    <a:pt x="3390595" y="934504"/>
                  </a:lnTo>
                  <a:lnTo>
                    <a:pt x="3390595" y="943635"/>
                  </a:lnTo>
                  <a:lnTo>
                    <a:pt x="3316884" y="915492"/>
                  </a:lnTo>
                  <a:lnTo>
                    <a:pt x="3320250" y="914298"/>
                  </a:lnTo>
                  <a:lnTo>
                    <a:pt x="3390595" y="943635"/>
                  </a:lnTo>
                  <a:lnTo>
                    <a:pt x="3390595" y="934504"/>
                  </a:lnTo>
                  <a:lnTo>
                    <a:pt x="3332137" y="910056"/>
                  </a:lnTo>
                  <a:lnTo>
                    <a:pt x="3339693" y="907351"/>
                  </a:lnTo>
                  <a:lnTo>
                    <a:pt x="3475736" y="970102"/>
                  </a:lnTo>
                  <a:lnTo>
                    <a:pt x="3475736" y="961021"/>
                  </a:lnTo>
                  <a:lnTo>
                    <a:pt x="3350869" y="903363"/>
                  </a:lnTo>
                  <a:lnTo>
                    <a:pt x="3357321" y="901052"/>
                  </a:lnTo>
                  <a:lnTo>
                    <a:pt x="3369564" y="897064"/>
                  </a:lnTo>
                  <a:lnTo>
                    <a:pt x="3564217" y="1001864"/>
                  </a:lnTo>
                  <a:lnTo>
                    <a:pt x="3564217" y="991793"/>
                  </a:lnTo>
                  <a:lnTo>
                    <a:pt x="3381222" y="893267"/>
                  </a:lnTo>
                  <a:lnTo>
                    <a:pt x="3765016" y="768286"/>
                  </a:lnTo>
                  <a:lnTo>
                    <a:pt x="3723487" y="1058151"/>
                  </a:lnTo>
                  <a:lnTo>
                    <a:pt x="3723132" y="1059167"/>
                  </a:lnTo>
                  <a:lnTo>
                    <a:pt x="3723335" y="1059281"/>
                  </a:lnTo>
                  <a:lnTo>
                    <a:pt x="3723132" y="1060691"/>
                  </a:lnTo>
                  <a:lnTo>
                    <a:pt x="3727666" y="1061453"/>
                  </a:lnTo>
                  <a:lnTo>
                    <a:pt x="3729240" y="1065276"/>
                  </a:lnTo>
                  <a:lnTo>
                    <a:pt x="3730358" y="1064780"/>
                  </a:lnTo>
                  <a:lnTo>
                    <a:pt x="3730764" y="1065276"/>
                  </a:lnTo>
                  <a:lnTo>
                    <a:pt x="3736848" y="1061847"/>
                  </a:lnTo>
                  <a:lnTo>
                    <a:pt x="5946330" y="66598"/>
                  </a:lnTo>
                  <a:lnTo>
                    <a:pt x="5954268" y="89916"/>
                  </a:lnTo>
                  <a:lnTo>
                    <a:pt x="5956630" y="87604"/>
                  </a:lnTo>
                  <a:lnTo>
                    <a:pt x="5960376" y="95999"/>
                  </a:lnTo>
                  <a:lnTo>
                    <a:pt x="5997372" y="51803"/>
                  </a:lnTo>
                  <a:lnTo>
                    <a:pt x="601524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DBFE6081-9814-C22F-9012-1AA036A25C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75" y="644103"/>
            <a:ext cx="682053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solidFill>
                  <a:srgbClr val="BF0000"/>
                </a:solidFill>
              </a:rPr>
              <a:t>Complex</a:t>
            </a:r>
            <a:r>
              <a:rPr sz="4400" spc="-45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decision</a:t>
            </a:r>
            <a:r>
              <a:rPr sz="4400" spc="-70" dirty="0">
                <a:solidFill>
                  <a:srgbClr val="BF0000"/>
                </a:solidFill>
              </a:rPr>
              <a:t> </a:t>
            </a:r>
            <a:r>
              <a:rPr sz="4400" spc="-5" dirty="0">
                <a:solidFill>
                  <a:srgbClr val="BF0000"/>
                </a:solidFill>
              </a:rPr>
              <a:t>boundaries</a:t>
            </a:r>
            <a:endParaRPr sz="440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82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9283" y="2125979"/>
            <a:ext cx="1457325" cy="2588260"/>
            <a:chOff x="1129283" y="2125979"/>
            <a:chExt cx="1457325" cy="2588260"/>
          </a:xfrm>
        </p:grpSpPr>
        <p:sp>
          <p:nvSpPr>
            <p:cNvPr id="4" name="object 4"/>
            <p:cNvSpPr/>
            <p:nvPr/>
          </p:nvSpPr>
          <p:spPr>
            <a:xfrm>
              <a:off x="1143000" y="2139696"/>
              <a:ext cx="1430020" cy="1394460"/>
            </a:xfrm>
            <a:custGeom>
              <a:avLst/>
              <a:gdLst/>
              <a:ahLst/>
              <a:cxnLst/>
              <a:rect l="l" t="t" r="r" b="b"/>
              <a:pathLst>
                <a:path w="1430020" h="1394460">
                  <a:moveTo>
                    <a:pt x="594359" y="1394460"/>
                  </a:moveTo>
                  <a:lnTo>
                    <a:pt x="0" y="365760"/>
                  </a:lnTo>
                  <a:lnTo>
                    <a:pt x="548639" y="937260"/>
                  </a:lnTo>
                  <a:lnTo>
                    <a:pt x="777239" y="182880"/>
                  </a:lnTo>
                  <a:lnTo>
                    <a:pt x="777239" y="195072"/>
                  </a:lnTo>
                  <a:lnTo>
                    <a:pt x="1292352" y="0"/>
                  </a:lnTo>
                  <a:lnTo>
                    <a:pt x="1303019" y="377952"/>
                  </a:lnTo>
                  <a:lnTo>
                    <a:pt x="1005839" y="457200"/>
                  </a:lnTo>
                  <a:lnTo>
                    <a:pt x="1429512" y="891540"/>
                  </a:lnTo>
                  <a:lnTo>
                    <a:pt x="1120139" y="880872"/>
                  </a:lnTo>
                  <a:lnTo>
                    <a:pt x="594359" y="13944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9283" y="2125979"/>
              <a:ext cx="1457325" cy="1422400"/>
            </a:xfrm>
            <a:custGeom>
              <a:avLst/>
              <a:gdLst/>
              <a:ahLst/>
              <a:cxnLst/>
              <a:rect l="l" t="t" r="r" b="b"/>
              <a:pathLst>
                <a:path w="1457325" h="1422400">
                  <a:moveTo>
                    <a:pt x="827722" y="208787"/>
                  </a:moveTo>
                  <a:lnTo>
                    <a:pt x="804672" y="208787"/>
                  </a:lnTo>
                  <a:lnTo>
                    <a:pt x="804672" y="190500"/>
                  </a:lnTo>
                  <a:lnTo>
                    <a:pt x="804475" y="190303"/>
                  </a:lnTo>
                  <a:lnTo>
                    <a:pt x="1301496" y="1523"/>
                  </a:lnTo>
                  <a:lnTo>
                    <a:pt x="1306068" y="0"/>
                  </a:lnTo>
                  <a:lnTo>
                    <a:pt x="1309116" y="1523"/>
                  </a:lnTo>
                  <a:lnTo>
                    <a:pt x="1313688" y="3047"/>
                  </a:lnTo>
                  <a:lnTo>
                    <a:pt x="1316736" y="6095"/>
                  </a:lnTo>
                  <a:lnTo>
                    <a:pt x="1318260" y="9143"/>
                  </a:lnTo>
                  <a:lnTo>
                    <a:pt x="1318260" y="13715"/>
                  </a:lnTo>
                  <a:lnTo>
                    <a:pt x="1293876" y="13715"/>
                  </a:lnTo>
                  <a:lnTo>
                    <a:pt x="1294393" y="32060"/>
                  </a:lnTo>
                  <a:lnTo>
                    <a:pt x="827722" y="208787"/>
                  </a:lnTo>
                  <a:close/>
                </a:path>
                <a:path w="1457325" h="1422400">
                  <a:moveTo>
                    <a:pt x="1294393" y="32060"/>
                  </a:moveTo>
                  <a:lnTo>
                    <a:pt x="1293876" y="13715"/>
                  </a:lnTo>
                  <a:lnTo>
                    <a:pt x="1310640" y="25907"/>
                  </a:lnTo>
                  <a:lnTo>
                    <a:pt x="1294393" y="32060"/>
                  </a:lnTo>
                  <a:close/>
                </a:path>
                <a:path w="1457325" h="1422400">
                  <a:moveTo>
                    <a:pt x="1304270" y="381987"/>
                  </a:moveTo>
                  <a:lnTo>
                    <a:pt x="1294393" y="32060"/>
                  </a:lnTo>
                  <a:lnTo>
                    <a:pt x="1310640" y="25907"/>
                  </a:lnTo>
                  <a:lnTo>
                    <a:pt x="1293876" y="13715"/>
                  </a:lnTo>
                  <a:lnTo>
                    <a:pt x="1318260" y="13715"/>
                  </a:lnTo>
                  <a:lnTo>
                    <a:pt x="1330106" y="379475"/>
                  </a:lnTo>
                  <a:lnTo>
                    <a:pt x="1313688" y="379475"/>
                  </a:lnTo>
                  <a:lnTo>
                    <a:pt x="1304270" y="381987"/>
                  </a:lnTo>
                  <a:close/>
                </a:path>
                <a:path w="1457325" h="1422400">
                  <a:moveTo>
                    <a:pt x="576857" y="947927"/>
                  </a:moveTo>
                  <a:lnTo>
                    <a:pt x="550164" y="947927"/>
                  </a:lnTo>
                  <a:lnTo>
                    <a:pt x="571500" y="941831"/>
                  </a:lnTo>
                  <a:lnTo>
                    <a:pt x="556687" y="926401"/>
                  </a:lnTo>
                  <a:lnTo>
                    <a:pt x="778764" y="193547"/>
                  </a:lnTo>
                  <a:lnTo>
                    <a:pt x="781812" y="187452"/>
                  </a:lnTo>
                  <a:lnTo>
                    <a:pt x="787908" y="182879"/>
                  </a:lnTo>
                  <a:lnTo>
                    <a:pt x="800100" y="185927"/>
                  </a:lnTo>
                  <a:lnTo>
                    <a:pt x="804475" y="190303"/>
                  </a:lnTo>
                  <a:lnTo>
                    <a:pt x="787908" y="196595"/>
                  </a:lnTo>
                  <a:lnTo>
                    <a:pt x="778764" y="196595"/>
                  </a:lnTo>
                  <a:lnTo>
                    <a:pt x="778764" y="211835"/>
                  </a:lnTo>
                  <a:lnTo>
                    <a:pt x="780288" y="216407"/>
                  </a:lnTo>
                  <a:lnTo>
                    <a:pt x="784860" y="219456"/>
                  </a:lnTo>
                  <a:lnTo>
                    <a:pt x="787908" y="220979"/>
                  </a:lnTo>
                  <a:lnTo>
                    <a:pt x="797144" y="220979"/>
                  </a:lnTo>
                  <a:lnTo>
                    <a:pt x="576857" y="947927"/>
                  </a:lnTo>
                  <a:close/>
                </a:path>
                <a:path w="1457325" h="1422400">
                  <a:moveTo>
                    <a:pt x="804672" y="208787"/>
                  </a:moveTo>
                  <a:lnTo>
                    <a:pt x="801531" y="206503"/>
                  </a:lnTo>
                  <a:lnTo>
                    <a:pt x="803148" y="201167"/>
                  </a:lnTo>
                  <a:lnTo>
                    <a:pt x="791084" y="198906"/>
                  </a:lnTo>
                  <a:lnTo>
                    <a:pt x="787908" y="196595"/>
                  </a:lnTo>
                  <a:lnTo>
                    <a:pt x="804475" y="190303"/>
                  </a:lnTo>
                  <a:lnTo>
                    <a:pt x="804672" y="190500"/>
                  </a:lnTo>
                  <a:lnTo>
                    <a:pt x="804672" y="208787"/>
                  </a:lnTo>
                  <a:close/>
                </a:path>
                <a:path w="1457325" h="1422400">
                  <a:moveTo>
                    <a:pt x="795528" y="220979"/>
                  </a:moveTo>
                  <a:lnTo>
                    <a:pt x="787908" y="220979"/>
                  </a:lnTo>
                  <a:lnTo>
                    <a:pt x="784860" y="219456"/>
                  </a:lnTo>
                  <a:lnTo>
                    <a:pt x="780288" y="216407"/>
                  </a:lnTo>
                  <a:lnTo>
                    <a:pt x="778764" y="211835"/>
                  </a:lnTo>
                  <a:lnTo>
                    <a:pt x="778764" y="196595"/>
                  </a:lnTo>
                  <a:lnTo>
                    <a:pt x="791084" y="198906"/>
                  </a:lnTo>
                  <a:lnTo>
                    <a:pt x="801531" y="206503"/>
                  </a:lnTo>
                  <a:lnTo>
                    <a:pt x="797353" y="220288"/>
                  </a:lnTo>
                  <a:lnTo>
                    <a:pt x="795528" y="220979"/>
                  </a:lnTo>
                  <a:close/>
                </a:path>
                <a:path w="1457325" h="1422400">
                  <a:moveTo>
                    <a:pt x="791084" y="198906"/>
                  </a:moveTo>
                  <a:lnTo>
                    <a:pt x="778764" y="196595"/>
                  </a:lnTo>
                  <a:lnTo>
                    <a:pt x="787908" y="196595"/>
                  </a:lnTo>
                  <a:lnTo>
                    <a:pt x="791084" y="198906"/>
                  </a:lnTo>
                  <a:close/>
                </a:path>
                <a:path w="1457325" h="1422400">
                  <a:moveTo>
                    <a:pt x="801531" y="206503"/>
                  </a:moveTo>
                  <a:lnTo>
                    <a:pt x="791084" y="198906"/>
                  </a:lnTo>
                  <a:lnTo>
                    <a:pt x="803148" y="201167"/>
                  </a:lnTo>
                  <a:lnTo>
                    <a:pt x="801531" y="206503"/>
                  </a:lnTo>
                  <a:close/>
                </a:path>
                <a:path w="1457325" h="1422400">
                  <a:moveTo>
                    <a:pt x="797353" y="220288"/>
                  </a:moveTo>
                  <a:lnTo>
                    <a:pt x="801531" y="206503"/>
                  </a:lnTo>
                  <a:lnTo>
                    <a:pt x="804672" y="208787"/>
                  </a:lnTo>
                  <a:lnTo>
                    <a:pt x="827722" y="208787"/>
                  </a:lnTo>
                  <a:lnTo>
                    <a:pt x="797353" y="220288"/>
                  </a:lnTo>
                  <a:close/>
                </a:path>
                <a:path w="1457325" h="1422400">
                  <a:moveTo>
                    <a:pt x="797144" y="220979"/>
                  </a:moveTo>
                  <a:lnTo>
                    <a:pt x="795528" y="220979"/>
                  </a:lnTo>
                  <a:lnTo>
                    <a:pt x="797353" y="220288"/>
                  </a:lnTo>
                  <a:lnTo>
                    <a:pt x="797144" y="220979"/>
                  </a:lnTo>
                  <a:close/>
                </a:path>
                <a:path w="1457325" h="1422400">
                  <a:moveTo>
                    <a:pt x="4739" y="388500"/>
                  </a:moveTo>
                  <a:lnTo>
                    <a:pt x="3048" y="385571"/>
                  </a:lnTo>
                  <a:lnTo>
                    <a:pt x="0" y="380999"/>
                  </a:lnTo>
                  <a:lnTo>
                    <a:pt x="1524" y="373379"/>
                  </a:lnTo>
                  <a:lnTo>
                    <a:pt x="6095" y="370331"/>
                  </a:lnTo>
                  <a:lnTo>
                    <a:pt x="12191" y="365759"/>
                  </a:lnTo>
                  <a:lnTo>
                    <a:pt x="19812" y="365759"/>
                  </a:lnTo>
                  <a:lnTo>
                    <a:pt x="22860" y="370331"/>
                  </a:lnTo>
                  <a:lnTo>
                    <a:pt x="25835" y="373431"/>
                  </a:lnTo>
                  <a:lnTo>
                    <a:pt x="4739" y="388500"/>
                  </a:lnTo>
                  <a:close/>
                </a:path>
                <a:path w="1457325" h="1422400">
                  <a:moveTo>
                    <a:pt x="26092" y="373698"/>
                  </a:moveTo>
                  <a:lnTo>
                    <a:pt x="25835" y="373431"/>
                  </a:lnTo>
                  <a:lnTo>
                    <a:pt x="26092" y="373698"/>
                  </a:lnTo>
                  <a:close/>
                </a:path>
                <a:path w="1457325" h="1422400">
                  <a:moveTo>
                    <a:pt x="80275" y="467478"/>
                  </a:moveTo>
                  <a:lnTo>
                    <a:pt x="5167" y="389240"/>
                  </a:lnTo>
                  <a:lnTo>
                    <a:pt x="4739" y="388500"/>
                  </a:lnTo>
                  <a:lnTo>
                    <a:pt x="25835" y="373431"/>
                  </a:lnTo>
                  <a:lnTo>
                    <a:pt x="26092" y="373698"/>
                  </a:lnTo>
                  <a:lnTo>
                    <a:pt x="80275" y="467478"/>
                  </a:lnTo>
                  <a:close/>
                </a:path>
                <a:path w="1457325" h="1422400">
                  <a:moveTo>
                    <a:pt x="562356" y="964692"/>
                  </a:moveTo>
                  <a:lnTo>
                    <a:pt x="557784" y="963168"/>
                  </a:lnTo>
                  <a:lnTo>
                    <a:pt x="553212" y="960120"/>
                  </a:lnTo>
                  <a:lnTo>
                    <a:pt x="80275" y="467478"/>
                  </a:lnTo>
                  <a:lnTo>
                    <a:pt x="26092" y="373698"/>
                  </a:lnTo>
                  <a:lnTo>
                    <a:pt x="556687" y="926401"/>
                  </a:lnTo>
                  <a:lnTo>
                    <a:pt x="550164" y="947927"/>
                  </a:lnTo>
                  <a:lnTo>
                    <a:pt x="576857" y="947927"/>
                  </a:lnTo>
                  <a:lnTo>
                    <a:pt x="574548" y="955547"/>
                  </a:lnTo>
                  <a:lnTo>
                    <a:pt x="574548" y="958595"/>
                  </a:lnTo>
                  <a:lnTo>
                    <a:pt x="569976" y="963168"/>
                  </a:lnTo>
                  <a:lnTo>
                    <a:pt x="565404" y="963168"/>
                  </a:lnTo>
                  <a:lnTo>
                    <a:pt x="562356" y="964692"/>
                  </a:lnTo>
                  <a:close/>
                </a:path>
                <a:path w="1457325" h="1422400">
                  <a:moveTo>
                    <a:pt x="1304544" y="391668"/>
                  </a:moveTo>
                  <a:lnTo>
                    <a:pt x="1304270" y="381987"/>
                  </a:lnTo>
                  <a:lnTo>
                    <a:pt x="1313688" y="379475"/>
                  </a:lnTo>
                  <a:lnTo>
                    <a:pt x="1304544" y="391668"/>
                  </a:lnTo>
                  <a:close/>
                </a:path>
                <a:path w="1457325" h="1422400">
                  <a:moveTo>
                    <a:pt x="1330452" y="391668"/>
                  </a:moveTo>
                  <a:lnTo>
                    <a:pt x="1304544" y="391668"/>
                  </a:lnTo>
                  <a:lnTo>
                    <a:pt x="1313688" y="379475"/>
                  </a:lnTo>
                  <a:lnTo>
                    <a:pt x="1330106" y="379475"/>
                  </a:lnTo>
                  <a:lnTo>
                    <a:pt x="1330422" y="389240"/>
                  </a:lnTo>
                  <a:lnTo>
                    <a:pt x="1330452" y="391668"/>
                  </a:lnTo>
                  <a:close/>
                </a:path>
                <a:path w="1457325" h="1422400">
                  <a:moveTo>
                    <a:pt x="1453388" y="914399"/>
                  </a:moveTo>
                  <a:lnTo>
                    <a:pt x="1434084" y="914399"/>
                  </a:lnTo>
                  <a:lnTo>
                    <a:pt x="1443228" y="893063"/>
                  </a:lnTo>
                  <a:lnTo>
                    <a:pt x="1412068" y="891829"/>
                  </a:lnTo>
                  <a:lnTo>
                    <a:pt x="1010412" y="480059"/>
                  </a:lnTo>
                  <a:lnTo>
                    <a:pt x="1007364" y="477011"/>
                  </a:lnTo>
                  <a:lnTo>
                    <a:pt x="1007364" y="467868"/>
                  </a:lnTo>
                  <a:lnTo>
                    <a:pt x="1008888" y="463295"/>
                  </a:lnTo>
                  <a:lnTo>
                    <a:pt x="1011936" y="460247"/>
                  </a:lnTo>
                  <a:lnTo>
                    <a:pt x="1016508" y="458723"/>
                  </a:lnTo>
                  <a:lnTo>
                    <a:pt x="1304270" y="381987"/>
                  </a:lnTo>
                  <a:lnTo>
                    <a:pt x="1304544" y="391668"/>
                  </a:lnTo>
                  <a:lnTo>
                    <a:pt x="1330452" y="391668"/>
                  </a:lnTo>
                  <a:lnTo>
                    <a:pt x="1330452" y="396239"/>
                  </a:lnTo>
                  <a:lnTo>
                    <a:pt x="1325880" y="402335"/>
                  </a:lnTo>
                  <a:lnTo>
                    <a:pt x="1321308" y="403859"/>
                  </a:lnTo>
                  <a:lnTo>
                    <a:pt x="1104138" y="461771"/>
                  </a:lnTo>
                  <a:lnTo>
                    <a:pt x="1028700" y="461771"/>
                  </a:lnTo>
                  <a:lnTo>
                    <a:pt x="1024128" y="483107"/>
                  </a:lnTo>
                  <a:lnTo>
                    <a:pt x="1049512" y="483107"/>
                  </a:lnTo>
                  <a:lnTo>
                    <a:pt x="1452372" y="896111"/>
                  </a:lnTo>
                  <a:lnTo>
                    <a:pt x="1455420" y="900683"/>
                  </a:lnTo>
                  <a:lnTo>
                    <a:pt x="1456944" y="905255"/>
                  </a:lnTo>
                  <a:lnTo>
                    <a:pt x="1455420" y="911351"/>
                  </a:lnTo>
                  <a:lnTo>
                    <a:pt x="1453388" y="914399"/>
                  </a:lnTo>
                  <a:close/>
                </a:path>
                <a:path w="1457325" h="1422400">
                  <a:moveTo>
                    <a:pt x="5167" y="389240"/>
                  </a:moveTo>
                  <a:lnTo>
                    <a:pt x="4572" y="388619"/>
                  </a:lnTo>
                  <a:lnTo>
                    <a:pt x="4739" y="388500"/>
                  </a:lnTo>
                  <a:lnTo>
                    <a:pt x="5167" y="389240"/>
                  </a:lnTo>
                  <a:close/>
                </a:path>
                <a:path w="1457325" h="1422400">
                  <a:moveTo>
                    <a:pt x="611124" y="1421892"/>
                  </a:moveTo>
                  <a:lnTo>
                    <a:pt x="606552" y="1420368"/>
                  </a:lnTo>
                  <a:lnTo>
                    <a:pt x="603504" y="1420368"/>
                  </a:lnTo>
                  <a:lnTo>
                    <a:pt x="600456" y="1418844"/>
                  </a:lnTo>
                  <a:lnTo>
                    <a:pt x="597408" y="1414271"/>
                  </a:lnTo>
                  <a:lnTo>
                    <a:pt x="5167" y="389240"/>
                  </a:lnTo>
                  <a:lnTo>
                    <a:pt x="80275" y="467478"/>
                  </a:lnTo>
                  <a:lnTo>
                    <a:pt x="611994" y="1387760"/>
                  </a:lnTo>
                  <a:lnTo>
                    <a:pt x="600456" y="1399032"/>
                  </a:lnTo>
                  <a:lnTo>
                    <a:pt x="620268" y="1402080"/>
                  </a:lnTo>
                  <a:lnTo>
                    <a:pt x="632821" y="1402080"/>
                  </a:lnTo>
                  <a:lnTo>
                    <a:pt x="617220" y="1417319"/>
                  </a:lnTo>
                  <a:lnTo>
                    <a:pt x="614172" y="1420368"/>
                  </a:lnTo>
                  <a:lnTo>
                    <a:pt x="611124" y="1421892"/>
                  </a:lnTo>
                  <a:close/>
                </a:path>
                <a:path w="1457325" h="1422400">
                  <a:moveTo>
                    <a:pt x="1024128" y="483107"/>
                  </a:moveTo>
                  <a:lnTo>
                    <a:pt x="1028700" y="461771"/>
                  </a:lnTo>
                  <a:lnTo>
                    <a:pt x="1044272" y="477736"/>
                  </a:lnTo>
                  <a:lnTo>
                    <a:pt x="1024128" y="483107"/>
                  </a:lnTo>
                  <a:close/>
                </a:path>
                <a:path w="1457325" h="1422400">
                  <a:moveTo>
                    <a:pt x="1044272" y="477736"/>
                  </a:moveTo>
                  <a:lnTo>
                    <a:pt x="1028700" y="461771"/>
                  </a:lnTo>
                  <a:lnTo>
                    <a:pt x="1104138" y="461771"/>
                  </a:lnTo>
                  <a:lnTo>
                    <a:pt x="1044272" y="477736"/>
                  </a:lnTo>
                  <a:close/>
                </a:path>
                <a:path w="1457325" h="1422400">
                  <a:moveTo>
                    <a:pt x="1049512" y="483107"/>
                  </a:moveTo>
                  <a:lnTo>
                    <a:pt x="1024128" y="483107"/>
                  </a:lnTo>
                  <a:lnTo>
                    <a:pt x="1044272" y="477736"/>
                  </a:lnTo>
                  <a:lnTo>
                    <a:pt x="1049512" y="483107"/>
                  </a:lnTo>
                  <a:close/>
                </a:path>
                <a:path w="1457325" h="1422400">
                  <a:moveTo>
                    <a:pt x="632821" y="1402080"/>
                  </a:moveTo>
                  <a:lnTo>
                    <a:pt x="620268" y="1402080"/>
                  </a:lnTo>
                  <a:lnTo>
                    <a:pt x="611994" y="1387760"/>
                  </a:lnTo>
                  <a:lnTo>
                    <a:pt x="1126236" y="885443"/>
                  </a:lnTo>
                  <a:lnTo>
                    <a:pt x="1127760" y="882395"/>
                  </a:lnTo>
                  <a:lnTo>
                    <a:pt x="1130808" y="880871"/>
                  </a:lnTo>
                  <a:lnTo>
                    <a:pt x="1135380" y="880871"/>
                  </a:lnTo>
                  <a:lnTo>
                    <a:pt x="1412068" y="891829"/>
                  </a:lnTo>
                  <a:lnTo>
                    <a:pt x="1423678" y="903731"/>
                  </a:lnTo>
                  <a:lnTo>
                    <a:pt x="1143000" y="903731"/>
                  </a:lnTo>
                  <a:lnTo>
                    <a:pt x="1133856" y="906779"/>
                  </a:lnTo>
                  <a:lnTo>
                    <a:pt x="1139646" y="907008"/>
                  </a:lnTo>
                  <a:lnTo>
                    <a:pt x="632821" y="1402080"/>
                  </a:lnTo>
                  <a:close/>
                </a:path>
                <a:path w="1457325" h="1422400">
                  <a:moveTo>
                    <a:pt x="1434084" y="914399"/>
                  </a:moveTo>
                  <a:lnTo>
                    <a:pt x="1412068" y="891829"/>
                  </a:lnTo>
                  <a:lnTo>
                    <a:pt x="1443228" y="893063"/>
                  </a:lnTo>
                  <a:lnTo>
                    <a:pt x="1434084" y="914399"/>
                  </a:lnTo>
                  <a:close/>
                </a:path>
                <a:path w="1457325" h="1422400">
                  <a:moveTo>
                    <a:pt x="1139646" y="907008"/>
                  </a:moveTo>
                  <a:lnTo>
                    <a:pt x="1133856" y="906779"/>
                  </a:lnTo>
                  <a:lnTo>
                    <a:pt x="1143000" y="903731"/>
                  </a:lnTo>
                  <a:lnTo>
                    <a:pt x="1139646" y="907008"/>
                  </a:lnTo>
                  <a:close/>
                </a:path>
                <a:path w="1457325" h="1422400">
                  <a:moveTo>
                    <a:pt x="1447800" y="918971"/>
                  </a:moveTo>
                  <a:lnTo>
                    <a:pt x="1443228" y="918971"/>
                  </a:lnTo>
                  <a:lnTo>
                    <a:pt x="1139646" y="907008"/>
                  </a:lnTo>
                  <a:lnTo>
                    <a:pt x="1143000" y="903731"/>
                  </a:lnTo>
                  <a:lnTo>
                    <a:pt x="1423678" y="903731"/>
                  </a:lnTo>
                  <a:lnTo>
                    <a:pt x="1434084" y="914399"/>
                  </a:lnTo>
                  <a:lnTo>
                    <a:pt x="1453388" y="914399"/>
                  </a:lnTo>
                  <a:lnTo>
                    <a:pt x="1452372" y="915923"/>
                  </a:lnTo>
                  <a:lnTo>
                    <a:pt x="1447800" y="918971"/>
                  </a:lnTo>
                  <a:close/>
                </a:path>
                <a:path w="1457325" h="1422400">
                  <a:moveTo>
                    <a:pt x="550164" y="947927"/>
                  </a:moveTo>
                  <a:lnTo>
                    <a:pt x="556687" y="926401"/>
                  </a:lnTo>
                  <a:lnTo>
                    <a:pt x="571500" y="941831"/>
                  </a:lnTo>
                  <a:lnTo>
                    <a:pt x="550164" y="947927"/>
                  </a:lnTo>
                  <a:close/>
                </a:path>
                <a:path w="1457325" h="1422400">
                  <a:moveTo>
                    <a:pt x="620268" y="1402080"/>
                  </a:moveTo>
                  <a:lnTo>
                    <a:pt x="600456" y="1399032"/>
                  </a:lnTo>
                  <a:lnTo>
                    <a:pt x="611994" y="1387760"/>
                  </a:lnTo>
                  <a:lnTo>
                    <a:pt x="620268" y="140208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3000" y="3477767"/>
              <a:ext cx="937260" cy="1222375"/>
            </a:xfrm>
            <a:custGeom>
              <a:avLst/>
              <a:gdLst/>
              <a:ahLst/>
              <a:cxnLst/>
              <a:rect l="l" t="t" r="r" b="b"/>
              <a:pathLst>
                <a:path w="937260" h="1222375">
                  <a:moveTo>
                    <a:pt x="835151" y="1222248"/>
                  </a:moveTo>
                  <a:lnTo>
                    <a:pt x="675132" y="605028"/>
                  </a:lnTo>
                  <a:lnTo>
                    <a:pt x="0" y="0"/>
                  </a:lnTo>
                  <a:lnTo>
                    <a:pt x="525779" y="307848"/>
                  </a:lnTo>
                  <a:lnTo>
                    <a:pt x="937259" y="114300"/>
                  </a:lnTo>
                  <a:lnTo>
                    <a:pt x="835151" y="122224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9284" y="3462528"/>
              <a:ext cx="965200" cy="1251585"/>
            </a:xfrm>
            <a:custGeom>
              <a:avLst/>
              <a:gdLst/>
              <a:ahLst/>
              <a:cxnLst/>
              <a:rect l="l" t="t" r="r" b="b"/>
              <a:pathLst>
                <a:path w="965200" h="1251585">
                  <a:moveTo>
                    <a:pt x="7690" y="25816"/>
                  </a:moveTo>
                  <a:lnTo>
                    <a:pt x="6096" y="24383"/>
                  </a:lnTo>
                  <a:lnTo>
                    <a:pt x="1524" y="19812"/>
                  </a:lnTo>
                  <a:lnTo>
                    <a:pt x="0" y="12191"/>
                  </a:lnTo>
                  <a:lnTo>
                    <a:pt x="4572" y="7619"/>
                  </a:lnTo>
                  <a:lnTo>
                    <a:pt x="7620" y="1524"/>
                  </a:lnTo>
                  <a:lnTo>
                    <a:pt x="15239" y="0"/>
                  </a:lnTo>
                  <a:lnTo>
                    <a:pt x="21335" y="4571"/>
                  </a:lnTo>
                  <a:lnTo>
                    <a:pt x="23938" y="6095"/>
                  </a:lnTo>
                  <a:lnTo>
                    <a:pt x="22859" y="6095"/>
                  </a:lnTo>
                  <a:lnTo>
                    <a:pt x="7690" y="25816"/>
                  </a:lnTo>
                  <a:close/>
                </a:path>
                <a:path w="965200" h="1251585">
                  <a:moveTo>
                    <a:pt x="115358" y="88989"/>
                  </a:moveTo>
                  <a:lnTo>
                    <a:pt x="8116" y="26198"/>
                  </a:lnTo>
                  <a:lnTo>
                    <a:pt x="7690" y="25816"/>
                  </a:lnTo>
                  <a:lnTo>
                    <a:pt x="22859" y="6095"/>
                  </a:lnTo>
                  <a:lnTo>
                    <a:pt x="115358" y="88989"/>
                  </a:lnTo>
                  <a:close/>
                </a:path>
                <a:path w="965200" h="1251585">
                  <a:moveTo>
                    <a:pt x="542544" y="336804"/>
                  </a:moveTo>
                  <a:lnTo>
                    <a:pt x="537972" y="336804"/>
                  </a:lnTo>
                  <a:lnTo>
                    <a:pt x="533400" y="333756"/>
                  </a:lnTo>
                  <a:lnTo>
                    <a:pt x="115358" y="88989"/>
                  </a:lnTo>
                  <a:lnTo>
                    <a:pt x="22859" y="6095"/>
                  </a:lnTo>
                  <a:lnTo>
                    <a:pt x="23938" y="6095"/>
                  </a:lnTo>
                  <a:lnTo>
                    <a:pt x="541661" y="309226"/>
                  </a:lnTo>
                  <a:lnTo>
                    <a:pt x="534924" y="312419"/>
                  </a:lnTo>
                  <a:lnTo>
                    <a:pt x="593812" y="312419"/>
                  </a:lnTo>
                  <a:lnTo>
                    <a:pt x="545592" y="335280"/>
                  </a:lnTo>
                  <a:lnTo>
                    <a:pt x="542544" y="336804"/>
                  </a:lnTo>
                  <a:close/>
                </a:path>
                <a:path w="965200" h="1251585">
                  <a:moveTo>
                    <a:pt x="8116" y="26198"/>
                  </a:moveTo>
                  <a:lnTo>
                    <a:pt x="7620" y="25907"/>
                  </a:lnTo>
                  <a:lnTo>
                    <a:pt x="8116" y="26198"/>
                  </a:lnTo>
                  <a:close/>
                </a:path>
                <a:path w="965200" h="1251585">
                  <a:moveTo>
                    <a:pt x="677790" y="627693"/>
                  </a:moveTo>
                  <a:lnTo>
                    <a:pt x="8116" y="26198"/>
                  </a:lnTo>
                  <a:lnTo>
                    <a:pt x="115358" y="88989"/>
                  </a:lnTo>
                  <a:lnTo>
                    <a:pt x="697992" y="611124"/>
                  </a:lnTo>
                  <a:lnTo>
                    <a:pt x="699516" y="612648"/>
                  </a:lnTo>
                  <a:lnTo>
                    <a:pt x="701040" y="615696"/>
                  </a:lnTo>
                  <a:lnTo>
                    <a:pt x="701040" y="617220"/>
                  </a:lnTo>
                  <a:lnTo>
                    <a:pt x="702620" y="623315"/>
                  </a:lnTo>
                  <a:lnTo>
                    <a:pt x="676656" y="623315"/>
                  </a:lnTo>
                  <a:lnTo>
                    <a:pt x="677790" y="627693"/>
                  </a:lnTo>
                  <a:close/>
                </a:path>
                <a:path w="965200" h="1251585">
                  <a:moveTo>
                    <a:pt x="593812" y="312419"/>
                  </a:moveTo>
                  <a:lnTo>
                    <a:pt x="547116" y="312419"/>
                  </a:lnTo>
                  <a:lnTo>
                    <a:pt x="541661" y="309226"/>
                  </a:lnTo>
                  <a:lnTo>
                    <a:pt x="946403" y="117347"/>
                  </a:lnTo>
                  <a:lnTo>
                    <a:pt x="950976" y="115824"/>
                  </a:lnTo>
                  <a:lnTo>
                    <a:pt x="955548" y="115824"/>
                  </a:lnTo>
                  <a:lnTo>
                    <a:pt x="958596" y="118871"/>
                  </a:lnTo>
                  <a:lnTo>
                    <a:pt x="963168" y="121919"/>
                  </a:lnTo>
                  <a:lnTo>
                    <a:pt x="964692" y="126491"/>
                  </a:lnTo>
                  <a:lnTo>
                    <a:pt x="964692" y="128015"/>
                  </a:lnTo>
                  <a:lnTo>
                    <a:pt x="938784" y="128015"/>
                  </a:lnTo>
                  <a:lnTo>
                    <a:pt x="936773" y="149830"/>
                  </a:lnTo>
                  <a:lnTo>
                    <a:pt x="593812" y="312419"/>
                  </a:lnTo>
                  <a:close/>
                </a:path>
                <a:path w="965200" h="1251585">
                  <a:moveTo>
                    <a:pt x="936773" y="149830"/>
                  </a:moveTo>
                  <a:lnTo>
                    <a:pt x="938784" y="128015"/>
                  </a:lnTo>
                  <a:lnTo>
                    <a:pt x="957072" y="140207"/>
                  </a:lnTo>
                  <a:lnTo>
                    <a:pt x="936773" y="149830"/>
                  </a:lnTo>
                  <a:close/>
                </a:path>
                <a:path w="965200" h="1251585">
                  <a:moveTo>
                    <a:pt x="861344" y="1235964"/>
                  </a:moveTo>
                  <a:lnTo>
                    <a:pt x="836676" y="1235964"/>
                  </a:lnTo>
                  <a:lnTo>
                    <a:pt x="861060" y="1234440"/>
                  </a:lnTo>
                  <a:lnTo>
                    <a:pt x="843174" y="1165452"/>
                  </a:lnTo>
                  <a:lnTo>
                    <a:pt x="936773" y="149830"/>
                  </a:lnTo>
                  <a:lnTo>
                    <a:pt x="957072" y="140207"/>
                  </a:lnTo>
                  <a:lnTo>
                    <a:pt x="938784" y="128015"/>
                  </a:lnTo>
                  <a:lnTo>
                    <a:pt x="964692" y="128015"/>
                  </a:lnTo>
                  <a:lnTo>
                    <a:pt x="964692" y="129539"/>
                  </a:lnTo>
                  <a:lnTo>
                    <a:pt x="861344" y="1235964"/>
                  </a:lnTo>
                  <a:close/>
                </a:path>
                <a:path w="965200" h="1251585">
                  <a:moveTo>
                    <a:pt x="547116" y="312419"/>
                  </a:moveTo>
                  <a:lnTo>
                    <a:pt x="534924" y="312419"/>
                  </a:lnTo>
                  <a:lnTo>
                    <a:pt x="541661" y="309226"/>
                  </a:lnTo>
                  <a:lnTo>
                    <a:pt x="547116" y="312419"/>
                  </a:lnTo>
                  <a:close/>
                </a:path>
                <a:path w="965200" h="1251585">
                  <a:moveTo>
                    <a:pt x="679704" y="629411"/>
                  </a:moveTo>
                  <a:lnTo>
                    <a:pt x="677790" y="627693"/>
                  </a:lnTo>
                  <a:lnTo>
                    <a:pt x="676656" y="623315"/>
                  </a:lnTo>
                  <a:lnTo>
                    <a:pt x="679704" y="629411"/>
                  </a:lnTo>
                  <a:close/>
                </a:path>
                <a:path w="965200" h="1251585">
                  <a:moveTo>
                    <a:pt x="704200" y="629411"/>
                  </a:moveTo>
                  <a:lnTo>
                    <a:pt x="679704" y="629411"/>
                  </a:lnTo>
                  <a:lnTo>
                    <a:pt x="676656" y="623315"/>
                  </a:lnTo>
                  <a:lnTo>
                    <a:pt x="702620" y="623315"/>
                  </a:lnTo>
                  <a:lnTo>
                    <a:pt x="704200" y="629411"/>
                  </a:lnTo>
                  <a:close/>
                </a:path>
                <a:path w="965200" h="1251585">
                  <a:moveTo>
                    <a:pt x="850392" y="1251204"/>
                  </a:moveTo>
                  <a:lnTo>
                    <a:pt x="844296" y="1251204"/>
                  </a:lnTo>
                  <a:lnTo>
                    <a:pt x="838200" y="1246632"/>
                  </a:lnTo>
                  <a:lnTo>
                    <a:pt x="836676" y="1240536"/>
                  </a:lnTo>
                  <a:lnTo>
                    <a:pt x="677790" y="627693"/>
                  </a:lnTo>
                  <a:lnTo>
                    <a:pt x="679704" y="629411"/>
                  </a:lnTo>
                  <a:lnTo>
                    <a:pt x="704200" y="629411"/>
                  </a:lnTo>
                  <a:lnTo>
                    <a:pt x="843174" y="1165452"/>
                  </a:lnTo>
                  <a:lnTo>
                    <a:pt x="836676" y="1235964"/>
                  </a:lnTo>
                  <a:lnTo>
                    <a:pt x="861344" y="1235964"/>
                  </a:lnTo>
                  <a:lnTo>
                    <a:pt x="861060" y="1239012"/>
                  </a:lnTo>
                  <a:lnTo>
                    <a:pt x="861060" y="1245108"/>
                  </a:lnTo>
                  <a:lnTo>
                    <a:pt x="856488" y="1249680"/>
                  </a:lnTo>
                  <a:lnTo>
                    <a:pt x="850392" y="1251204"/>
                  </a:lnTo>
                  <a:close/>
                </a:path>
                <a:path w="965200" h="1251585">
                  <a:moveTo>
                    <a:pt x="836676" y="1235964"/>
                  </a:moveTo>
                  <a:lnTo>
                    <a:pt x="843174" y="1165452"/>
                  </a:lnTo>
                  <a:lnTo>
                    <a:pt x="861060" y="1234440"/>
                  </a:lnTo>
                  <a:lnTo>
                    <a:pt x="836676" y="123596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1147" y="2316479"/>
              <a:ext cx="605155" cy="1771014"/>
            </a:xfrm>
            <a:custGeom>
              <a:avLst/>
              <a:gdLst/>
              <a:ahLst/>
              <a:cxnLst/>
              <a:rect l="l" t="t" r="r" b="b"/>
              <a:pathLst>
                <a:path w="605155" h="1771014">
                  <a:moveTo>
                    <a:pt x="86880" y="1217688"/>
                  </a:moveTo>
                  <a:lnTo>
                    <a:pt x="41160" y="760488"/>
                  </a:lnTo>
                  <a:lnTo>
                    <a:pt x="21336" y="762012"/>
                  </a:lnTo>
                  <a:lnTo>
                    <a:pt x="67068" y="1219212"/>
                  </a:lnTo>
                  <a:lnTo>
                    <a:pt x="86880" y="1217688"/>
                  </a:lnTo>
                  <a:close/>
                </a:path>
                <a:path w="605155" h="1771014">
                  <a:moveTo>
                    <a:pt x="423684" y="1277112"/>
                  </a:moveTo>
                  <a:lnTo>
                    <a:pt x="416064" y="1272540"/>
                  </a:lnTo>
                  <a:lnTo>
                    <a:pt x="160261" y="1750123"/>
                  </a:lnTo>
                  <a:lnTo>
                    <a:pt x="16776" y="1464564"/>
                  </a:lnTo>
                  <a:lnTo>
                    <a:pt x="0" y="1473720"/>
                  </a:lnTo>
                  <a:lnTo>
                    <a:pt x="147828" y="1770888"/>
                  </a:lnTo>
                  <a:lnTo>
                    <a:pt x="156210" y="1766709"/>
                  </a:lnTo>
                  <a:lnTo>
                    <a:pt x="161556" y="1769364"/>
                  </a:lnTo>
                  <a:lnTo>
                    <a:pt x="165417" y="1762112"/>
                  </a:lnTo>
                  <a:lnTo>
                    <a:pt x="166116" y="1761756"/>
                  </a:lnTo>
                  <a:lnTo>
                    <a:pt x="165862" y="1761274"/>
                  </a:lnTo>
                  <a:lnTo>
                    <a:pt x="423684" y="1277112"/>
                  </a:lnTo>
                  <a:close/>
                </a:path>
                <a:path w="605155" h="1771014">
                  <a:moveTo>
                    <a:pt x="495300" y="274320"/>
                  </a:moveTo>
                  <a:lnTo>
                    <a:pt x="266700" y="0"/>
                  </a:lnTo>
                  <a:lnTo>
                    <a:pt x="252996" y="12192"/>
                  </a:lnTo>
                  <a:lnTo>
                    <a:pt x="481596" y="286512"/>
                  </a:lnTo>
                  <a:lnTo>
                    <a:pt x="495300" y="274320"/>
                  </a:lnTo>
                  <a:close/>
                </a:path>
                <a:path w="605155" h="1771014">
                  <a:moveTo>
                    <a:pt x="605028" y="698004"/>
                  </a:moveTo>
                  <a:lnTo>
                    <a:pt x="128016" y="496824"/>
                  </a:lnTo>
                  <a:lnTo>
                    <a:pt x="123456" y="509028"/>
                  </a:lnTo>
                  <a:lnTo>
                    <a:pt x="600468" y="710196"/>
                  </a:lnTo>
                  <a:lnTo>
                    <a:pt x="605028" y="698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3327" y="3192268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4273" y="2180314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659" y="4937671"/>
            <a:ext cx="7879715" cy="18192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036820">
              <a:lnSpc>
                <a:spcPct val="100000"/>
              </a:lnSpc>
              <a:spcBef>
                <a:spcPts val="325"/>
              </a:spcBef>
              <a:tabLst>
                <a:tab pos="6004560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700" spc="-5" dirty="0">
                <a:latin typeface="Calibri"/>
                <a:cs typeface="Calibri"/>
              </a:rPr>
              <a:t>Can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compose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arbitrarily</a:t>
            </a:r>
            <a:r>
              <a:rPr sz="2700" i="1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complex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decision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boundaries</a:t>
            </a:r>
            <a:endParaRPr sz="27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900"/>
              </a:spcBef>
              <a:buFont typeface="Arial MT"/>
              <a:buChar char="–"/>
              <a:tabLst>
                <a:tab pos="782320" algn="l"/>
              </a:tabLst>
            </a:pP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i="1" dirty="0">
                <a:latin typeface="Calibri"/>
                <a:cs typeface="Calibri"/>
              </a:rPr>
              <a:t>only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one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hidden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layer!</a:t>
            </a:r>
            <a:endParaRPr sz="24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865"/>
              </a:spcBef>
              <a:buFont typeface="Arial MT"/>
              <a:buChar char="–"/>
              <a:tabLst>
                <a:tab pos="782320" algn="l"/>
              </a:tabLst>
            </a:pP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How</a:t>
            </a:r>
            <a:r>
              <a:rPr sz="2400" spc="-5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7324" y="1662683"/>
            <a:ext cx="2174875" cy="3456940"/>
          </a:xfrm>
          <a:custGeom>
            <a:avLst/>
            <a:gdLst/>
            <a:ahLst/>
            <a:cxnLst/>
            <a:rect l="l" t="t" r="r" b="b"/>
            <a:pathLst>
              <a:path w="2174875" h="3456940">
                <a:moveTo>
                  <a:pt x="1822703" y="3456432"/>
                </a:moveTo>
                <a:lnTo>
                  <a:pt x="352044" y="3456432"/>
                </a:lnTo>
                <a:lnTo>
                  <a:pt x="333755" y="3454908"/>
                </a:lnTo>
                <a:lnTo>
                  <a:pt x="260603" y="3439668"/>
                </a:lnTo>
                <a:lnTo>
                  <a:pt x="210311" y="3419855"/>
                </a:lnTo>
                <a:lnTo>
                  <a:pt x="164591" y="3392423"/>
                </a:lnTo>
                <a:lnTo>
                  <a:pt x="149351" y="3383280"/>
                </a:lnTo>
                <a:lnTo>
                  <a:pt x="135635" y="3371087"/>
                </a:lnTo>
                <a:lnTo>
                  <a:pt x="121919" y="3360419"/>
                </a:lnTo>
                <a:lnTo>
                  <a:pt x="96011" y="3334512"/>
                </a:lnTo>
                <a:lnTo>
                  <a:pt x="64007" y="3293364"/>
                </a:lnTo>
                <a:lnTo>
                  <a:pt x="53339" y="3278123"/>
                </a:lnTo>
                <a:lnTo>
                  <a:pt x="45719" y="3262884"/>
                </a:lnTo>
                <a:lnTo>
                  <a:pt x="36575" y="3246119"/>
                </a:lnTo>
                <a:lnTo>
                  <a:pt x="28955" y="3229355"/>
                </a:lnTo>
                <a:lnTo>
                  <a:pt x="16763" y="3195827"/>
                </a:lnTo>
                <a:lnTo>
                  <a:pt x="12191" y="3177540"/>
                </a:lnTo>
                <a:lnTo>
                  <a:pt x="7619" y="3160776"/>
                </a:lnTo>
                <a:lnTo>
                  <a:pt x="1523" y="3124200"/>
                </a:lnTo>
                <a:lnTo>
                  <a:pt x="0" y="3104388"/>
                </a:lnTo>
                <a:lnTo>
                  <a:pt x="117" y="350520"/>
                </a:lnTo>
                <a:lnTo>
                  <a:pt x="7619" y="295656"/>
                </a:lnTo>
                <a:lnTo>
                  <a:pt x="22859" y="243840"/>
                </a:lnTo>
                <a:lnTo>
                  <a:pt x="28955" y="225552"/>
                </a:lnTo>
                <a:lnTo>
                  <a:pt x="36575" y="210312"/>
                </a:lnTo>
                <a:lnTo>
                  <a:pt x="44195" y="193548"/>
                </a:lnTo>
                <a:lnTo>
                  <a:pt x="53339" y="178308"/>
                </a:lnTo>
                <a:lnTo>
                  <a:pt x="64007" y="163067"/>
                </a:lnTo>
                <a:lnTo>
                  <a:pt x="73151" y="149352"/>
                </a:lnTo>
                <a:lnTo>
                  <a:pt x="85343" y="134112"/>
                </a:lnTo>
                <a:lnTo>
                  <a:pt x="135635" y="83820"/>
                </a:lnTo>
                <a:lnTo>
                  <a:pt x="193547" y="44195"/>
                </a:lnTo>
                <a:lnTo>
                  <a:pt x="243839" y="21336"/>
                </a:lnTo>
                <a:lnTo>
                  <a:pt x="260603" y="16764"/>
                </a:lnTo>
                <a:lnTo>
                  <a:pt x="277367" y="10667"/>
                </a:lnTo>
                <a:lnTo>
                  <a:pt x="295655" y="7620"/>
                </a:lnTo>
                <a:lnTo>
                  <a:pt x="313943" y="3048"/>
                </a:lnTo>
                <a:lnTo>
                  <a:pt x="352044" y="0"/>
                </a:lnTo>
                <a:lnTo>
                  <a:pt x="1822703" y="0"/>
                </a:lnTo>
                <a:lnTo>
                  <a:pt x="1859279" y="3048"/>
                </a:lnTo>
                <a:lnTo>
                  <a:pt x="1877568" y="7620"/>
                </a:lnTo>
                <a:lnTo>
                  <a:pt x="1895856" y="10667"/>
                </a:lnTo>
                <a:lnTo>
                  <a:pt x="1914143" y="16764"/>
                </a:lnTo>
                <a:lnTo>
                  <a:pt x="1930908" y="21336"/>
                </a:lnTo>
                <a:lnTo>
                  <a:pt x="1937613" y="24383"/>
                </a:lnTo>
                <a:lnTo>
                  <a:pt x="371855" y="24383"/>
                </a:lnTo>
                <a:lnTo>
                  <a:pt x="353567" y="25908"/>
                </a:lnTo>
                <a:lnTo>
                  <a:pt x="335279" y="25908"/>
                </a:lnTo>
                <a:lnTo>
                  <a:pt x="284987" y="35052"/>
                </a:lnTo>
                <a:lnTo>
                  <a:pt x="268223" y="39624"/>
                </a:lnTo>
                <a:lnTo>
                  <a:pt x="252983" y="45720"/>
                </a:lnTo>
                <a:lnTo>
                  <a:pt x="236219" y="51816"/>
                </a:lnTo>
                <a:lnTo>
                  <a:pt x="220979" y="59436"/>
                </a:lnTo>
                <a:lnTo>
                  <a:pt x="207263" y="67056"/>
                </a:lnTo>
                <a:lnTo>
                  <a:pt x="192023" y="74675"/>
                </a:lnTo>
                <a:lnTo>
                  <a:pt x="150875" y="103632"/>
                </a:lnTo>
                <a:lnTo>
                  <a:pt x="115823" y="137160"/>
                </a:lnTo>
                <a:lnTo>
                  <a:pt x="105155" y="150875"/>
                </a:lnTo>
                <a:lnTo>
                  <a:pt x="94487" y="163067"/>
                </a:lnTo>
                <a:lnTo>
                  <a:pt x="67055" y="205740"/>
                </a:lnTo>
                <a:lnTo>
                  <a:pt x="41147" y="266700"/>
                </a:lnTo>
                <a:lnTo>
                  <a:pt x="28955" y="316991"/>
                </a:lnTo>
                <a:lnTo>
                  <a:pt x="27431" y="335279"/>
                </a:lnTo>
                <a:lnTo>
                  <a:pt x="25907" y="352044"/>
                </a:lnTo>
                <a:lnTo>
                  <a:pt x="25907" y="3102864"/>
                </a:lnTo>
                <a:lnTo>
                  <a:pt x="27812" y="3124200"/>
                </a:lnTo>
                <a:lnTo>
                  <a:pt x="28955" y="3137916"/>
                </a:lnTo>
                <a:lnTo>
                  <a:pt x="41147" y="3188208"/>
                </a:lnTo>
                <a:lnTo>
                  <a:pt x="59435" y="3235452"/>
                </a:lnTo>
                <a:lnTo>
                  <a:pt x="67055" y="3249168"/>
                </a:lnTo>
                <a:lnTo>
                  <a:pt x="74675" y="3264408"/>
                </a:lnTo>
                <a:lnTo>
                  <a:pt x="83819" y="3278123"/>
                </a:lnTo>
                <a:lnTo>
                  <a:pt x="94487" y="3291839"/>
                </a:lnTo>
                <a:lnTo>
                  <a:pt x="103631" y="3305555"/>
                </a:lnTo>
                <a:lnTo>
                  <a:pt x="150875" y="3351276"/>
                </a:lnTo>
                <a:lnTo>
                  <a:pt x="205739" y="3389376"/>
                </a:lnTo>
                <a:lnTo>
                  <a:pt x="251459" y="3409187"/>
                </a:lnTo>
                <a:lnTo>
                  <a:pt x="301751" y="3424428"/>
                </a:lnTo>
                <a:lnTo>
                  <a:pt x="353567" y="3430523"/>
                </a:lnTo>
                <a:lnTo>
                  <a:pt x="1939291" y="3430523"/>
                </a:lnTo>
                <a:lnTo>
                  <a:pt x="1914143" y="3439668"/>
                </a:lnTo>
                <a:lnTo>
                  <a:pt x="1895856" y="3444239"/>
                </a:lnTo>
                <a:lnTo>
                  <a:pt x="1879092" y="3448812"/>
                </a:lnTo>
                <a:lnTo>
                  <a:pt x="1860803" y="3451860"/>
                </a:lnTo>
                <a:lnTo>
                  <a:pt x="1840992" y="3454908"/>
                </a:lnTo>
                <a:lnTo>
                  <a:pt x="1822703" y="3456432"/>
                </a:lnTo>
                <a:close/>
              </a:path>
              <a:path w="2174875" h="3456940">
                <a:moveTo>
                  <a:pt x="1939291" y="3430523"/>
                </a:moveTo>
                <a:lnTo>
                  <a:pt x="1821179" y="3430523"/>
                </a:lnTo>
                <a:lnTo>
                  <a:pt x="1856232" y="3427476"/>
                </a:lnTo>
                <a:lnTo>
                  <a:pt x="1872995" y="3424428"/>
                </a:lnTo>
                <a:lnTo>
                  <a:pt x="1906524" y="3415284"/>
                </a:lnTo>
                <a:lnTo>
                  <a:pt x="1921764" y="3410712"/>
                </a:lnTo>
                <a:lnTo>
                  <a:pt x="1937003" y="3403092"/>
                </a:lnTo>
                <a:lnTo>
                  <a:pt x="1952243" y="3396996"/>
                </a:lnTo>
                <a:lnTo>
                  <a:pt x="1982724" y="3381755"/>
                </a:lnTo>
                <a:lnTo>
                  <a:pt x="1996440" y="3372612"/>
                </a:lnTo>
                <a:lnTo>
                  <a:pt x="2010156" y="3361944"/>
                </a:lnTo>
                <a:lnTo>
                  <a:pt x="2022348" y="3352800"/>
                </a:lnTo>
                <a:lnTo>
                  <a:pt x="2036064" y="3340608"/>
                </a:lnTo>
                <a:lnTo>
                  <a:pt x="2048256" y="3329939"/>
                </a:lnTo>
                <a:lnTo>
                  <a:pt x="2069592" y="3305555"/>
                </a:lnTo>
                <a:lnTo>
                  <a:pt x="2107692" y="3250692"/>
                </a:lnTo>
                <a:lnTo>
                  <a:pt x="2127503" y="3204972"/>
                </a:lnTo>
                <a:lnTo>
                  <a:pt x="2147316" y="3121152"/>
                </a:lnTo>
                <a:lnTo>
                  <a:pt x="2148713" y="352044"/>
                </a:lnTo>
                <a:lnTo>
                  <a:pt x="2147316" y="335279"/>
                </a:lnTo>
                <a:lnTo>
                  <a:pt x="2138172" y="284987"/>
                </a:lnTo>
                <a:lnTo>
                  <a:pt x="2115311" y="220979"/>
                </a:lnTo>
                <a:lnTo>
                  <a:pt x="2098548" y="192024"/>
                </a:lnTo>
                <a:lnTo>
                  <a:pt x="2090927" y="176783"/>
                </a:lnTo>
                <a:lnTo>
                  <a:pt x="2080260" y="164591"/>
                </a:lnTo>
                <a:lnTo>
                  <a:pt x="2069592" y="150875"/>
                </a:lnTo>
                <a:lnTo>
                  <a:pt x="2048256" y="126491"/>
                </a:lnTo>
                <a:lnTo>
                  <a:pt x="2010156" y="92964"/>
                </a:lnTo>
                <a:lnTo>
                  <a:pt x="1969008" y="67056"/>
                </a:lnTo>
                <a:lnTo>
                  <a:pt x="1923287" y="45720"/>
                </a:lnTo>
                <a:lnTo>
                  <a:pt x="1906524" y="41148"/>
                </a:lnTo>
                <a:lnTo>
                  <a:pt x="1889759" y="35052"/>
                </a:lnTo>
                <a:lnTo>
                  <a:pt x="1856232" y="28956"/>
                </a:lnTo>
                <a:lnTo>
                  <a:pt x="1802892" y="24383"/>
                </a:lnTo>
                <a:lnTo>
                  <a:pt x="1937613" y="24383"/>
                </a:lnTo>
                <a:lnTo>
                  <a:pt x="1979676" y="44195"/>
                </a:lnTo>
                <a:lnTo>
                  <a:pt x="2025395" y="73152"/>
                </a:lnTo>
                <a:lnTo>
                  <a:pt x="2077211" y="120395"/>
                </a:lnTo>
                <a:lnTo>
                  <a:pt x="2110740" y="163067"/>
                </a:lnTo>
                <a:lnTo>
                  <a:pt x="2138172" y="208787"/>
                </a:lnTo>
                <a:lnTo>
                  <a:pt x="2157984" y="259079"/>
                </a:lnTo>
                <a:lnTo>
                  <a:pt x="2170176" y="313944"/>
                </a:lnTo>
                <a:lnTo>
                  <a:pt x="2173458" y="353567"/>
                </a:lnTo>
                <a:lnTo>
                  <a:pt x="2174748" y="370332"/>
                </a:lnTo>
                <a:lnTo>
                  <a:pt x="2174748" y="3086100"/>
                </a:lnTo>
                <a:lnTo>
                  <a:pt x="2173224" y="3104388"/>
                </a:lnTo>
                <a:lnTo>
                  <a:pt x="2173224" y="3122676"/>
                </a:lnTo>
                <a:lnTo>
                  <a:pt x="2157984" y="3195827"/>
                </a:lnTo>
                <a:lnTo>
                  <a:pt x="2138172" y="3246119"/>
                </a:lnTo>
                <a:lnTo>
                  <a:pt x="2129027" y="3261360"/>
                </a:lnTo>
                <a:lnTo>
                  <a:pt x="2121408" y="3276600"/>
                </a:lnTo>
                <a:lnTo>
                  <a:pt x="2110740" y="3291839"/>
                </a:lnTo>
                <a:lnTo>
                  <a:pt x="2101595" y="3307080"/>
                </a:lnTo>
                <a:lnTo>
                  <a:pt x="2089403" y="3320796"/>
                </a:lnTo>
                <a:lnTo>
                  <a:pt x="2039111" y="3371087"/>
                </a:lnTo>
                <a:lnTo>
                  <a:pt x="1996440" y="3403092"/>
                </a:lnTo>
                <a:lnTo>
                  <a:pt x="1981200" y="3410712"/>
                </a:lnTo>
                <a:lnTo>
                  <a:pt x="1964435" y="3419855"/>
                </a:lnTo>
                <a:lnTo>
                  <a:pt x="1947672" y="3427476"/>
                </a:lnTo>
                <a:lnTo>
                  <a:pt x="1939291" y="3430523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275076" y="1897379"/>
            <a:ext cx="6177280" cy="3069590"/>
            <a:chOff x="3275076" y="1897379"/>
            <a:chExt cx="6177280" cy="30695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1703" y="2287523"/>
              <a:ext cx="2516124" cy="26791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076" y="3336035"/>
              <a:ext cx="844295" cy="5349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627" y="3336035"/>
              <a:ext cx="844295" cy="5349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90759" y="2657855"/>
              <a:ext cx="3289300" cy="707390"/>
            </a:xfrm>
            <a:custGeom>
              <a:avLst/>
              <a:gdLst/>
              <a:ahLst/>
              <a:cxnLst/>
              <a:rect l="l" t="t" r="r" b="b"/>
              <a:pathLst>
                <a:path w="3289300" h="707389">
                  <a:moveTo>
                    <a:pt x="2464308" y="16764"/>
                  </a:moveTo>
                  <a:lnTo>
                    <a:pt x="2380500" y="0"/>
                  </a:lnTo>
                  <a:lnTo>
                    <a:pt x="2384183" y="13906"/>
                  </a:lnTo>
                  <a:lnTo>
                    <a:pt x="2378964" y="13716"/>
                  </a:lnTo>
                  <a:lnTo>
                    <a:pt x="2387714" y="32893"/>
                  </a:lnTo>
                  <a:lnTo>
                    <a:pt x="0" y="697992"/>
                  </a:lnTo>
                  <a:lnTo>
                    <a:pt x="3048" y="707136"/>
                  </a:lnTo>
                  <a:lnTo>
                    <a:pt x="2391486" y="41414"/>
                  </a:lnTo>
                  <a:lnTo>
                    <a:pt x="2392527" y="45364"/>
                  </a:lnTo>
                  <a:lnTo>
                    <a:pt x="987552" y="697992"/>
                  </a:lnTo>
                  <a:lnTo>
                    <a:pt x="990600" y="707136"/>
                  </a:lnTo>
                  <a:lnTo>
                    <a:pt x="2394661" y="53428"/>
                  </a:lnTo>
                  <a:lnTo>
                    <a:pt x="2400300" y="74676"/>
                  </a:lnTo>
                  <a:lnTo>
                    <a:pt x="2404884" y="70523"/>
                  </a:lnTo>
                  <a:lnTo>
                    <a:pt x="2410968" y="83820"/>
                  </a:lnTo>
                  <a:lnTo>
                    <a:pt x="2446134" y="39624"/>
                  </a:lnTo>
                  <a:lnTo>
                    <a:pt x="2464308" y="16764"/>
                  </a:lnTo>
                  <a:close/>
                </a:path>
                <a:path w="3289300" h="707389">
                  <a:moveTo>
                    <a:pt x="3288792" y="699516"/>
                  </a:moveTo>
                  <a:lnTo>
                    <a:pt x="2633548" y="66814"/>
                  </a:lnTo>
                  <a:lnTo>
                    <a:pt x="2641943" y="57912"/>
                  </a:lnTo>
                  <a:lnTo>
                    <a:pt x="2656332" y="42672"/>
                  </a:lnTo>
                  <a:lnTo>
                    <a:pt x="2575560" y="16764"/>
                  </a:lnTo>
                  <a:lnTo>
                    <a:pt x="2604516" y="97536"/>
                  </a:lnTo>
                  <a:lnTo>
                    <a:pt x="2627630" y="73075"/>
                  </a:lnTo>
                  <a:lnTo>
                    <a:pt x="3282696" y="705612"/>
                  </a:lnTo>
                  <a:lnTo>
                    <a:pt x="3288792" y="699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1667" y="3710939"/>
              <a:ext cx="157480" cy="158750"/>
            </a:xfrm>
            <a:custGeom>
              <a:avLst/>
              <a:gdLst/>
              <a:ahLst/>
              <a:cxnLst/>
              <a:rect l="l" t="t" r="r" b="b"/>
              <a:pathLst>
                <a:path w="157479" h="158750">
                  <a:moveTo>
                    <a:pt x="77724" y="158496"/>
                  </a:moveTo>
                  <a:lnTo>
                    <a:pt x="47577" y="152328"/>
                  </a:lnTo>
                  <a:lnTo>
                    <a:pt x="22859" y="135445"/>
                  </a:lnTo>
                  <a:lnTo>
                    <a:pt x="6143" y="110275"/>
                  </a:lnTo>
                  <a:lnTo>
                    <a:pt x="0" y="79248"/>
                  </a:lnTo>
                  <a:lnTo>
                    <a:pt x="6143" y="48863"/>
                  </a:lnTo>
                  <a:lnTo>
                    <a:pt x="22860" y="23622"/>
                  </a:lnTo>
                  <a:lnTo>
                    <a:pt x="47577" y="6381"/>
                  </a:lnTo>
                  <a:lnTo>
                    <a:pt x="77724" y="0"/>
                  </a:lnTo>
                  <a:lnTo>
                    <a:pt x="108751" y="6381"/>
                  </a:lnTo>
                  <a:lnTo>
                    <a:pt x="133921" y="23622"/>
                  </a:lnTo>
                  <a:lnTo>
                    <a:pt x="150804" y="48863"/>
                  </a:lnTo>
                  <a:lnTo>
                    <a:pt x="156972" y="79248"/>
                  </a:lnTo>
                  <a:lnTo>
                    <a:pt x="150804" y="110275"/>
                  </a:lnTo>
                  <a:lnTo>
                    <a:pt x="133921" y="135445"/>
                  </a:lnTo>
                  <a:lnTo>
                    <a:pt x="108751" y="152328"/>
                  </a:lnTo>
                  <a:lnTo>
                    <a:pt x="77724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8620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9916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9916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57912" y="158496"/>
                  </a:lnTo>
                  <a:lnTo>
                    <a:pt x="24384" y="138684"/>
                  </a:lnTo>
                  <a:lnTo>
                    <a:pt x="4572" y="105156"/>
                  </a:lnTo>
                  <a:lnTo>
                    <a:pt x="0" y="80772"/>
                  </a:lnTo>
                  <a:lnTo>
                    <a:pt x="4572" y="57912"/>
                  </a:lnTo>
                  <a:lnTo>
                    <a:pt x="10668" y="42672"/>
                  </a:lnTo>
                  <a:lnTo>
                    <a:pt x="24384" y="24384"/>
                  </a:lnTo>
                  <a:lnTo>
                    <a:pt x="30480" y="19812"/>
                  </a:lnTo>
                  <a:lnTo>
                    <a:pt x="36576" y="13716"/>
                  </a:lnTo>
                  <a:lnTo>
                    <a:pt x="42672" y="10668"/>
                  </a:lnTo>
                  <a:lnTo>
                    <a:pt x="65532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1816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0668" y="50292"/>
                  </a:lnTo>
                  <a:lnTo>
                    <a:pt x="7620" y="57912"/>
                  </a:lnTo>
                  <a:lnTo>
                    <a:pt x="4572" y="73152"/>
                  </a:lnTo>
                  <a:lnTo>
                    <a:pt x="4572" y="88392"/>
                  </a:lnTo>
                  <a:lnTo>
                    <a:pt x="7620" y="103632"/>
                  </a:lnTo>
                  <a:lnTo>
                    <a:pt x="10668" y="111252"/>
                  </a:lnTo>
                  <a:lnTo>
                    <a:pt x="13716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1816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97536" y="156972"/>
                  </a:lnTo>
                  <a:lnTo>
                    <a:pt x="103632" y="155448"/>
                  </a:lnTo>
                  <a:lnTo>
                    <a:pt x="140208" y="131064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44780" y="38100"/>
                  </a:lnTo>
                  <a:lnTo>
                    <a:pt x="141732" y="32004"/>
                  </a:lnTo>
                  <a:lnTo>
                    <a:pt x="131064" y="21336"/>
                  </a:lnTo>
                  <a:lnTo>
                    <a:pt x="124968" y="16764"/>
                  </a:lnTo>
                  <a:lnTo>
                    <a:pt x="118872" y="13716"/>
                  </a:lnTo>
                  <a:lnTo>
                    <a:pt x="111252" y="9144"/>
                  </a:lnTo>
                  <a:lnTo>
                    <a:pt x="105156" y="7620"/>
                  </a:lnTo>
                  <a:lnTo>
                    <a:pt x="89916" y="4572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20396" y="152400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1667" y="3337559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77724" y="156972"/>
                  </a:moveTo>
                  <a:lnTo>
                    <a:pt x="47577" y="150804"/>
                  </a:lnTo>
                  <a:lnTo>
                    <a:pt x="22859" y="133921"/>
                  </a:lnTo>
                  <a:lnTo>
                    <a:pt x="6143" y="108751"/>
                  </a:lnTo>
                  <a:lnTo>
                    <a:pt x="0" y="77724"/>
                  </a:lnTo>
                  <a:lnTo>
                    <a:pt x="6143" y="47577"/>
                  </a:lnTo>
                  <a:lnTo>
                    <a:pt x="22860" y="22860"/>
                  </a:lnTo>
                  <a:lnTo>
                    <a:pt x="47577" y="6143"/>
                  </a:lnTo>
                  <a:lnTo>
                    <a:pt x="77724" y="0"/>
                  </a:lnTo>
                  <a:lnTo>
                    <a:pt x="108751" y="6143"/>
                  </a:lnTo>
                  <a:lnTo>
                    <a:pt x="133921" y="22860"/>
                  </a:lnTo>
                  <a:lnTo>
                    <a:pt x="150804" y="47577"/>
                  </a:lnTo>
                  <a:lnTo>
                    <a:pt x="156972" y="77724"/>
                  </a:lnTo>
                  <a:lnTo>
                    <a:pt x="150804" y="108751"/>
                  </a:lnTo>
                  <a:lnTo>
                    <a:pt x="133921" y="133921"/>
                  </a:lnTo>
                  <a:lnTo>
                    <a:pt x="108751" y="150804"/>
                  </a:lnTo>
                  <a:lnTo>
                    <a:pt x="77724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8607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35636" y="134112"/>
                  </a:lnTo>
                  <a:lnTo>
                    <a:pt x="131064" y="140208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97536" y="155448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57912" y="153924"/>
                  </a:lnTo>
                  <a:lnTo>
                    <a:pt x="51816" y="150876"/>
                  </a:lnTo>
                  <a:lnTo>
                    <a:pt x="44196" y="147828"/>
                  </a:lnTo>
                  <a:lnTo>
                    <a:pt x="13716" y="117348"/>
                  </a:lnTo>
                  <a:lnTo>
                    <a:pt x="10668" y="109728"/>
                  </a:lnTo>
                  <a:lnTo>
                    <a:pt x="7620" y="103632"/>
                  </a:lnTo>
                  <a:lnTo>
                    <a:pt x="4572" y="88392"/>
                  </a:lnTo>
                  <a:lnTo>
                    <a:pt x="4572" y="71628"/>
                  </a:lnTo>
                  <a:lnTo>
                    <a:pt x="7620" y="56388"/>
                  </a:lnTo>
                  <a:lnTo>
                    <a:pt x="10668" y="50292"/>
                  </a:lnTo>
                  <a:lnTo>
                    <a:pt x="13716" y="42672"/>
                  </a:lnTo>
                  <a:lnTo>
                    <a:pt x="44196" y="12192"/>
                  </a:lnTo>
                  <a:lnTo>
                    <a:pt x="51816" y="9144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9916" y="3048"/>
                  </a:lnTo>
                  <a:lnTo>
                    <a:pt x="105156" y="6096"/>
                  </a:lnTo>
                  <a:lnTo>
                    <a:pt x="111252" y="9144"/>
                  </a:lnTo>
                  <a:lnTo>
                    <a:pt x="118872" y="12192"/>
                  </a:lnTo>
                  <a:lnTo>
                    <a:pt x="124968" y="15240"/>
                  </a:lnTo>
                  <a:lnTo>
                    <a:pt x="131064" y="19812"/>
                  </a:lnTo>
                  <a:lnTo>
                    <a:pt x="135636" y="25908"/>
                  </a:lnTo>
                  <a:lnTo>
                    <a:pt x="141732" y="30480"/>
                  </a:lnTo>
                  <a:lnTo>
                    <a:pt x="144780" y="36576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8684" y="22860"/>
                  </a:lnTo>
                  <a:lnTo>
                    <a:pt x="105156" y="3048"/>
                  </a:lnTo>
                  <a:lnTo>
                    <a:pt x="89916" y="0"/>
                  </a:lnTo>
                  <a:lnTo>
                    <a:pt x="73152" y="0"/>
                  </a:lnTo>
                  <a:lnTo>
                    <a:pt x="24384" y="22860"/>
                  </a:lnTo>
                  <a:lnTo>
                    <a:pt x="4572" y="56388"/>
                  </a:lnTo>
                  <a:lnTo>
                    <a:pt x="0" y="80772"/>
                  </a:lnTo>
                  <a:lnTo>
                    <a:pt x="4572" y="103632"/>
                  </a:lnTo>
                  <a:lnTo>
                    <a:pt x="24384" y="137160"/>
                  </a:lnTo>
                  <a:lnTo>
                    <a:pt x="57912" y="156972"/>
                  </a:lnTo>
                  <a:lnTo>
                    <a:pt x="73152" y="160020"/>
                  </a:lnTo>
                  <a:lnTo>
                    <a:pt x="80022" y="160020"/>
                  </a:lnTo>
                  <a:lnTo>
                    <a:pt x="42684" y="234696"/>
                  </a:lnTo>
                  <a:lnTo>
                    <a:pt x="76212" y="234696"/>
                  </a:lnTo>
                  <a:lnTo>
                    <a:pt x="76212" y="374904"/>
                  </a:lnTo>
                  <a:lnTo>
                    <a:pt x="85356" y="374904"/>
                  </a:lnTo>
                  <a:lnTo>
                    <a:pt x="85356" y="234696"/>
                  </a:lnTo>
                  <a:lnTo>
                    <a:pt x="118884" y="234696"/>
                  </a:lnTo>
                  <a:lnTo>
                    <a:pt x="112788" y="222504"/>
                  </a:lnTo>
                  <a:lnTo>
                    <a:pt x="81546" y="160020"/>
                  </a:lnTo>
                  <a:lnTo>
                    <a:pt x="89916" y="160020"/>
                  </a:lnTo>
                  <a:lnTo>
                    <a:pt x="105156" y="156972"/>
                  </a:lnTo>
                  <a:lnTo>
                    <a:pt x="138684" y="137160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1123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9379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52" y="288048"/>
                  </a:moveTo>
                  <a:lnTo>
                    <a:pt x="300228" y="280428"/>
                  </a:lnTo>
                  <a:lnTo>
                    <a:pt x="298704" y="275844"/>
                  </a:lnTo>
                  <a:lnTo>
                    <a:pt x="298704" y="288048"/>
                  </a:lnTo>
                  <a:lnTo>
                    <a:pt x="298704" y="303288"/>
                  </a:lnTo>
                  <a:lnTo>
                    <a:pt x="297192" y="310908"/>
                  </a:lnTo>
                  <a:lnTo>
                    <a:pt x="294144" y="318528"/>
                  </a:lnTo>
                  <a:lnTo>
                    <a:pt x="292620" y="326148"/>
                  </a:lnTo>
                  <a:lnTo>
                    <a:pt x="257568" y="364248"/>
                  </a:lnTo>
                  <a:lnTo>
                    <a:pt x="228612" y="373392"/>
                  </a:lnTo>
                  <a:lnTo>
                    <a:pt x="213372" y="373392"/>
                  </a:lnTo>
                  <a:lnTo>
                    <a:pt x="166128" y="350532"/>
                  </a:lnTo>
                  <a:lnTo>
                    <a:pt x="161556" y="344436"/>
                  </a:lnTo>
                  <a:lnTo>
                    <a:pt x="156984" y="339864"/>
                  </a:lnTo>
                  <a:lnTo>
                    <a:pt x="152412" y="332244"/>
                  </a:lnTo>
                  <a:lnTo>
                    <a:pt x="149364" y="326148"/>
                  </a:lnTo>
                  <a:lnTo>
                    <a:pt x="146316" y="318528"/>
                  </a:lnTo>
                  <a:lnTo>
                    <a:pt x="143268" y="303288"/>
                  </a:lnTo>
                  <a:lnTo>
                    <a:pt x="143268" y="288048"/>
                  </a:lnTo>
                  <a:lnTo>
                    <a:pt x="166128" y="240804"/>
                  </a:lnTo>
                  <a:lnTo>
                    <a:pt x="184416" y="228612"/>
                  </a:lnTo>
                  <a:lnTo>
                    <a:pt x="190512" y="224040"/>
                  </a:lnTo>
                  <a:lnTo>
                    <a:pt x="198132" y="222516"/>
                  </a:lnTo>
                  <a:lnTo>
                    <a:pt x="205752" y="219468"/>
                  </a:lnTo>
                  <a:lnTo>
                    <a:pt x="213372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30" y="218097"/>
                  </a:lnTo>
                  <a:lnTo>
                    <a:pt x="220992" y="217944"/>
                  </a:lnTo>
                  <a:lnTo>
                    <a:pt x="251472" y="224040"/>
                  </a:lnTo>
                  <a:lnTo>
                    <a:pt x="257568" y="228612"/>
                  </a:lnTo>
                  <a:lnTo>
                    <a:pt x="263664" y="231660"/>
                  </a:lnTo>
                  <a:lnTo>
                    <a:pt x="275856" y="240804"/>
                  </a:lnTo>
                  <a:lnTo>
                    <a:pt x="289572" y="259092"/>
                  </a:lnTo>
                  <a:lnTo>
                    <a:pt x="292620" y="266712"/>
                  </a:lnTo>
                  <a:lnTo>
                    <a:pt x="295668" y="272808"/>
                  </a:lnTo>
                  <a:lnTo>
                    <a:pt x="298704" y="288048"/>
                  </a:lnTo>
                  <a:lnTo>
                    <a:pt x="298704" y="275844"/>
                  </a:lnTo>
                  <a:lnTo>
                    <a:pt x="297192" y="271284"/>
                  </a:lnTo>
                  <a:lnTo>
                    <a:pt x="295668" y="265188"/>
                  </a:lnTo>
                  <a:lnTo>
                    <a:pt x="291096" y="257568"/>
                  </a:lnTo>
                  <a:lnTo>
                    <a:pt x="288048" y="251472"/>
                  </a:lnTo>
                  <a:lnTo>
                    <a:pt x="283476" y="245376"/>
                  </a:lnTo>
                  <a:lnTo>
                    <a:pt x="277380" y="239280"/>
                  </a:lnTo>
                  <a:lnTo>
                    <a:pt x="272808" y="233184"/>
                  </a:lnTo>
                  <a:lnTo>
                    <a:pt x="266712" y="228612"/>
                  </a:lnTo>
                  <a:lnTo>
                    <a:pt x="259092" y="225564"/>
                  </a:lnTo>
                  <a:lnTo>
                    <a:pt x="252996" y="220992"/>
                  </a:lnTo>
                  <a:lnTo>
                    <a:pt x="245376" y="219468"/>
                  </a:lnTo>
                  <a:lnTo>
                    <a:pt x="241566" y="217944"/>
                  </a:lnTo>
                  <a:lnTo>
                    <a:pt x="237756" y="216420"/>
                  </a:lnTo>
                  <a:lnTo>
                    <a:pt x="228612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69" y="49796"/>
                  </a:lnTo>
                  <a:lnTo>
                    <a:pt x="65963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800" y="56756"/>
                  </a:lnTo>
                  <a:lnTo>
                    <a:pt x="213283" y="216420"/>
                  </a:lnTo>
                  <a:lnTo>
                    <a:pt x="204228" y="216420"/>
                  </a:lnTo>
                  <a:lnTo>
                    <a:pt x="188988" y="222516"/>
                  </a:lnTo>
                  <a:lnTo>
                    <a:pt x="182892" y="225564"/>
                  </a:lnTo>
                  <a:lnTo>
                    <a:pt x="175272" y="228612"/>
                  </a:lnTo>
                  <a:lnTo>
                    <a:pt x="158508" y="245376"/>
                  </a:lnTo>
                  <a:lnTo>
                    <a:pt x="149364" y="257568"/>
                  </a:lnTo>
                  <a:lnTo>
                    <a:pt x="143268" y="272808"/>
                  </a:lnTo>
                  <a:lnTo>
                    <a:pt x="140220" y="288048"/>
                  </a:lnTo>
                  <a:lnTo>
                    <a:pt x="140220" y="304812"/>
                  </a:lnTo>
                  <a:lnTo>
                    <a:pt x="141744" y="312432"/>
                  </a:lnTo>
                  <a:lnTo>
                    <a:pt x="144792" y="320052"/>
                  </a:lnTo>
                  <a:lnTo>
                    <a:pt x="146316" y="327672"/>
                  </a:lnTo>
                  <a:lnTo>
                    <a:pt x="150888" y="333768"/>
                  </a:lnTo>
                  <a:lnTo>
                    <a:pt x="153936" y="341388"/>
                  </a:lnTo>
                  <a:lnTo>
                    <a:pt x="158508" y="347484"/>
                  </a:lnTo>
                  <a:lnTo>
                    <a:pt x="169176" y="358152"/>
                  </a:lnTo>
                  <a:lnTo>
                    <a:pt x="176796" y="362724"/>
                  </a:lnTo>
                  <a:lnTo>
                    <a:pt x="182892" y="367296"/>
                  </a:lnTo>
                  <a:lnTo>
                    <a:pt x="190512" y="370344"/>
                  </a:lnTo>
                  <a:lnTo>
                    <a:pt x="196608" y="373392"/>
                  </a:lnTo>
                  <a:lnTo>
                    <a:pt x="204228" y="374916"/>
                  </a:lnTo>
                  <a:lnTo>
                    <a:pt x="213372" y="376440"/>
                  </a:lnTo>
                  <a:lnTo>
                    <a:pt x="228612" y="376440"/>
                  </a:lnTo>
                  <a:lnTo>
                    <a:pt x="266712" y="362724"/>
                  </a:lnTo>
                  <a:lnTo>
                    <a:pt x="291096" y="333768"/>
                  </a:lnTo>
                  <a:lnTo>
                    <a:pt x="295668" y="327672"/>
                  </a:lnTo>
                  <a:lnTo>
                    <a:pt x="297192" y="320052"/>
                  </a:lnTo>
                  <a:lnTo>
                    <a:pt x="300228" y="312432"/>
                  </a:lnTo>
                  <a:lnTo>
                    <a:pt x="301752" y="304812"/>
                  </a:lnTo>
                  <a:lnTo>
                    <a:pt x="301752" y="288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296" y="3709416"/>
              <a:ext cx="161543" cy="161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66332" y="2670047"/>
              <a:ext cx="2080260" cy="1045844"/>
            </a:xfrm>
            <a:custGeom>
              <a:avLst/>
              <a:gdLst/>
              <a:ahLst/>
              <a:cxnLst/>
              <a:rect l="l" t="t" r="r" b="b"/>
              <a:pathLst>
                <a:path w="2080259" h="1045845">
                  <a:moveTo>
                    <a:pt x="1569720" y="685800"/>
                  </a:moveTo>
                  <a:lnTo>
                    <a:pt x="71729" y="31292"/>
                  </a:lnTo>
                  <a:lnTo>
                    <a:pt x="74079" y="25908"/>
                  </a:lnTo>
                  <a:lnTo>
                    <a:pt x="85344" y="0"/>
                  </a:lnTo>
                  <a:lnTo>
                    <a:pt x="0" y="4572"/>
                  </a:lnTo>
                  <a:lnTo>
                    <a:pt x="54864" y="70104"/>
                  </a:lnTo>
                  <a:lnTo>
                    <a:pt x="67906" y="40093"/>
                  </a:lnTo>
                  <a:lnTo>
                    <a:pt x="1565148" y="694944"/>
                  </a:lnTo>
                  <a:lnTo>
                    <a:pt x="1569720" y="685800"/>
                  </a:lnTo>
                  <a:close/>
                </a:path>
                <a:path w="2080259" h="1045845">
                  <a:moveTo>
                    <a:pt x="2080260" y="1037844"/>
                  </a:moveTo>
                  <a:lnTo>
                    <a:pt x="1694370" y="853033"/>
                  </a:lnTo>
                  <a:lnTo>
                    <a:pt x="1697024" y="847344"/>
                  </a:lnTo>
                  <a:lnTo>
                    <a:pt x="1708404" y="822960"/>
                  </a:lnTo>
                  <a:lnTo>
                    <a:pt x="1623060" y="824484"/>
                  </a:lnTo>
                  <a:lnTo>
                    <a:pt x="1676400" y="891540"/>
                  </a:lnTo>
                  <a:lnTo>
                    <a:pt x="1690331" y="861669"/>
                  </a:lnTo>
                  <a:lnTo>
                    <a:pt x="2077212" y="1045464"/>
                  </a:lnTo>
                  <a:lnTo>
                    <a:pt x="2080260" y="1037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3615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863" y="152328"/>
                  </a:lnTo>
                  <a:lnTo>
                    <a:pt x="23621" y="135445"/>
                  </a:lnTo>
                  <a:lnTo>
                    <a:pt x="6381" y="110275"/>
                  </a:lnTo>
                  <a:lnTo>
                    <a:pt x="0" y="79248"/>
                  </a:lnTo>
                  <a:lnTo>
                    <a:pt x="6381" y="48863"/>
                  </a:lnTo>
                  <a:lnTo>
                    <a:pt x="23622" y="23622"/>
                  </a:lnTo>
                  <a:lnTo>
                    <a:pt x="48863" y="6381"/>
                  </a:lnTo>
                  <a:lnTo>
                    <a:pt x="79248" y="0"/>
                  </a:lnTo>
                  <a:lnTo>
                    <a:pt x="110275" y="6381"/>
                  </a:lnTo>
                  <a:lnTo>
                    <a:pt x="135445" y="23622"/>
                  </a:lnTo>
                  <a:lnTo>
                    <a:pt x="152328" y="48863"/>
                  </a:lnTo>
                  <a:lnTo>
                    <a:pt x="158495" y="79248"/>
                  </a:lnTo>
                  <a:lnTo>
                    <a:pt x="152328" y="110275"/>
                  </a:lnTo>
                  <a:lnTo>
                    <a:pt x="135445" y="135445"/>
                  </a:lnTo>
                  <a:lnTo>
                    <a:pt x="110275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34628" y="3709416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88392" y="1524"/>
                  </a:moveTo>
                  <a:lnTo>
                    <a:pt x="73152" y="1524"/>
                  </a:lnTo>
                  <a:lnTo>
                    <a:pt x="80772" y="0"/>
                  </a:lnTo>
                  <a:lnTo>
                    <a:pt x="88392" y="1524"/>
                  </a:lnTo>
                  <a:close/>
                </a:path>
                <a:path w="161925" h="161925">
                  <a:moveTo>
                    <a:pt x="89916" y="161544"/>
                  </a:moveTo>
                  <a:lnTo>
                    <a:pt x="73152" y="161544"/>
                  </a:lnTo>
                  <a:lnTo>
                    <a:pt x="65532" y="160020"/>
                  </a:lnTo>
                  <a:lnTo>
                    <a:pt x="56388" y="158496"/>
                  </a:lnTo>
                  <a:lnTo>
                    <a:pt x="50292" y="155448"/>
                  </a:lnTo>
                  <a:lnTo>
                    <a:pt x="42672" y="152400"/>
                  </a:lnTo>
                  <a:lnTo>
                    <a:pt x="24384" y="138684"/>
                  </a:lnTo>
                  <a:lnTo>
                    <a:pt x="18288" y="132588"/>
                  </a:lnTo>
                  <a:lnTo>
                    <a:pt x="13716" y="126492"/>
                  </a:lnTo>
                  <a:lnTo>
                    <a:pt x="10668" y="118872"/>
                  </a:lnTo>
                  <a:lnTo>
                    <a:pt x="6096" y="112776"/>
                  </a:lnTo>
                  <a:lnTo>
                    <a:pt x="4572" y="105156"/>
                  </a:lnTo>
                  <a:lnTo>
                    <a:pt x="1524" y="97536"/>
                  </a:lnTo>
                  <a:lnTo>
                    <a:pt x="1524" y="89916"/>
                  </a:lnTo>
                  <a:lnTo>
                    <a:pt x="0" y="80772"/>
                  </a:lnTo>
                  <a:lnTo>
                    <a:pt x="1524" y="73152"/>
                  </a:lnTo>
                  <a:lnTo>
                    <a:pt x="1524" y="65532"/>
                  </a:lnTo>
                  <a:lnTo>
                    <a:pt x="4572" y="57912"/>
                  </a:lnTo>
                  <a:lnTo>
                    <a:pt x="6096" y="50292"/>
                  </a:lnTo>
                  <a:lnTo>
                    <a:pt x="10668" y="42672"/>
                  </a:lnTo>
                  <a:lnTo>
                    <a:pt x="36576" y="13716"/>
                  </a:lnTo>
                  <a:lnTo>
                    <a:pt x="50292" y="7620"/>
                  </a:lnTo>
                  <a:lnTo>
                    <a:pt x="56388" y="4572"/>
                  </a:lnTo>
                  <a:lnTo>
                    <a:pt x="64008" y="1524"/>
                  </a:lnTo>
                  <a:lnTo>
                    <a:pt x="97536" y="1524"/>
                  </a:lnTo>
                  <a:lnTo>
                    <a:pt x="101346" y="3048"/>
                  </a:lnTo>
                  <a:lnTo>
                    <a:pt x="80772" y="3048"/>
                  </a:lnTo>
                  <a:lnTo>
                    <a:pt x="73152" y="4572"/>
                  </a:lnTo>
                  <a:lnTo>
                    <a:pt x="65532" y="4572"/>
                  </a:lnTo>
                  <a:lnTo>
                    <a:pt x="57912" y="7620"/>
                  </a:lnTo>
                  <a:lnTo>
                    <a:pt x="50292" y="9144"/>
                  </a:lnTo>
                  <a:lnTo>
                    <a:pt x="44196" y="13716"/>
                  </a:lnTo>
                  <a:lnTo>
                    <a:pt x="38100" y="16764"/>
                  </a:lnTo>
                  <a:lnTo>
                    <a:pt x="25908" y="25908"/>
                  </a:lnTo>
                  <a:lnTo>
                    <a:pt x="16764" y="38100"/>
                  </a:lnTo>
                  <a:lnTo>
                    <a:pt x="13716" y="44196"/>
                  </a:lnTo>
                  <a:lnTo>
                    <a:pt x="9144" y="50292"/>
                  </a:lnTo>
                  <a:lnTo>
                    <a:pt x="7620" y="57912"/>
                  </a:lnTo>
                  <a:lnTo>
                    <a:pt x="4572" y="65532"/>
                  </a:lnTo>
                  <a:lnTo>
                    <a:pt x="4572" y="73152"/>
                  </a:lnTo>
                  <a:lnTo>
                    <a:pt x="3048" y="80772"/>
                  </a:lnTo>
                  <a:lnTo>
                    <a:pt x="4572" y="88392"/>
                  </a:lnTo>
                  <a:lnTo>
                    <a:pt x="4572" y="96012"/>
                  </a:lnTo>
                  <a:lnTo>
                    <a:pt x="7620" y="103632"/>
                  </a:lnTo>
                  <a:lnTo>
                    <a:pt x="9144" y="111252"/>
                  </a:lnTo>
                  <a:lnTo>
                    <a:pt x="12192" y="117348"/>
                  </a:lnTo>
                  <a:lnTo>
                    <a:pt x="16764" y="124968"/>
                  </a:lnTo>
                  <a:lnTo>
                    <a:pt x="21336" y="129540"/>
                  </a:lnTo>
                  <a:lnTo>
                    <a:pt x="25908" y="135636"/>
                  </a:lnTo>
                  <a:lnTo>
                    <a:pt x="44196" y="149352"/>
                  </a:lnTo>
                  <a:lnTo>
                    <a:pt x="50292" y="152400"/>
                  </a:lnTo>
                  <a:lnTo>
                    <a:pt x="57912" y="155448"/>
                  </a:lnTo>
                  <a:lnTo>
                    <a:pt x="73152" y="158496"/>
                  </a:lnTo>
                  <a:lnTo>
                    <a:pt x="105156" y="158496"/>
                  </a:lnTo>
                  <a:lnTo>
                    <a:pt x="89916" y="161544"/>
                  </a:lnTo>
                  <a:close/>
                </a:path>
                <a:path w="161925" h="161925">
                  <a:moveTo>
                    <a:pt x="105156" y="158496"/>
                  </a:moveTo>
                  <a:lnTo>
                    <a:pt x="88392" y="158496"/>
                  </a:lnTo>
                  <a:lnTo>
                    <a:pt x="103632" y="155448"/>
                  </a:lnTo>
                  <a:lnTo>
                    <a:pt x="111252" y="152400"/>
                  </a:lnTo>
                  <a:lnTo>
                    <a:pt x="117348" y="149352"/>
                  </a:lnTo>
                  <a:lnTo>
                    <a:pt x="124968" y="144780"/>
                  </a:lnTo>
                  <a:lnTo>
                    <a:pt x="129540" y="140208"/>
                  </a:lnTo>
                  <a:lnTo>
                    <a:pt x="135636" y="135636"/>
                  </a:lnTo>
                  <a:lnTo>
                    <a:pt x="158495" y="88392"/>
                  </a:lnTo>
                  <a:lnTo>
                    <a:pt x="158495" y="73152"/>
                  </a:lnTo>
                  <a:lnTo>
                    <a:pt x="155448" y="57912"/>
                  </a:lnTo>
                  <a:lnTo>
                    <a:pt x="152400" y="51816"/>
                  </a:lnTo>
                  <a:lnTo>
                    <a:pt x="149352" y="44196"/>
                  </a:lnTo>
                  <a:lnTo>
                    <a:pt x="135636" y="25908"/>
                  </a:lnTo>
                  <a:lnTo>
                    <a:pt x="129540" y="21336"/>
                  </a:lnTo>
                  <a:lnTo>
                    <a:pt x="124968" y="16764"/>
                  </a:lnTo>
                  <a:lnTo>
                    <a:pt x="117348" y="13716"/>
                  </a:lnTo>
                  <a:lnTo>
                    <a:pt x="111252" y="9144"/>
                  </a:lnTo>
                  <a:lnTo>
                    <a:pt x="80772" y="3048"/>
                  </a:lnTo>
                  <a:lnTo>
                    <a:pt x="101346" y="3048"/>
                  </a:lnTo>
                  <a:lnTo>
                    <a:pt x="105156" y="4572"/>
                  </a:lnTo>
                  <a:lnTo>
                    <a:pt x="112776" y="6096"/>
                  </a:lnTo>
                  <a:lnTo>
                    <a:pt x="118872" y="10668"/>
                  </a:lnTo>
                  <a:lnTo>
                    <a:pt x="126492" y="13716"/>
                  </a:lnTo>
                  <a:lnTo>
                    <a:pt x="132588" y="18288"/>
                  </a:lnTo>
                  <a:lnTo>
                    <a:pt x="137160" y="24384"/>
                  </a:lnTo>
                  <a:lnTo>
                    <a:pt x="143256" y="30480"/>
                  </a:lnTo>
                  <a:lnTo>
                    <a:pt x="152400" y="42672"/>
                  </a:lnTo>
                  <a:lnTo>
                    <a:pt x="155448" y="50292"/>
                  </a:lnTo>
                  <a:lnTo>
                    <a:pt x="158495" y="56388"/>
                  </a:lnTo>
                  <a:lnTo>
                    <a:pt x="160019" y="65532"/>
                  </a:lnTo>
                  <a:lnTo>
                    <a:pt x="161543" y="73152"/>
                  </a:lnTo>
                  <a:lnTo>
                    <a:pt x="161543" y="89916"/>
                  </a:lnTo>
                  <a:lnTo>
                    <a:pt x="147828" y="126492"/>
                  </a:lnTo>
                  <a:lnTo>
                    <a:pt x="118872" y="152400"/>
                  </a:lnTo>
                  <a:lnTo>
                    <a:pt x="112776" y="155448"/>
                  </a:lnTo>
                  <a:lnTo>
                    <a:pt x="105156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36152" y="3337559"/>
              <a:ext cx="158750" cy="157480"/>
            </a:xfrm>
            <a:custGeom>
              <a:avLst/>
              <a:gdLst/>
              <a:ahLst/>
              <a:cxnLst/>
              <a:rect l="l" t="t" r="r" b="b"/>
              <a:pathLst>
                <a:path w="158750" h="157479">
                  <a:moveTo>
                    <a:pt x="79248" y="156972"/>
                  </a:moveTo>
                  <a:lnTo>
                    <a:pt x="48863" y="150804"/>
                  </a:lnTo>
                  <a:lnTo>
                    <a:pt x="23621" y="133921"/>
                  </a:lnTo>
                  <a:lnTo>
                    <a:pt x="6381" y="108751"/>
                  </a:lnTo>
                  <a:lnTo>
                    <a:pt x="0" y="77724"/>
                  </a:lnTo>
                  <a:lnTo>
                    <a:pt x="6381" y="47577"/>
                  </a:lnTo>
                  <a:lnTo>
                    <a:pt x="23622" y="22860"/>
                  </a:lnTo>
                  <a:lnTo>
                    <a:pt x="48863" y="6143"/>
                  </a:lnTo>
                  <a:lnTo>
                    <a:pt x="79248" y="0"/>
                  </a:lnTo>
                  <a:lnTo>
                    <a:pt x="110275" y="6143"/>
                  </a:lnTo>
                  <a:lnTo>
                    <a:pt x="135445" y="22860"/>
                  </a:lnTo>
                  <a:lnTo>
                    <a:pt x="152328" y="47577"/>
                  </a:lnTo>
                  <a:lnTo>
                    <a:pt x="158495" y="77724"/>
                  </a:lnTo>
                  <a:lnTo>
                    <a:pt x="152328" y="108751"/>
                  </a:lnTo>
                  <a:lnTo>
                    <a:pt x="135445" y="133921"/>
                  </a:lnTo>
                  <a:lnTo>
                    <a:pt x="110275" y="150804"/>
                  </a:lnTo>
                  <a:lnTo>
                    <a:pt x="79248" y="156972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34628" y="3336048"/>
              <a:ext cx="161925" cy="375285"/>
            </a:xfrm>
            <a:custGeom>
              <a:avLst/>
              <a:gdLst/>
              <a:ahLst/>
              <a:cxnLst/>
              <a:rect l="l" t="t" r="r" b="b"/>
              <a:pathLst>
                <a:path w="161925" h="375285">
                  <a:moveTo>
                    <a:pt x="161544" y="71628"/>
                  </a:moveTo>
                  <a:lnTo>
                    <a:pt x="158496" y="56388"/>
                  </a:lnTo>
                  <a:lnTo>
                    <a:pt x="158496" y="71628"/>
                  </a:lnTo>
                  <a:lnTo>
                    <a:pt x="158496" y="88392"/>
                  </a:lnTo>
                  <a:lnTo>
                    <a:pt x="155448" y="103632"/>
                  </a:lnTo>
                  <a:lnTo>
                    <a:pt x="152400" y="109728"/>
                  </a:lnTo>
                  <a:lnTo>
                    <a:pt x="149352" y="117348"/>
                  </a:lnTo>
                  <a:lnTo>
                    <a:pt x="140208" y="129540"/>
                  </a:lnTo>
                  <a:lnTo>
                    <a:pt x="124968" y="144780"/>
                  </a:lnTo>
                  <a:lnTo>
                    <a:pt x="117348" y="147828"/>
                  </a:lnTo>
                  <a:lnTo>
                    <a:pt x="111252" y="150876"/>
                  </a:lnTo>
                  <a:lnTo>
                    <a:pt x="103632" y="153924"/>
                  </a:lnTo>
                  <a:lnTo>
                    <a:pt x="88392" y="156972"/>
                  </a:lnTo>
                  <a:lnTo>
                    <a:pt x="73152" y="156972"/>
                  </a:lnTo>
                  <a:lnTo>
                    <a:pt x="32004" y="140208"/>
                  </a:lnTo>
                  <a:lnTo>
                    <a:pt x="9144" y="109728"/>
                  </a:lnTo>
                  <a:lnTo>
                    <a:pt x="7620" y="103632"/>
                  </a:lnTo>
                  <a:lnTo>
                    <a:pt x="4572" y="96012"/>
                  </a:lnTo>
                  <a:lnTo>
                    <a:pt x="4572" y="88392"/>
                  </a:lnTo>
                  <a:lnTo>
                    <a:pt x="3048" y="79248"/>
                  </a:lnTo>
                  <a:lnTo>
                    <a:pt x="4572" y="71628"/>
                  </a:lnTo>
                  <a:lnTo>
                    <a:pt x="4572" y="64008"/>
                  </a:lnTo>
                  <a:lnTo>
                    <a:pt x="7620" y="56388"/>
                  </a:lnTo>
                  <a:lnTo>
                    <a:pt x="9144" y="50292"/>
                  </a:lnTo>
                  <a:lnTo>
                    <a:pt x="13716" y="42672"/>
                  </a:lnTo>
                  <a:lnTo>
                    <a:pt x="16764" y="36576"/>
                  </a:lnTo>
                  <a:lnTo>
                    <a:pt x="21336" y="30480"/>
                  </a:lnTo>
                  <a:lnTo>
                    <a:pt x="57912" y="6096"/>
                  </a:lnTo>
                  <a:lnTo>
                    <a:pt x="73152" y="3048"/>
                  </a:lnTo>
                  <a:lnTo>
                    <a:pt x="88392" y="3048"/>
                  </a:lnTo>
                  <a:lnTo>
                    <a:pt x="103632" y="6096"/>
                  </a:lnTo>
                  <a:lnTo>
                    <a:pt x="111252" y="9144"/>
                  </a:lnTo>
                  <a:lnTo>
                    <a:pt x="117348" y="12192"/>
                  </a:lnTo>
                  <a:lnTo>
                    <a:pt x="124968" y="15240"/>
                  </a:lnTo>
                  <a:lnTo>
                    <a:pt x="140208" y="30480"/>
                  </a:lnTo>
                  <a:lnTo>
                    <a:pt x="149352" y="42672"/>
                  </a:lnTo>
                  <a:lnTo>
                    <a:pt x="152400" y="50292"/>
                  </a:lnTo>
                  <a:lnTo>
                    <a:pt x="155448" y="56388"/>
                  </a:lnTo>
                  <a:lnTo>
                    <a:pt x="158496" y="71628"/>
                  </a:lnTo>
                  <a:lnTo>
                    <a:pt x="158496" y="56388"/>
                  </a:lnTo>
                  <a:lnTo>
                    <a:pt x="132588" y="18288"/>
                  </a:lnTo>
                  <a:lnTo>
                    <a:pt x="97536" y="1524"/>
                  </a:lnTo>
                  <a:lnTo>
                    <a:pt x="88392" y="0"/>
                  </a:lnTo>
                  <a:lnTo>
                    <a:pt x="73152" y="0"/>
                  </a:lnTo>
                  <a:lnTo>
                    <a:pt x="64008" y="1524"/>
                  </a:lnTo>
                  <a:lnTo>
                    <a:pt x="56388" y="3048"/>
                  </a:lnTo>
                  <a:lnTo>
                    <a:pt x="50292" y="6096"/>
                  </a:lnTo>
                  <a:lnTo>
                    <a:pt x="42672" y="9144"/>
                  </a:lnTo>
                  <a:lnTo>
                    <a:pt x="36576" y="13716"/>
                  </a:lnTo>
                  <a:lnTo>
                    <a:pt x="28956" y="18288"/>
                  </a:lnTo>
                  <a:lnTo>
                    <a:pt x="18288" y="28956"/>
                  </a:lnTo>
                  <a:lnTo>
                    <a:pt x="13716" y="35052"/>
                  </a:lnTo>
                  <a:lnTo>
                    <a:pt x="10668" y="41148"/>
                  </a:lnTo>
                  <a:lnTo>
                    <a:pt x="6096" y="48768"/>
                  </a:lnTo>
                  <a:lnTo>
                    <a:pt x="4572" y="56388"/>
                  </a:lnTo>
                  <a:lnTo>
                    <a:pt x="1524" y="64008"/>
                  </a:lnTo>
                  <a:lnTo>
                    <a:pt x="1524" y="71628"/>
                  </a:lnTo>
                  <a:lnTo>
                    <a:pt x="0" y="80772"/>
                  </a:lnTo>
                  <a:lnTo>
                    <a:pt x="1524" y="88392"/>
                  </a:lnTo>
                  <a:lnTo>
                    <a:pt x="1524" y="96012"/>
                  </a:lnTo>
                  <a:lnTo>
                    <a:pt x="4572" y="103632"/>
                  </a:lnTo>
                  <a:lnTo>
                    <a:pt x="6096" y="111252"/>
                  </a:lnTo>
                  <a:lnTo>
                    <a:pt x="10668" y="118872"/>
                  </a:lnTo>
                  <a:lnTo>
                    <a:pt x="42672" y="150876"/>
                  </a:lnTo>
                  <a:lnTo>
                    <a:pt x="50292" y="153924"/>
                  </a:lnTo>
                  <a:lnTo>
                    <a:pt x="56388" y="156972"/>
                  </a:lnTo>
                  <a:lnTo>
                    <a:pt x="65532" y="158496"/>
                  </a:lnTo>
                  <a:lnTo>
                    <a:pt x="73152" y="160020"/>
                  </a:lnTo>
                  <a:lnTo>
                    <a:pt x="79997" y="160020"/>
                  </a:lnTo>
                  <a:lnTo>
                    <a:pt x="42659" y="234696"/>
                  </a:lnTo>
                  <a:lnTo>
                    <a:pt x="76187" y="234696"/>
                  </a:lnTo>
                  <a:lnTo>
                    <a:pt x="76187" y="374904"/>
                  </a:lnTo>
                  <a:lnTo>
                    <a:pt x="85331" y="374904"/>
                  </a:lnTo>
                  <a:lnTo>
                    <a:pt x="85331" y="234696"/>
                  </a:lnTo>
                  <a:lnTo>
                    <a:pt x="118859" y="234696"/>
                  </a:lnTo>
                  <a:lnTo>
                    <a:pt x="112763" y="222504"/>
                  </a:lnTo>
                  <a:lnTo>
                    <a:pt x="81521" y="160020"/>
                  </a:lnTo>
                  <a:lnTo>
                    <a:pt x="89916" y="160020"/>
                  </a:lnTo>
                  <a:lnTo>
                    <a:pt x="126492" y="146304"/>
                  </a:lnTo>
                  <a:lnTo>
                    <a:pt x="158496" y="103632"/>
                  </a:lnTo>
                  <a:lnTo>
                    <a:pt x="161544" y="88392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57132" y="3710939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79248" y="158496"/>
                  </a:moveTo>
                  <a:lnTo>
                    <a:pt x="48220" y="152328"/>
                  </a:lnTo>
                  <a:lnTo>
                    <a:pt x="23050" y="135445"/>
                  </a:lnTo>
                  <a:lnTo>
                    <a:pt x="6167" y="110275"/>
                  </a:lnTo>
                  <a:lnTo>
                    <a:pt x="0" y="79248"/>
                  </a:lnTo>
                  <a:lnTo>
                    <a:pt x="6167" y="48863"/>
                  </a:lnTo>
                  <a:lnTo>
                    <a:pt x="23050" y="23622"/>
                  </a:lnTo>
                  <a:lnTo>
                    <a:pt x="48220" y="6381"/>
                  </a:lnTo>
                  <a:lnTo>
                    <a:pt x="79248" y="0"/>
                  </a:lnTo>
                  <a:lnTo>
                    <a:pt x="109632" y="6381"/>
                  </a:lnTo>
                  <a:lnTo>
                    <a:pt x="134873" y="23622"/>
                  </a:lnTo>
                  <a:lnTo>
                    <a:pt x="152114" y="48863"/>
                  </a:lnTo>
                  <a:lnTo>
                    <a:pt x="158495" y="79248"/>
                  </a:lnTo>
                  <a:lnTo>
                    <a:pt x="152114" y="110275"/>
                  </a:lnTo>
                  <a:lnTo>
                    <a:pt x="134873" y="135445"/>
                  </a:lnTo>
                  <a:lnTo>
                    <a:pt x="109632" y="152328"/>
                  </a:lnTo>
                  <a:lnTo>
                    <a:pt x="79248" y="158496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15400" y="3494531"/>
              <a:ext cx="302260" cy="376555"/>
            </a:xfrm>
            <a:custGeom>
              <a:avLst/>
              <a:gdLst/>
              <a:ahLst/>
              <a:cxnLst/>
              <a:rect l="l" t="t" r="r" b="b"/>
              <a:pathLst>
                <a:path w="302259" h="376554">
                  <a:moveTo>
                    <a:pt x="301739" y="295668"/>
                  </a:moveTo>
                  <a:lnTo>
                    <a:pt x="300215" y="288048"/>
                  </a:lnTo>
                  <a:lnTo>
                    <a:pt x="300215" y="280428"/>
                  </a:lnTo>
                  <a:lnTo>
                    <a:pt x="298691" y="275856"/>
                  </a:lnTo>
                  <a:lnTo>
                    <a:pt x="298691" y="295668"/>
                  </a:lnTo>
                  <a:lnTo>
                    <a:pt x="297167" y="303288"/>
                  </a:lnTo>
                  <a:lnTo>
                    <a:pt x="297167" y="310908"/>
                  </a:lnTo>
                  <a:lnTo>
                    <a:pt x="294119" y="318528"/>
                  </a:lnTo>
                  <a:lnTo>
                    <a:pt x="292595" y="326148"/>
                  </a:lnTo>
                  <a:lnTo>
                    <a:pt x="288023" y="332244"/>
                  </a:lnTo>
                  <a:lnTo>
                    <a:pt x="257543" y="364248"/>
                  </a:lnTo>
                  <a:lnTo>
                    <a:pt x="228587" y="373392"/>
                  </a:lnTo>
                  <a:lnTo>
                    <a:pt x="213347" y="373392"/>
                  </a:lnTo>
                  <a:lnTo>
                    <a:pt x="176771" y="359676"/>
                  </a:lnTo>
                  <a:lnTo>
                    <a:pt x="161531" y="344436"/>
                  </a:lnTo>
                  <a:lnTo>
                    <a:pt x="156959" y="339864"/>
                  </a:lnTo>
                  <a:lnTo>
                    <a:pt x="152387" y="332244"/>
                  </a:lnTo>
                  <a:lnTo>
                    <a:pt x="149339" y="326148"/>
                  </a:lnTo>
                  <a:lnTo>
                    <a:pt x="146291" y="318528"/>
                  </a:lnTo>
                  <a:lnTo>
                    <a:pt x="143243" y="303288"/>
                  </a:lnTo>
                  <a:lnTo>
                    <a:pt x="143243" y="288048"/>
                  </a:lnTo>
                  <a:lnTo>
                    <a:pt x="166103" y="240804"/>
                  </a:lnTo>
                  <a:lnTo>
                    <a:pt x="172199" y="236232"/>
                  </a:lnTo>
                  <a:lnTo>
                    <a:pt x="176771" y="231660"/>
                  </a:lnTo>
                  <a:lnTo>
                    <a:pt x="184391" y="228612"/>
                  </a:lnTo>
                  <a:lnTo>
                    <a:pt x="190487" y="224040"/>
                  </a:lnTo>
                  <a:lnTo>
                    <a:pt x="198107" y="222516"/>
                  </a:lnTo>
                  <a:lnTo>
                    <a:pt x="205727" y="219468"/>
                  </a:lnTo>
                  <a:lnTo>
                    <a:pt x="213347" y="219468"/>
                  </a:lnTo>
                  <a:lnTo>
                    <a:pt x="215874" y="218973"/>
                  </a:lnTo>
                  <a:lnTo>
                    <a:pt x="217932" y="220980"/>
                  </a:lnTo>
                  <a:lnTo>
                    <a:pt x="220243" y="218097"/>
                  </a:lnTo>
                  <a:lnTo>
                    <a:pt x="220967" y="217944"/>
                  </a:lnTo>
                  <a:lnTo>
                    <a:pt x="251447" y="224040"/>
                  </a:lnTo>
                  <a:lnTo>
                    <a:pt x="257543" y="228612"/>
                  </a:lnTo>
                  <a:lnTo>
                    <a:pt x="263639" y="231660"/>
                  </a:lnTo>
                  <a:lnTo>
                    <a:pt x="275831" y="240804"/>
                  </a:lnTo>
                  <a:lnTo>
                    <a:pt x="284975" y="252996"/>
                  </a:lnTo>
                  <a:lnTo>
                    <a:pt x="288023" y="259092"/>
                  </a:lnTo>
                  <a:lnTo>
                    <a:pt x="292595" y="266712"/>
                  </a:lnTo>
                  <a:lnTo>
                    <a:pt x="294119" y="272808"/>
                  </a:lnTo>
                  <a:lnTo>
                    <a:pt x="297167" y="280428"/>
                  </a:lnTo>
                  <a:lnTo>
                    <a:pt x="297167" y="288048"/>
                  </a:lnTo>
                  <a:lnTo>
                    <a:pt x="298691" y="295668"/>
                  </a:lnTo>
                  <a:lnTo>
                    <a:pt x="298691" y="275856"/>
                  </a:lnTo>
                  <a:lnTo>
                    <a:pt x="297167" y="271284"/>
                  </a:lnTo>
                  <a:lnTo>
                    <a:pt x="294119" y="265188"/>
                  </a:lnTo>
                  <a:lnTo>
                    <a:pt x="291071" y="257568"/>
                  </a:lnTo>
                  <a:lnTo>
                    <a:pt x="265163" y="228612"/>
                  </a:lnTo>
                  <a:lnTo>
                    <a:pt x="259067" y="225564"/>
                  </a:lnTo>
                  <a:lnTo>
                    <a:pt x="251447" y="220992"/>
                  </a:lnTo>
                  <a:lnTo>
                    <a:pt x="243827" y="219468"/>
                  </a:lnTo>
                  <a:lnTo>
                    <a:pt x="240017" y="217944"/>
                  </a:lnTo>
                  <a:lnTo>
                    <a:pt x="236207" y="216420"/>
                  </a:lnTo>
                  <a:lnTo>
                    <a:pt x="228587" y="216420"/>
                  </a:lnTo>
                  <a:lnTo>
                    <a:pt x="222542" y="215214"/>
                  </a:lnTo>
                  <a:lnTo>
                    <a:pt x="224028" y="213360"/>
                  </a:lnTo>
                  <a:lnTo>
                    <a:pt x="57556" y="49796"/>
                  </a:lnTo>
                  <a:lnTo>
                    <a:pt x="65951" y="41148"/>
                  </a:lnTo>
                  <a:lnTo>
                    <a:pt x="80772" y="25908"/>
                  </a:lnTo>
                  <a:lnTo>
                    <a:pt x="0" y="0"/>
                  </a:lnTo>
                  <a:lnTo>
                    <a:pt x="27432" y="80772"/>
                  </a:lnTo>
                  <a:lnTo>
                    <a:pt x="50787" y="56756"/>
                  </a:lnTo>
                  <a:lnTo>
                    <a:pt x="213067" y="216217"/>
                  </a:lnTo>
                  <a:lnTo>
                    <a:pt x="211823" y="216420"/>
                  </a:lnTo>
                  <a:lnTo>
                    <a:pt x="204203" y="216420"/>
                  </a:lnTo>
                  <a:lnTo>
                    <a:pt x="188963" y="222516"/>
                  </a:lnTo>
                  <a:lnTo>
                    <a:pt x="182867" y="225564"/>
                  </a:lnTo>
                  <a:lnTo>
                    <a:pt x="175247" y="228612"/>
                  </a:lnTo>
                  <a:lnTo>
                    <a:pt x="169151" y="234708"/>
                  </a:lnTo>
                  <a:lnTo>
                    <a:pt x="163055" y="239280"/>
                  </a:lnTo>
                  <a:lnTo>
                    <a:pt x="149339" y="257568"/>
                  </a:lnTo>
                  <a:lnTo>
                    <a:pt x="143243" y="272808"/>
                  </a:lnTo>
                  <a:lnTo>
                    <a:pt x="140195" y="288048"/>
                  </a:lnTo>
                  <a:lnTo>
                    <a:pt x="140195" y="304812"/>
                  </a:lnTo>
                  <a:lnTo>
                    <a:pt x="153911" y="341388"/>
                  </a:lnTo>
                  <a:lnTo>
                    <a:pt x="182867" y="367296"/>
                  </a:lnTo>
                  <a:lnTo>
                    <a:pt x="211823" y="376440"/>
                  </a:lnTo>
                  <a:lnTo>
                    <a:pt x="228587" y="376440"/>
                  </a:lnTo>
                  <a:lnTo>
                    <a:pt x="236207" y="374916"/>
                  </a:lnTo>
                  <a:lnTo>
                    <a:pt x="245351" y="373392"/>
                  </a:lnTo>
                  <a:lnTo>
                    <a:pt x="251447" y="370344"/>
                  </a:lnTo>
                  <a:lnTo>
                    <a:pt x="259067" y="367296"/>
                  </a:lnTo>
                  <a:lnTo>
                    <a:pt x="277355" y="353580"/>
                  </a:lnTo>
                  <a:lnTo>
                    <a:pt x="283451" y="347484"/>
                  </a:lnTo>
                  <a:lnTo>
                    <a:pt x="288023" y="341388"/>
                  </a:lnTo>
                  <a:lnTo>
                    <a:pt x="291071" y="333768"/>
                  </a:lnTo>
                  <a:lnTo>
                    <a:pt x="295643" y="327672"/>
                  </a:lnTo>
                  <a:lnTo>
                    <a:pt x="297167" y="320052"/>
                  </a:lnTo>
                  <a:lnTo>
                    <a:pt x="300215" y="312432"/>
                  </a:lnTo>
                  <a:lnTo>
                    <a:pt x="300215" y="304812"/>
                  </a:lnTo>
                  <a:lnTo>
                    <a:pt x="301739" y="295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3" y="3709416"/>
              <a:ext cx="161543" cy="1615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66332" y="2657868"/>
              <a:ext cx="2906395" cy="1057910"/>
            </a:xfrm>
            <a:custGeom>
              <a:avLst/>
              <a:gdLst/>
              <a:ahLst/>
              <a:cxnLst/>
              <a:rect l="l" t="t" r="r" b="b"/>
              <a:pathLst>
                <a:path w="2906395" h="1057910">
                  <a:moveTo>
                    <a:pt x="2450592" y="675132"/>
                  </a:moveTo>
                  <a:lnTo>
                    <a:pt x="75044" y="32346"/>
                  </a:lnTo>
                  <a:lnTo>
                    <a:pt x="75971" y="28943"/>
                  </a:lnTo>
                  <a:lnTo>
                    <a:pt x="83820" y="0"/>
                  </a:lnTo>
                  <a:lnTo>
                    <a:pt x="0" y="16764"/>
                  </a:lnTo>
                  <a:lnTo>
                    <a:pt x="64008" y="73139"/>
                  </a:lnTo>
                  <a:lnTo>
                    <a:pt x="72529" y="41643"/>
                  </a:lnTo>
                  <a:lnTo>
                    <a:pt x="2447544" y="684276"/>
                  </a:lnTo>
                  <a:lnTo>
                    <a:pt x="2450592" y="675132"/>
                  </a:lnTo>
                  <a:close/>
                </a:path>
                <a:path w="2906395" h="1057910">
                  <a:moveTo>
                    <a:pt x="2906268" y="1050023"/>
                  </a:moveTo>
                  <a:lnTo>
                    <a:pt x="2520378" y="865212"/>
                  </a:lnTo>
                  <a:lnTo>
                    <a:pt x="2523032" y="859523"/>
                  </a:lnTo>
                  <a:lnTo>
                    <a:pt x="2534412" y="835139"/>
                  </a:lnTo>
                  <a:lnTo>
                    <a:pt x="2449068" y="836663"/>
                  </a:lnTo>
                  <a:lnTo>
                    <a:pt x="2502408" y="903719"/>
                  </a:lnTo>
                  <a:lnTo>
                    <a:pt x="2516073" y="874445"/>
                  </a:lnTo>
                  <a:lnTo>
                    <a:pt x="2901696" y="1057643"/>
                  </a:lnTo>
                  <a:lnTo>
                    <a:pt x="2906268" y="1050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6060" y="1898903"/>
              <a:ext cx="398145" cy="388620"/>
            </a:xfrm>
            <a:custGeom>
              <a:avLst/>
              <a:gdLst/>
              <a:ahLst/>
              <a:cxnLst/>
              <a:rect l="l" t="t" r="r" b="b"/>
              <a:pathLst>
                <a:path w="398145" h="388619">
                  <a:moveTo>
                    <a:pt x="164592" y="388620"/>
                  </a:moveTo>
                  <a:lnTo>
                    <a:pt x="0" y="102108"/>
                  </a:lnTo>
                  <a:lnTo>
                    <a:pt x="152400" y="260604"/>
                  </a:lnTo>
                  <a:lnTo>
                    <a:pt x="216408" y="50292"/>
                  </a:lnTo>
                  <a:lnTo>
                    <a:pt x="216408" y="54864"/>
                  </a:lnTo>
                  <a:lnTo>
                    <a:pt x="359664" y="0"/>
                  </a:lnTo>
                  <a:lnTo>
                    <a:pt x="362712" y="105156"/>
                  </a:lnTo>
                  <a:lnTo>
                    <a:pt x="280416" y="128016"/>
                  </a:lnTo>
                  <a:lnTo>
                    <a:pt x="397764" y="248412"/>
                  </a:lnTo>
                  <a:lnTo>
                    <a:pt x="312419" y="245364"/>
                  </a:lnTo>
                  <a:lnTo>
                    <a:pt x="164592" y="3886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4535" y="1897379"/>
              <a:ext cx="401320" cy="391795"/>
            </a:xfrm>
            <a:custGeom>
              <a:avLst/>
              <a:gdLst/>
              <a:ahLst/>
              <a:cxnLst/>
              <a:rect l="l" t="t" r="r" b="b"/>
              <a:pathLst>
                <a:path w="401320" h="391794">
                  <a:moveTo>
                    <a:pt x="221911" y="56388"/>
                  </a:moveTo>
                  <a:lnTo>
                    <a:pt x="219456" y="56388"/>
                  </a:lnTo>
                  <a:lnTo>
                    <a:pt x="219456" y="54280"/>
                  </a:lnTo>
                  <a:lnTo>
                    <a:pt x="361188" y="0"/>
                  </a:lnTo>
                  <a:lnTo>
                    <a:pt x="362712" y="0"/>
                  </a:lnTo>
                  <a:lnTo>
                    <a:pt x="362712" y="1523"/>
                  </a:lnTo>
                  <a:lnTo>
                    <a:pt x="359664" y="1523"/>
                  </a:lnTo>
                  <a:lnTo>
                    <a:pt x="359724" y="3608"/>
                  </a:lnTo>
                  <a:lnTo>
                    <a:pt x="221911" y="56388"/>
                  </a:lnTo>
                  <a:close/>
                </a:path>
                <a:path w="401320" h="391794">
                  <a:moveTo>
                    <a:pt x="359724" y="3608"/>
                  </a:moveTo>
                  <a:lnTo>
                    <a:pt x="359664" y="1523"/>
                  </a:lnTo>
                  <a:lnTo>
                    <a:pt x="361188" y="3047"/>
                  </a:lnTo>
                  <a:lnTo>
                    <a:pt x="359724" y="3608"/>
                  </a:lnTo>
                  <a:close/>
                </a:path>
                <a:path w="401320" h="391794">
                  <a:moveTo>
                    <a:pt x="362680" y="105580"/>
                  </a:moveTo>
                  <a:lnTo>
                    <a:pt x="359724" y="3608"/>
                  </a:lnTo>
                  <a:lnTo>
                    <a:pt x="361188" y="3047"/>
                  </a:lnTo>
                  <a:lnTo>
                    <a:pt x="359664" y="1523"/>
                  </a:lnTo>
                  <a:lnTo>
                    <a:pt x="362712" y="1523"/>
                  </a:lnTo>
                  <a:lnTo>
                    <a:pt x="365715" y="105156"/>
                  </a:lnTo>
                  <a:lnTo>
                    <a:pt x="364236" y="105156"/>
                  </a:lnTo>
                  <a:lnTo>
                    <a:pt x="362680" y="105580"/>
                  </a:lnTo>
                  <a:close/>
                </a:path>
                <a:path w="401320" h="391794">
                  <a:moveTo>
                    <a:pt x="219456" y="53340"/>
                  </a:moveTo>
                  <a:lnTo>
                    <a:pt x="216408" y="51816"/>
                  </a:lnTo>
                  <a:lnTo>
                    <a:pt x="217932" y="50292"/>
                  </a:lnTo>
                  <a:lnTo>
                    <a:pt x="219456" y="51816"/>
                  </a:lnTo>
                  <a:lnTo>
                    <a:pt x="219456" y="53340"/>
                  </a:lnTo>
                  <a:close/>
                </a:path>
                <a:path w="401320" h="391794">
                  <a:moveTo>
                    <a:pt x="155911" y="262128"/>
                  </a:moveTo>
                  <a:lnTo>
                    <a:pt x="155448" y="262128"/>
                  </a:lnTo>
                  <a:lnTo>
                    <a:pt x="153138" y="259702"/>
                  </a:lnTo>
                  <a:lnTo>
                    <a:pt x="216408" y="51816"/>
                  </a:lnTo>
                  <a:lnTo>
                    <a:pt x="216408" y="56388"/>
                  </a:lnTo>
                  <a:lnTo>
                    <a:pt x="217932" y="57911"/>
                  </a:lnTo>
                  <a:lnTo>
                    <a:pt x="218064" y="57911"/>
                  </a:lnTo>
                  <a:lnTo>
                    <a:pt x="155911" y="262128"/>
                  </a:lnTo>
                  <a:close/>
                </a:path>
                <a:path w="401320" h="391794">
                  <a:moveTo>
                    <a:pt x="217932" y="57911"/>
                  </a:moveTo>
                  <a:lnTo>
                    <a:pt x="216408" y="56388"/>
                  </a:lnTo>
                  <a:lnTo>
                    <a:pt x="216408" y="51816"/>
                  </a:lnTo>
                  <a:lnTo>
                    <a:pt x="219456" y="53340"/>
                  </a:lnTo>
                  <a:lnTo>
                    <a:pt x="219132" y="54404"/>
                  </a:lnTo>
                  <a:lnTo>
                    <a:pt x="217932" y="54864"/>
                  </a:lnTo>
                  <a:lnTo>
                    <a:pt x="218744" y="55676"/>
                  </a:lnTo>
                  <a:lnTo>
                    <a:pt x="218082" y="57854"/>
                  </a:lnTo>
                  <a:lnTo>
                    <a:pt x="217932" y="57911"/>
                  </a:lnTo>
                  <a:close/>
                </a:path>
                <a:path w="401320" h="391794">
                  <a:moveTo>
                    <a:pt x="219132" y="54404"/>
                  </a:moveTo>
                  <a:lnTo>
                    <a:pt x="219456" y="53340"/>
                  </a:lnTo>
                  <a:lnTo>
                    <a:pt x="219456" y="54280"/>
                  </a:lnTo>
                  <a:lnTo>
                    <a:pt x="219132" y="54404"/>
                  </a:lnTo>
                  <a:close/>
                </a:path>
                <a:path w="401320" h="391794">
                  <a:moveTo>
                    <a:pt x="219456" y="56388"/>
                  </a:moveTo>
                  <a:lnTo>
                    <a:pt x="218744" y="55676"/>
                  </a:lnTo>
                  <a:lnTo>
                    <a:pt x="219132" y="54404"/>
                  </a:lnTo>
                  <a:lnTo>
                    <a:pt x="219456" y="54280"/>
                  </a:lnTo>
                  <a:lnTo>
                    <a:pt x="219456" y="56388"/>
                  </a:lnTo>
                  <a:close/>
                </a:path>
                <a:path w="401320" h="391794">
                  <a:moveTo>
                    <a:pt x="218744" y="55676"/>
                  </a:moveTo>
                  <a:lnTo>
                    <a:pt x="217932" y="54864"/>
                  </a:lnTo>
                  <a:lnTo>
                    <a:pt x="219132" y="54404"/>
                  </a:lnTo>
                  <a:lnTo>
                    <a:pt x="218744" y="55676"/>
                  </a:lnTo>
                  <a:close/>
                </a:path>
                <a:path w="401320" h="391794">
                  <a:moveTo>
                    <a:pt x="218082" y="57854"/>
                  </a:moveTo>
                  <a:lnTo>
                    <a:pt x="218744" y="55676"/>
                  </a:lnTo>
                  <a:lnTo>
                    <a:pt x="219456" y="56388"/>
                  </a:lnTo>
                  <a:lnTo>
                    <a:pt x="221911" y="56388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218064" y="57911"/>
                  </a:moveTo>
                  <a:lnTo>
                    <a:pt x="217932" y="57911"/>
                  </a:lnTo>
                  <a:lnTo>
                    <a:pt x="218082" y="57854"/>
                  </a:lnTo>
                  <a:close/>
                </a:path>
                <a:path w="401320" h="391794">
                  <a:moveTo>
                    <a:pt x="557" y="104598"/>
                  </a:moveTo>
                  <a:lnTo>
                    <a:pt x="0" y="103632"/>
                  </a:lnTo>
                  <a:lnTo>
                    <a:pt x="0" y="102108"/>
                  </a:lnTo>
                  <a:lnTo>
                    <a:pt x="3048" y="102108"/>
                  </a:lnTo>
                  <a:lnTo>
                    <a:pt x="557" y="104598"/>
                  </a:lnTo>
                  <a:close/>
                </a:path>
                <a:path w="401320" h="391794">
                  <a:moveTo>
                    <a:pt x="11805" y="117433"/>
                  </a:moveTo>
                  <a:lnTo>
                    <a:pt x="2196" y="107439"/>
                  </a:lnTo>
                  <a:lnTo>
                    <a:pt x="557" y="104598"/>
                  </a:lnTo>
                  <a:lnTo>
                    <a:pt x="3048" y="102108"/>
                  </a:lnTo>
                  <a:lnTo>
                    <a:pt x="11805" y="117433"/>
                  </a:lnTo>
                  <a:close/>
                </a:path>
                <a:path w="401320" h="391794">
                  <a:moveTo>
                    <a:pt x="155448" y="263652"/>
                  </a:moveTo>
                  <a:lnTo>
                    <a:pt x="152400" y="263652"/>
                  </a:lnTo>
                  <a:lnTo>
                    <a:pt x="11805" y="117433"/>
                  </a:lnTo>
                  <a:lnTo>
                    <a:pt x="3048" y="102108"/>
                  </a:lnTo>
                  <a:lnTo>
                    <a:pt x="153138" y="259702"/>
                  </a:lnTo>
                  <a:lnTo>
                    <a:pt x="152400" y="262128"/>
                  </a:lnTo>
                  <a:lnTo>
                    <a:pt x="155911" y="262128"/>
                  </a:lnTo>
                  <a:lnTo>
                    <a:pt x="155448" y="263652"/>
                  </a:lnTo>
                  <a:close/>
                </a:path>
                <a:path w="401320" h="391794">
                  <a:moveTo>
                    <a:pt x="2196" y="107439"/>
                  </a:moveTo>
                  <a:lnTo>
                    <a:pt x="0" y="105156"/>
                  </a:lnTo>
                  <a:lnTo>
                    <a:pt x="557" y="104598"/>
                  </a:lnTo>
                  <a:lnTo>
                    <a:pt x="2196" y="107439"/>
                  </a:lnTo>
                  <a:close/>
                </a:path>
                <a:path w="401320" h="391794">
                  <a:moveTo>
                    <a:pt x="362712" y="106680"/>
                  </a:moveTo>
                  <a:lnTo>
                    <a:pt x="362680" y="105580"/>
                  </a:lnTo>
                  <a:lnTo>
                    <a:pt x="364236" y="105156"/>
                  </a:lnTo>
                  <a:lnTo>
                    <a:pt x="362712" y="106680"/>
                  </a:lnTo>
                  <a:close/>
                </a:path>
                <a:path w="401320" h="391794">
                  <a:moveTo>
                    <a:pt x="365760" y="106680"/>
                  </a:moveTo>
                  <a:lnTo>
                    <a:pt x="362712" y="106680"/>
                  </a:lnTo>
                  <a:lnTo>
                    <a:pt x="364236" y="105156"/>
                  </a:lnTo>
                  <a:lnTo>
                    <a:pt x="365715" y="105156"/>
                  </a:lnTo>
                  <a:lnTo>
                    <a:pt x="365760" y="106680"/>
                  </a:lnTo>
                  <a:close/>
                </a:path>
                <a:path w="401320" h="391794">
                  <a:moveTo>
                    <a:pt x="400812" y="251460"/>
                  </a:moveTo>
                  <a:lnTo>
                    <a:pt x="399288" y="251460"/>
                  </a:lnTo>
                  <a:lnTo>
                    <a:pt x="397790" y="251406"/>
                  </a:lnTo>
                  <a:lnTo>
                    <a:pt x="399288" y="248412"/>
                  </a:lnTo>
                  <a:lnTo>
                    <a:pt x="394671" y="248247"/>
                  </a:lnTo>
                  <a:lnTo>
                    <a:pt x="280416" y="129540"/>
                  </a:lnTo>
                  <a:lnTo>
                    <a:pt x="280416" y="128016"/>
                  </a:lnTo>
                  <a:lnTo>
                    <a:pt x="362680" y="105580"/>
                  </a:lnTo>
                  <a:lnTo>
                    <a:pt x="362712" y="106680"/>
                  </a:lnTo>
                  <a:lnTo>
                    <a:pt x="365760" y="106680"/>
                  </a:lnTo>
                  <a:lnTo>
                    <a:pt x="365760" y="108204"/>
                  </a:lnTo>
                  <a:lnTo>
                    <a:pt x="364236" y="108204"/>
                  </a:lnTo>
                  <a:lnTo>
                    <a:pt x="292912" y="128016"/>
                  </a:lnTo>
                  <a:lnTo>
                    <a:pt x="281940" y="128016"/>
                  </a:lnTo>
                  <a:lnTo>
                    <a:pt x="281940" y="131064"/>
                  </a:lnTo>
                  <a:lnTo>
                    <a:pt x="284949" y="131064"/>
                  </a:lnTo>
                  <a:lnTo>
                    <a:pt x="400812" y="248412"/>
                  </a:lnTo>
                  <a:lnTo>
                    <a:pt x="400812" y="251460"/>
                  </a:lnTo>
                  <a:close/>
                </a:path>
                <a:path w="401320" h="391794">
                  <a:moveTo>
                    <a:pt x="167640" y="391668"/>
                  </a:moveTo>
                  <a:lnTo>
                    <a:pt x="166116" y="391668"/>
                  </a:lnTo>
                  <a:lnTo>
                    <a:pt x="2196" y="107439"/>
                  </a:lnTo>
                  <a:lnTo>
                    <a:pt x="11805" y="117433"/>
                  </a:lnTo>
                  <a:lnTo>
                    <a:pt x="166534" y="388209"/>
                  </a:lnTo>
                  <a:lnTo>
                    <a:pt x="166116" y="388620"/>
                  </a:lnTo>
                  <a:lnTo>
                    <a:pt x="167640" y="390144"/>
                  </a:lnTo>
                  <a:lnTo>
                    <a:pt x="169196" y="390144"/>
                  </a:lnTo>
                  <a:lnTo>
                    <a:pt x="167640" y="391668"/>
                  </a:lnTo>
                  <a:close/>
                </a:path>
                <a:path w="401320" h="391794">
                  <a:moveTo>
                    <a:pt x="281940" y="131064"/>
                  </a:moveTo>
                  <a:lnTo>
                    <a:pt x="281940" y="128016"/>
                  </a:lnTo>
                  <a:lnTo>
                    <a:pt x="284301" y="130407"/>
                  </a:lnTo>
                  <a:lnTo>
                    <a:pt x="281940" y="131064"/>
                  </a:lnTo>
                  <a:close/>
                </a:path>
                <a:path w="401320" h="391794">
                  <a:moveTo>
                    <a:pt x="284301" y="130407"/>
                  </a:moveTo>
                  <a:lnTo>
                    <a:pt x="281940" y="128016"/>
                  </a:lnTo>
                  <a:lnTo>
                    <a:pt x="292912" y="128016"/>
                  </a:lnTo>
                  <a:lnTo>
                    <a:pt x="284301" y="130407"/>
                  </a:lnTo>
                  <a:close/>
                </a:path>
                <a:path w="401320" h="391794">
                  <a:moveTo>
                    <a:pt x="284949" y="131064"/>
                  </a:moveTo>
                  <a:lnTo>
                    <a:pt x="281940" y="131064"/>
                  </a:lnTo>
                  <a:lnTo>
                    <a:pt x="284301" y="130407"/>
                  </a:lnTo>
                  <a:lnTo>
                    <a:pt x="284949" y="131064"/>
                  </a:lnTo>
                  <a:close/>
                </a:path>
                <a:path w="401320" h="391794">
                  <a:moveTo>
                    <a:pt x="169196" y="390144"/>
                  </a:moveTo>
                  <a:lnTo>
                    <a:pt x="167640" y="390144"/>
                  </a:lnTo>
                  <a:lnTo>
                    <a:pt x="166534" y="388209"/>
                  </a:lnTo>
                  <a:lnTo>
                    <a:pt x="312420" y="245364"/>
                  </a:lnTo>
                  <a:lnTo>
                    <a:pt x="313943" y="245364"/>
                  </a:lnTo>
                  <a:lnTo>
                    <a:pt x="394671" y="248247"/>
                  </a:lnTo>
                  <a:lnTo>
                    <a:pt x="394830" y="248412"/>
                  </a:lnTo>
                  <a:lnTo>
                    <a:pt x="313943" y="248412"/>
                  </a:lnTo>
                  <a:lnTo>
                    <a:pt x="169196" y="390144"/>
                  </a:lnTo>
                  <a:close/>
                </a:path>
                <a:path w="401320" h="391794">
                  <a:moveTo>
                    <a:pt x="397790" y="251406"/>
                  </a:moveTo>
                  <a:lnTo>
                    <a:pt x="394671" y="248247"/>
                  </a:lnTo>
                  <a:lnTo>
                    <a:pt x="399288" y="248412"/>
                  </a:lnTo>
                  <a:lnTo>
                    <a:pt x="397790" y="251406"/>
                  </a:lnTo>
                  <a:close/>
                </a:path>
                <a:path w="401320" h="391794">
                  <a:moveTo>
                    <a:pt x="397709" y="251403"/>
                  </a:moveTo>
                  <a:lnTo>
                    <a:pt x="313943" y="248412"/>
                  </a:lnTo>
                  <a:lnTo>
                    <a:pt x="394830" y="248412"/>
                  </a:lnTo>
                  <a:lnTo>
                    <a:pt x="397709" y="251403"/>
                  </a:lnTo>
                  <a:close/>
                </a:path>
                <a:path w="401320" h="391794">
                  <a:moveTo>
                    <a:pt x="155448" y="262128"/>
                  </a:moveTo>
                  <a:lnTo>
                    <a:pt x="152400" y="262128"/>
                  </a:lnTo>
                  <a:lnTo>
                    <a:pt x="153138" y="259702"/>
                  </a:lnTo>
                  <a:lnTo>
                    <a:pt x="155448" y="262128"/>
                  </a:lnTo>
                  <a:close/>
                </a:path>
                <a:path w="401320" h="391794">
                  <a:moveTo>
                    <a:pt x="167640" y="390144"/>
                  </a:moveTo>
                  <a:lnTo>
                    <a:pt x="166116" y="388620"/>
                  </a:lnTo>
                  <a:lnTo>
                    <a:pt x="166534" y="388209"/>
                  </a:lnTo>
                  <a:lnTo>
                    <a:pt x="167640" y="390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6060" y="2272283"/>
              <a:ext cx="260985" cy="340360"/>
            </a:xfrm>
            <a:custGeom>
              <a:avLst/>
              <a:gdLst/>
              <a:ahLst/>
              <a:cxnLst/>
              <a:rect l="l" t="t" r="r" b="b"/>
              <a:pathLst>
                <a:path w="260984" h="340360">
                  <a:moveTo>
                    <a:pt x="231647" y="339851"/>
                  </a:moveTo>
                  <a:lnTo>
                    <a:pt x="187451" y="167640"/>
                  </a:lnTo>
                  <a:lnTo>
                    <a:pt x="0" y="0"/>
                  </a:lnTo>
                  <a:lnTo>
                    <a:pt x="146303" y="85344"/>
                  </a:lnTo>
                  <a:lnTo>
                    <a:pt x="260603" y="32003"/>
                  </a:lnTo>
                  <a:lnTo>
                    <a:pt x="231647" y="339851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4536" y="2269235"/>
              <a:ext cx="264160" cy="344805"/>
            </a:xfrm>
            <a:custGeom>
              <a:avLst/>
              <a:gdLst/>
              <a:ahLst/>
              <a:cxnLst/>
              <a:rect l="l" t="t" r="r" b="b"/>
              <a:pathLst>
                <a:path w="264159" h="344805">
                  <a:moveTo>
                    <a:pt x="525" y="3521"/>
                  </a:moveTo>
                  <a:lnTo>
                    <a:pt x="0" y="30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525" y="3521"/>
                  </a:lnTo>
                  <a:close/>
                </a:path>
                <a:path w="264159" h="344805">
                  <a:moveTo>
                    <a:pt x="14149" y="12825"/>
                  </a:moveTo>
                  <a:lnTo>
                    <a:pt x="4775" y="7357"/>
                  </a:lnTo>
                  <a:lnTo>
                    <a:pt x="525" y="3521"/>
                  </a:lnTo>
                  <a:lnTo>
                    <a:pt x="1524" y="1524"/>
                  </a:lnTo>
                  <a:lnTo>
                    <a:pt x="14149" y="12825"/>
                  </a:lnTo>
                  <a:close/>
                </a:path>
                <a:path w="264159" h="344805">
                  <a:moveTo>
                    <a:pt x="147828" y="89916"/>
                  </a:moveTo>
                  <a:lnTo>
                    <a:pt x="146304" y="89916"/>
                  </a:lnTo>
                  <a:lnTo>
                    <a:pt x="14149" y="12825"/>
                  </a:lnTo>
                  <a:lnTo>
                    <a:pt x="1524" y="1524"/>
                  </a:lnTo>
                  <a:lnTo>
                    <a:pt x="147155" y="86475"/>
                  </a:lnTo>
                  <a:lnTo>
                    <a:pt x="146304" y="86868"/>
                  </a:lnTo>
                  <a:lnTo>
                    <a:pt x="154446" y="86868"/>
                  </a:lnTo>
                  <a:lnTo>
                    <a:pt x="147828" y="89916"/>
                  </a:lnTo>
                  <a:close/>
                </a:path>
                <a:path w="264159" h="344805">
                  <a:moveTo>
                    <a:pt x="4775" y="7357"/>
                  </a:moveTo>
                  <a:lnTo>
                    <a:pt x="0" y="4572"/>
                  </a:lnTo>
                  <a:lnTo>
                    <a:pt x="525" y="3521"/>
                  </a:lnTo>
                  <a:lnTo>
                    <a:pt x="4775" y="7357"/>
                  </a:lnTo>
                  <a:close/>
                </a:path>
                <a:path w="264159" h="344805">
                  <a:moveTo>
                    <a:pt x="234696" y="344424"/>
                  </a:moveTo>
                  <a:lnTo>
                    <a:pt x="231648" y="344424"/>
                  </a:lnTo>
                  <a:lnTo>
                    <a:pt x="187452" y="172212"/>
                  </a:lnTo>
                  <a:lnTo>
                    <a:pt x="4775" y="7357"/>
                  </a:lnTo>
                  <a:lnTo>
                    <a:pt x="14149" y="12825"/>
                  </a:lnTo>
                  <a:lnTo>
                    <a:pt x="190500" y="170688"/>
                  </a:lnTo>
                  <a:lnTo>
                    <a:pt x="232462" y="334197"/>
                  </a:lnTo>
                  <a:lnTo>
                    <a:pt x="231648" y="342900"/>
                  </a:lnTo>
                  <a:lnTo>
                    <a:pt x="234696" y="342900"/>
                  </a:lnTo>
                  <a:lnTo>
                    <a:pt x="234696" y="344424"/>
                  </a:lnTo>
                  <a:close/>
                </a:path>
                <a:path w="264159" h="344805">
                  <a:moveTo>
                    <a:pt x="263520" y="36444"/>
                  </a:moveTo>
                  <a:lnTo>
                    <a:pt x="261084" y="34008"/>
                  </a:lnTo>
                  <a:lnTo>
                    <a:pt x="262128" y="33528"/>
                  </a:lnTo>
                  <a:lnTo>
                    <a:pt x="262128" y="32004"/>
                  </a:lnTo>
                  <a:lnTo>
                    <a:pt x="263652" y="33528"/>
                  </a:lnTo>
                  <a:lnTo>
                    <a:pt x="263652" y="35052"/>
                  </a:lnTo>
                  <a:lnTo>
                    <a:pt x="263520" y="36444"/>
                  </a:lnTo>
                  <a:close/>
                </a:path>
                <a:path w="264159" h="344805">
                  <a:moveTo>
                    <a:pt x="260535" y="34261"/>
                  </a:moveTo>
                  <a:lnTo>
                    <a:pt x="260604" y="33528"/>
                  </a:lnTo>
                  <a:lnTo>
                    <a:pt x="261084" y="34008"/>
                  </a:lnTo>
                  <a:lnTo>
                    <a:pt x="260535" y="34261"/>
                  </a:lnTo>
                  <a:close/>
                </a:path>
                <a:path w="264159" h="344805">
                  <a:moveTo>
                    <a:pt x="260168" y="38180"/>
                  </a:moveTo>
                  <a:lnTo>
                    <a:pt x="260535" y="34261"/>
                  </a:lnTo>
                  <a:lnTo>
                    <a:pt x="261084" y="34008"/>
                  </a:lnTo>
                  <a:lnTo>
                    <a:pt x="263520" y="36444"/>
                  </a:lnTo>
                  <a:lnTo>
                    <a:pt x="263502" y="36645"/>
                  </a:lnTo>
                  <a:lnTo>
                    <a:pt x="260168" y="38180"/>
                  </a:lnTo>
                  <a:close/>
                </a:path>
                <a:path w="264159" h="344805">
                  <a:moveTo>
                    <a:pt x="154446" y="86868"/>
                  </a:moveTo>
                  <a:lnTo>
                    <a:pt x="147828" y="86868"/>
                  </a:lnTo>
                  <a:lnTo>
                    <a:pt x="147155" y="86475"/>
                  </a:lnTo>
                  <a:lnTo>
                    <a:pt x="260535" y="34261"/>
                  </a:lnTo>
                  <a:lnTo>
                    <a:pt x="260168" y="38180"/>
                  </a:lnTo>
                  <a:lnTo>
                    <a:pt x="154446" y="86868"/>
                  </a:lnTo>
                  <a:close/>
                </a:path>
                <a:path w="264159" h="344805">
                  <a:moveTo>
                    <a:pt x="263502" y="36645"/>
                  </a:moveTo>
                  <a:lnTo>
                    <a:pt x="263520" y="36444"/>
                  </a:lnTo>
                  <a:lnTo>
                    <a:pt x="263652" y="36576"/>
                  </a:lnTo>
                  <a:lnTo>
                    <a:pt x="263502" y="36645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2462" y="334197"/>
                  </a:lnTo>
                  <a:lnTo>
                    <a:pt x="260168" y="38180"/>
                  </a:lnTo>
                  <a:lnTo>
                    <a:pt x="263502" y="36645"/>
                  </a:lnTo>
                  <a:lnTo>
                    <a:pt x="234696" y="342900"/>
                  </a:lnTo>
                  <a:close/>
                </a:path>
                <a:path w="264159" h="344805">
                  <a:moveTo>
                    <a:pt x="147828" y="86868"/>
                  </a:moveTo>
                  <a:lnTo>
                    <a:pt x="146304" y="86868"/>
                  </a:lnTo>
                  <a:lnTo>
                    <a:pt x="147155" y="86475"/>
                  </a:lnTo>
                  <a:lnTo>
                    <a:pt x="147828" y="86868"/>
                  </a:lnTo>
                  <a:close/>
                </a:path>
                <a:path w="264159" h="344805">
                  <a:moveTo>
                    <a:pt x="234696" y="342900"/>
                  </a:moveTo>
                  <a:lnTo>
                    <a:pt x="231648" y="342900"/>
                  </a:lnTo>
                  <a:lnTo>
                    <a:pt x="232462" y="334197"/>
                  </a:lnTo>
                  <a:lnTo>
                    <a:pt x="234696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3207" y="2929127"/>
              <a:ext cx="91440" cy="361315"/>
            </a:xfrm>
            <a:custGeom>
              <a:avLst/>
              <a:gdLst/>
              <a:ahLst/>
              <a:cxnLst/>
              <a:rect l="l" t="t" r="r" b="b"/>
              <a:pathLst>
                <a:path w="91440" h="361314">
                  <a:moveTo>
                    <a:pt x="56388" y="361188"/>
                  </a:moveTo>
                  <a:lnTo>
                    <a:pt x="0" y="163068"/>
                  </a:lnTo>
                  <a:lnTo>
                    <a:pt x="91440" y="0"/>
                  </a:lnTo>
                  <a:lnTo>
                    <a:pt x="56388" y="36118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684" y="2927604"/>
              <a:ext cx="94615" cy="364490"/>
            </a:xfrm>
            <a:custGeom>
              <a:avLst/>
              <a:gdLst/>
              <a:ahLst/>
              <a:cxnLst/>
              <a:rect l="l" t="t" r="r" b="b"/>
              <a:pathLst>
                <a:path w="94615" h="364489">
                  <a:moveTo>
                    <a:pt x="56388" y="362712"/>
                  </a:moveTo>
                  <a:lnTo>
                    <a:pt x="0" y="164592"/>
                  </a:lnTo>
                  <a:lnTo>
                    <a:pt x="91440" y="0"/>
                  </a:lnTo>
                  <a:lnTo>
                    <a:pt x="94488" y="0"/>
                  </a:lnTo>
                  <a:lnTo>
                    <a:pt x="94488" y="1524"/>
                  </a:lnTo>
                  <a:lnTo>
                    <a:pt x="91440" y="1524"/>
                  </a:lnTo>
                  <a:lnTo>
                    <a:pt x="90794" y="8171"/>
                  </a:lnTo>
                  <a:lnTo>
                    <a:pt x="3894" y="164592"/>
                  </a:lnTo>
                  <a:lnTo>
                    <a:pt x="3048" y="164592"/>
                  </a:lnTo>
                  <a:lnTo>
                    <a:pt x="3048" y="166116"/>
                  </a:lnTo>
                  <a:lnTo>
                    <a:pt x="3481" y="166116"/>
                  </a:lnTo>
                  <a:lnTo>
                    <a:pt x="57163" y="354725"/>
                  </a:lnTo>
                  <a:lnTo>
                    <a:pt x="56388" y="362712"/>
                  </a:lnTo>
                  <a:close/>
                </a:path>
                <a:path w="94615" h="364489">
                  <a:moveTo>
                    <a:pt x="90794" y="8171"/>
                  </a:moveTo>
                  <a:lnTo>
                    <a:pt x="91440" y="1524"/>
                  </a:lnTo>
                  <a:lnTo>
                    <a:pt x="94488" y="1524"/>
                  </a:lnTo>
                  <a:lnTo>
                    <a:pt x="90794" y="8171"/>
                  </a:lnTo>
                  <a:close/>
                </a:path>
                <a:path w="94615" h="364489">
                  <a:moveTo>
                    <a:pt x="60960" y="362712"/>
                  </a:moveTo>
                  <a:lnTo>
                    <a:pt x="59436" y="362712"/>
                  </a:lnTo>
                  <a:lnTo>
                    <a:pt x="57163" y="354725"/>
                  </a:lnTo>
                  <a:lnTo>
                    <a:pt x="90794" y="8171"/>
                  </a:lnTo>
                  <a:lnTo>
                    <a:pt x="94488" y="1524"/>
                  </a:lnTo>
                  <a:lnTo>
                    <a:pt x="60960" y="362712"/>
                  </a:lnTo>
                  <a:close/>
                </a:path>
                <a:path w="94615" h="364489">
                  <a:moveTo>
                    <a:pt x="3048" y="166116"/>
                  </a:moveTo>
                  <a:lnTo>
                    <a:pt x="3048" y="164592"/>
                  </a:lnTo>
                  <a:lnTo>
                    <a:pt x="3334" y="165599"/>
                  </a:lnTo>
                  <a:lnTo>
                    <a:pt x="3048" y="166116"/>
                  </a:lnTo>
                  <a:close/>
                </a:path>
                <a:path w="94615" h="364489">
                  <a:moveTo>
                    <a:pt x="3334" y="165599"/>
                  </a:moveTo>
                  <a:lnTo>
                    <a:pt x="3048" y="164592"/>
                  </a:lnTo>
                  <a:lnTo>
                    <a:pt x="3894" y="164592"/>
                  </a:lnTo>
                  <a:lnTo>
                    <a:pt x="3334" y="165599"/>
                  </a:lnTo>
                  <a:close/>
                </a:path>
                <a:path w="94615" h="364489">
                  <a:moveTo>
                    <a:pt x="3481" y="166116"/>
                  </a:moveTo>
                  <a:lnTo>
                    <a:pt x="3048" y="166116"/>
                  </a:lnTo>
                  <a:lnTo>
                    <a:pt x="3334" y="165599"/>
                  </a:lnTo>
                  <a:lnTo>
                    <a:pt x="3481" y="166116"/>
                  </a:lnTo>
                  <a:close/>
                </a:path>
                <a:path w="94615" h="364489">
                  <a:moveTo>
                    <a:pt x="59436" y="364236"/>
                  </a:moveTo>
                  <a:lnTo>
                    <a:pt x="57912" y="364236"/>
                  </a:lnTo>
                  <a:lnTo>
                    <a:pt x="56388" y="362712"/>
                  </a:lnTo>
                  <a:lnTo>
                    <a:pt x="57163" y="354725"/>
                  </a:lnTo>
                  <a:lnTo>
                    <a:pt x="59436" y="362712"/>
                  </a:lnTo>
                  <a:lnTo>
                    <a:pt x="59436" y="36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4067" y="3224783"/>
              <a:ext cx="134112" cy="1615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68312" y="3124199"/>
              <a:ext cx="364490" cy="330835"/>
            </a:xfrm>
            <a:custGeom>
              <a:avLst/>
              <a:gdLst/>
              <a:ahLst/>
              <a:cxnLst/>
              <a:rect l="l" t="t" r="r" b="b"/>
              <a:pathLst>
                <a:path w="364490" h="330835">
                  <a:moveTo>
                    <a:pt x="364235" y="330708"/>
                  </a:moveTo>
                  <a:lnTo>
                    <a:pt x="0" y="0"/>
                  </a:lnTo>
                  <a:lnTo>
                    <a:pt x="288035" y="173735"/>
                  </a:lnTo>
                  <a:lnTo>
                    <a:pt x="364235" y="33070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65264" y="3122675"/>
              <a:ext cx="368935" cy="334010"/>
            </a:xfrm>
            <a:custGeom>
              <a:avLst/>
              <a:gdLst/>
              <a:ahLst/>
              <a:cxnLst/>
              <a:rect l="l" t="t" r="r" b="b"/>
              <a:pathLst>
                <a:path w="368934" h="334010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1524" y="3048"/>
                  </a:lnTo>
                  <a:close/>
                </a:path>
                <a:path w="368934" h="334010">
                  <a:moveTo>
                    <a:pt x="16048" y="11808"/>
                  </a:moveTo>
                  <a:lnTo>
                    <a:pt x="1524" y="3048"/>
                  </a:lnTo>
                  <a:lnTo>
                    <a:pt x="3048" y="0"/>
                  </a:lnTo>
                  <a:lnTo>
                    <a:pt x="16048" y="11808"/>
                  </a:lnTo>
                  <a:close/>
                </a:path>
                <a:path w="368934" h="334010">
                  <a:moveTo>
                    <a:pt x="368808" y="332232"/>
                  </a:moveTo>
                  <a:lnTo>
                    <a:pt x="362032" y="326077"/>
                  </a:lnTo>
                  <a:lnTo>
                    <a:pt x="289560" y="176784"/>
                  </a:lnTo>
                  <a:lnTo>
                    <a:pt x="16048" y="11808"/>
                  </a:lnTo>
                  <a:lnTo>
                    <a:pt x="3048" y="0"/>
                  </a:lnTo>
                  <a:lnTo>
                    <a:pt x="291084" y="173736"/>
                  </a:lnTo>
                  <a:lnTo>
                    <a:pt x="292607" y="175260"/>
                  </a:lnTo>
                  <a:lnTo>
                    <a:pt x="368808" y="332232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1524" y="3048"/>
                  </a:lnTo>
                  <a:lnTo>
                    <a:pt x="16048" y="11808"/>
                  </a:lnTo>
                  <a:lnTo>
                    <a:pt x="362032" y="326077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5760" y="333756"/>
                  </a:moveTo>
                  <a:lnTo>
                    <a:pt x="362032" y="326077"/>
                  </a:lnTo>
                  <a:lnTo>
                    <a:pt x="368808" y="332232"/>
                  </a:lnTo>
                  <a:lnTo>
                    <a:pt x="365760" y="333756"/>
                  </a:lnTo>
                  <a:close/>
                </a:path>
                <a:path w="368934" h="334010">
                  <a:moveTo>
                    <a:pt x="368808" y="333756"/>
                  </a:moveTo>
                  <a:lnTo>
                    <a:pt x="365760" y="333756"/>
                  </a:lnTo>
                  <a:lnTo>
                    <a:pt x="368808" y="332232"/>
                  </a:lnTo>
                  <a:lnTo>
                    <a:pt x="368808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69380" y="3101339"/>
              <a:ext cx="297180" cy="516890"/>
            </a:xfrm>
            <a:custGeom>
              <a:avLst/>
              <a:gdLst/>
              <a:ahLst/>
              <a:cxnLst/>
              <a:rect l="l" t="t" r="r" b="b"/>
              <a:pathLst>
                <a:path w="297179" h="516889">
                  <a:moveTo>
                    <a:pt x="297180" y="516635"/>
                  </a:moveTo>
                  <a:lnTo>
                    <a:pt x="0" y="0"/>
                  </a:lnTo>
                  <a:lnTo>
                    <a:pt x="274319" y="286511"/>
                  </a:lnTo>
                  <a:lnTo>
                    <a:pt x="297180" y="51663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6331" y="3099816"/>
              <a:ext cx="302260" cy="521334"/>
            </a:xfrm>
            <a:custGeom>
              <a:avLst/>
              <a:gdLst/>
              <a:ahLst/>
              <a:cxnLst/>
              <a:rect l="l" t="t" r="r" b="b"/>
              <a:pathLst>
                <a:path w="302259" h="521335">
                  <a:moveTo>
                    <a:pt x="1524" y="3048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3543" y="2038"/>
                  </a:lnTo>
                  <a:lnTo>
                    <a:pt x="1524" y="3048"/>
                  </a:lnTo>
                  <a:close/>
                </a:path>
                <a:path w="302259" h="521335">
                  <a:moveTo>
                    <a:pt x="6835" y="5458"/>
                  </a:moveTo>
                  <a:lnTo>
                    <a:pt x="3543" y="2038"/>
                  </a:lnTo>
                  <a:lnTo>
                    <a:pt x="4572" y="1524"/>
                  </a:lnTo>
                  <a:lnTo>
                    <a:pt x="6835" y="5458"/>
                  </a:lnTo>
                  <a:close/>
                </a:path>
                <a:path w="302259" h="521335">
                  <a:moveTo>
                    <a:pt x="11354" y="13315"/>
                  </a:moveTo>
                  <a:lnTo>
                    <a:pt x="1524" y="3048"/>
                  </a:lnTo>
                  <a:lnTo>
                    <a:pt x="3543" y="2038"/>
                  </a:lnTo>
                  <a:lnTo>
                    <a:pt x="6835" y="5458"/>
                  </a:lnTo>
                  <a:lnTo>
                    <a:pt x="11354" y="13315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1524" y="3048"/>
                  </a:lnTo>
                  <a:lnTo>
                    <a:pt x="11354" y="13315"/>
                  </a:lnTo>
                  <a:lnTo>
                    <a:pt x="297891" y="511448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275843" y="289560"/>
                  </a:moveTo>
                  <a:lnTo>
                    <a:pt x="11354" y="13315"/>
                  </a:lnTo>
                  <a:lnTo>
                    <a:pt x="6835" y="5458"/>
                  </a:lnTo>
                  <a:lnTo>
                    <a:pt x="277367" y="286512"/>
                  </a:lnTo>
                  <a:lnTo>
                    <a:pt x="278892" y="288036"/>
                  </a:lnTo>
                  <a:lnTo>
                    <a:pt x="275843" y="288036"/>
                  </a:lnTo>
                  <a:lnTo>
                    <a:pt x="275843" y="289560"/>
                  </a:lnTo>
                  <a:close/>
                </a:path>
                <a:path w="302259" h="521335">
                  <a:moveTo>
                    <a:pt x="301752" y="518160"/>
                  </a:moveTo>
                  <a:lnTo>
                    <a:pt x="297891" y="511448"/>
                  </a:lnTo>
                  <a:lnTo>
                    <a:pt x="275843" y="288036"/>
                  </a:lnTo>
                  <a:lnTo>
                    <a:pt x="278892" y="288036"/>
                  </a:lnTo>
                  <a:lnTo>
                    <a:pt x="301752" y="518160"/>
                  </a:lnTo>
                  <a:close/>
                </a:path>
                <a:path w="302259" h="521335">
                  <a:moveTo>
                    <a:pt x="298704" y="519684"/>
                  </a:moveTo>
                  <a:lnTo>
                    <a:pt x="297891" y="511448"/>
                  </a:lnTo>
                  <a:lnTo>
                    <a:pt x="301752" y="518160"/>
                  </a:lnTo>
                  <a:lnTo>
                    <a:pt x="298704" y="519684"/>
                  </a:lnTo>
                  <a:close/>
                </a:path>
                <a:path w="302259" h="521335">
                  <a:moveTo>
                    <a:pt x="300228" y="521208"/>
                  </a:moveTo>
                  <a:lnTo>
                    <a:pt x="300228" y="519684"/>
                  </a:lnTo>
                  <a:lnTo>
                    <a:pt x="298704" y="519684"/>
                  </a:lnTo>
                  <a:lnTo>
                    <a:pt x="301752" y="518160"/>
                  </a:lnTo>
                  <a:lnTo>
                    <a:pt x="301752" y="519684"/>
                  </a:lnTo>
                  <a:lnTo>
                    <a:pt x="300228" y="521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5980" y="3195827"/>
              <a:ext cx="315595" cy="401320"/>
            </a:xfrm>
            <a:custGeom>
              <a:avLst/>
              <a:gdLst/>
              <a:ahLst/>
              <a:cxnLst/>
              <a:rect l="l" t="t" r="r" b="b"/>
              <a:pathLst>
                <a:path w="315595" h="401320">
                  <a:moveTo>
                    <a:pt x="25907" y="400812"/>
                  </a:moveTo>
                  <a:lnTo>
                    <a:pt x="0" y="132588"/>
                  </a:lnTo>
                  <a:lnTo>
                    <a:pt x="48767" y="0"/>
                  </a:lnTo>
                  <a:lnTo>
                    <a:pt x="315467" y="105156"/>
                  </a:lnTo>
                  <a:lnTo>
                    <a:pt x="25907" y="400812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4455" y="3194303"/>
              <a:ext cx="320040" cy="403860"/>
            </a:xfrm>
            <a:custGeom>
              <a:avLst/>
              <a:gdLst/>
              <a:ahLst/>
              <a:cxnLst/>
              <a:rect l="l" t="t" r="r" b="b"/>
              <a:pathLst>
                <a:path w="320039" h="403860">
                  <a:moveTo>
                    <a:pt x="28956" y="403860"/>
                  </a:moveTo>
                  <a:lnTo>
                    <a:pt x="27432" y="403860"/>
                  </a:lnTo>
                  <a:lnTo>
                    <a:pt x="25908" y="402336"/>
                  </a:lnTo>
                  <a:lnTo>
                    <a:pt x="0" y="134112"/>
                  </a:lnTo>
                  <a:lnTo>
                    <a:pt x="0" y="132588"/>
                  </a:lnTo>
                  <a:lnTo>
                    <a:pt x="48768" y="1524"/>
                  </a:lnTo>
                  <a:lnTo>
                    <a:pt x="48768" y="0"/>
                  </a:lnTo>
                  <a:lnTo>
                    <a:pt x="50292" y="0"/>
                  </a:lnTo>
                  <a:lnTo>
                    <a:pt x="58066" y="3048"/>
                  </a:lnTo>
                  <a:lnTo>
                    <a:pt x="48768" y="3048"/>
                  </a:lnTo>
                  <a:lnTo>
                    <a:pt x="51427" y="4090"/>
                  </a:lnTo>
                  <a:lnTo>
                    <a:pt x="3048" y="134112"/>
                  </a:lnTo>
                  <a:lnTo>
                    <a:pt x="28550" y="398141"/>
                  </a:lnTo>
                  <a:lnTo>
                    <a:pt x="25908" y="400812"/>
                  </a:lnTo>
                  <a:lnTo>
                    <a:pt x="28956" y="402336"/>
                  </a:lnTo>
                  <a:lnTo>
                    <a:pt x="28956" y="403860"/>
                  </a:lnTo>
                  <a:close/>
                </a:path>
                <a:path w="320039" h="403860">
                  <a:moveTo>
                    <a:pt x="51427" y="4090"/>
                  </a:moveTo>
                  <a:lnTo>
                    <a:pt x="48768" y="3048"/>
                  </a:lnTo>
                  <a:lnTo>
                    <a:pt x="51816" y="3048"/>
                  </a:lnTo>
                  <a:lnTo>
                    <a:pt x="51427" y="4090"/>
                  </a:lnTo>
                  <a:close/>
                </a:path>
                <a:path w="320039" h="403860">
                  <a:moveTo>
                    <a:pt x="315905" y="107777"/>
                  </a:moveTo>
                  <a:lnTo>
                    <a:pt x="51427" y="4090"/>
                  </a:lnTo>
                  <a:lnTo>
                    <a:pt x="51816" y="3048"/>
                  </a:lnTo>
                  <a:lnTo>
                    <a:pt x="58066" y="3048"/>
                  </a:lnTo>
                  <a:lnTo>
                    <a:pt x="318515" y="105156"/>
                  </a:lnTo>
                  <a:lnTo>
                    <a:pt x="318515" y="106680"/>
                  </a:lnTo>
                  <a:lnTo>
                    <a:pt x="316991" y="106680"/>
                  </a:lnTo>
                  <a:lnTo>
                    <a:pt x="315905" y="107777"/>
                  </a:lnTo>
                  <a:close/>
                </a:path>
                <a:path w="320039" h="403860">
                  <a:moveTo>
                    <a:pt x="316991" y="108204"/>
                  </a:moveTo>
                  <a:lnTo>
                    <a:pt x="315905" y="107777"/>
                  </a:lnTo>
                  <a:lnTo>
                    <a:pt x="316991" y="106680"/>
                  </a:lnTo>
                  <a:lnTo>
                    <a:pt x="316991" y="108204"/>
                  </a:lnTo>
                  <a:close/>
                </a:path>
                <a:path w="320039" h="403860">
                  <a:moveTo>
                    <a:pt x="320040" y="108204"/>
                  </a:moveTo>
                  <a:lnTo>
                    <a:pt x="316991" y="108204"/>
                  </a:lnTo>
                  <a:lnTo>
                    <a:pt x="316991" y="106680"/>
                  </a:lnTo>
                  <a:lnTo>
                    <a:pt x="318515" y="106680"/>
                  </a:lnTo>
                  <a:lnTo>
                    <a:pt x="320040" y="108204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8550" y="398141"/>
                  </a:lnTo>
                  <a:lnTo>
                    <a:pt x="315905" y="107777"/>
                  </a:lnTo>
                  <a:lnTo>
                    <a:pt x="316991" y="108204"/>
                  </a:lnTo>
                  <a:lnTo>
                    <a:pt x="318515" y="108204"/>
                  </a:lnTo>
                  <a:lnTo>
                    <a:pt x="28956" y="402336"/>
                  </a:lnTo>
                  <a:close/>
                </a:path>
                <a:path w="320039" h="403860">
                  <a:moveTo>
                    <a:pt x="28956" y="402336"/>
                  </a:moveTo>
                  <a:lnTo>
                    <a:pt x="25908" y="400812"/>
                  </a:lnTo>
                  <a:lnTo>
                    <a:pt x="28550" y="398141"/>
                  </a:lnTo>
                  <a:lnTo>
                    <a:pt x="28956" y="402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25568" y="3272027"/>
              <a:ext cx="429895" cy="365760"/>
            </a:xfrm>
            <a:custGeom>
              <a:avLst/>
              <a:gdLst/>
              <a:ahLst/>
              <a:cxnLst/>
              <a:rect l="l" t="t" r="r" b="b"/>
              <a:pathLst>
                <a:path w="429895" h="365760">
                  <a:moveTo>
                    <a:pt x="429767" y="365760"/>
                  </a:moveTo>
                  <a:lnTo>
                    <a:pt x="265176" y="358140"/>
                  </a:lnTo>
                  <a:lnTo>
                    <a:pt x="0" y="243840"/>
                  </a:lnTo>
                  <a:lnTo>
                    <a:pt x="83819" y="0"/>
                  </a:lnTo>
                  <a:lnTo>
                    <a:pt x="429767" y="36576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24044" y="3270503"/>
              <a:ext cx="433070" cy="368935"/>
            </a:xfrm>
            <a:custGeom>
              <a:avLst/>
              <a:gdLst/>
              <a:ahLst/>
              <a:cxnLst/>
              <a:rect l="l" t="t" r="r" b="b"/>
              <a:pathLst>
                <a:path w="433070" h="368935">
                  <a:moveTo>
                    <a:pt x="3048" y="246888"/>
                  </a:moveTo>
                  <a:lnTo>
                    <a:pt x="0" y="246888"/>
                  </a:lnTo>
                  <a:lnTo>
                    <a:pt x="0" y="245364"/>
                  </a:lnTo>
                  <a:lnTo>
                    <a:pt x="83820" y="1524"/>
                  </a:lnTo>
                  <a:lnTo>
                    <a:pt x="85344" y="0"/>
                  </a:lnTo>
                  <a:lnTo>
                    <a:pt x="86868" y="0"/>
                  </a:lnTo>
                  <a:lnTo>
                    <a:pt x="86868" y="1524"/>
                  </a:lnTo>
                  <a:lnTo>
                    <a:pt x="88303" y="3048"/>
                  </a:lnTo>
                  <a:lnTo>
                    <a:pt x="83820" y="3048"/>
                  </a:lnTo>
                  <a:lnTo>
                    <a:pt x="86055" y="5411"/>
                  </a:lnTo>
                  <a:lnTo>
                    <a:pt x="4095" y="243840"/>
                  </a:lnTo>
                  <a:lnTo>
                    <a:pt x="1524" y="243840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86055" y="5411"/>
                  </a:moveTo>
                  <a:lnTo>
                    <a:pt x="83820" y="3048"/>
                  </a:lnTo>
                  <a:lnTo>
                    <a:pt x="86868" y="3048"/>
                  </a:lnTo>
                  <a:lnTo>
                    <a:pt x="86055" y="5411"/>
                  </a:lnTo>
                  <a:close/>
                </a:path>
                <a:path w="433070" h="368935">
                  <a:moveTo>
                    <a:pt x="429791" y="365690"/>
                  </a:moveTo>
                  <a:lnTo>
                    <a:pt x="426683" y="365546"/>
                  </a:lnTo>
                  <a:lnTo>
                    <a:pt x="86055" y="5411"/>
                  </a:lnTo>
                  <a:lnTo>
                    <a:pt x="86868" y="3048"/>
                  </a:lnTo>
                  <a:lnTo>
                    <a:pt x="88303" y="3048"/>
                  </a:lnTo>
                  <a:lnTo>
                    <a:pt x="429791" y="365690"/>
                  </a:lnTo>
                  <a:close/>
                </a:path>
                <a:path w="433070" h="368935">
                  <a:moveTo>
                    <a:pt x="3048" y="246888"/>
                  </a:moveTo>
                  <a:lnTo>
                    <a:pt x="1524" y="243840"/>
                  </a:lnTo>
                  <a:lnTo>
                    <a:pt x="3763" y="244805"/>
                  </a:lnTo>
                  <a:lnTo>
                    <a:pt x="3048" y="246888"/>
                  </a:lnTo>
                  <a:close/>
                </a:path>
                <a:path w="433070" h="368935">
                  <a:moveTo>
                    <a:pt x="3763" y="244805"/>
                  </a:moveTo>
                  <a:lnTo>
                    <a:pt x="1524" y="243840"/>
                  </a:lnTo>
                  <a:lnTo>
                    <a:pt x="4095" y="243840"/>
                  </a:lnTo>
                  <a:lnTo>
                    <a:pt x="3763" y="244805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266700" y="361188"/>
                  </a:lnTo>
                  <a:lnTo>
                    <a:pt x="265176" y="361188"/>
                  </a:lnTo>
                  <a:lnTo>
                    <a:pt x="1524" y="246888"/>
                  </a:lnTo>
                  <a:lnTo>
                    <a:pt x="3048" y="246888"/>
                  </a:lnTo>
                  <a:lnTo>
                    <a:pt x="3763" y="244805"/>
                  </a:lnTo>
                  <a:lnTo>
                    <a:pt x="266700" y="358140"/>
                  </a:lnTo>
                  <a:lnTo>
                    <a:pt x="426683" y="365546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29768" y="368808"/>
                  </a:moveTo>
                  <a:lnTo>
                    <a:pt x="426683" y="365546"/>
                  </a:lnTo>
                  <a:lnTo>
                    <a:pt x="429791" y="365690"/>
                  </a:lnTo>
                  <a:lnTo>
                    <a:pt x="430794" y="366755"/>
                  </a:lnTo>
                  <a:lnTo>
                    <a:pt x="429768" y="368808"/>
                  </a:lnTo>
                  <a:close/>
                </a:path>
                <a:path w="433070" h="368935">
                  <a:moveTo>
                    <a:pt x="430794" y="366755"/>
                  </a:moveTo>
                  <a:lnTo>
                    <a:pt x="429791" y="365690"/>
                  </a:lnTo>
                  <a:lnTo>
                    <a:pt x="431292" y="365760"/>
                  </a:lnTo>
                  <a:lnTo>
                    <a:pt x="430794" y="366755"/>
                  </a:lnTo>
                  <a:close/>
                </a:path>
                <a:path w="433070" h="368935">
                  <a:moveTo>
                    <a:pt x="431292" y="368808"/>
                  </a:moveTo>
                  <a:lnTo>
                    <a:pt x="429768" y="368808"/>
                  </a:lnTo>
                  <a:lnTo>
                    <a:pt x="430794" y="366755"/>
                  </a:lnTo>
                  <a:lnTo>
                    <a:pt x="431292" y="367284"/>
                  </a:lnTo>
                  <a:lnTo>
                    <a:pt x="432816" y="367284"/>
                  </a:lnTo>
                  <a:lnTo>
                    <a:pt x="431292" y="368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0460" y="3099816"/>
              <a:ext cx="237743" cy="2057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55835" y="3838968"/>
              <a:ext cx="6015355" cy="1109980"/>
            </a:xfrm>
            <a:custGeom>
              <a:avLst/>
              <a:gdLst/>
              <a:ahLst/>
              <a:cxnLst/>
              <a:rect l="l" t="t" r="r" b="b"/>
              <a:pathLst>
                <a:path w="6015355" h="1109979">
                  <a:moveTo>
                    <a:pt x="6015240" y="30480"/>
                  </a:moveTo>
                  <a:lnTo>
                    <a:pt x="5929884" y="18288"/>
                  </a:lnTo>
                  <a:lnTo>
                    <a:pt x="5933033" y="27546"/>
                  </a:lnTo>
                  <a:lnTo>
                    <a:pt x="5929896" y="27432"/>
                  </a:lnTo>
                  <a:lnTo>
                    <a:pt x="5939879" y="49911"/>
                  </a:lnTo>
                  <a:lnTo>
                    <a:pt x="5926137" y="54394"/>
                  </a:lnTo>
                  <a:lnTo>
                    <a:pt x="5926137" y="64528"/>
                  </a:lnTo>
                  <a:lnTo>
                    <a:pt x="3906139" y="976426"/>
                  </a:lnTo>
                  <a:lnTo>
                    <a:pt x="5344604" y="253898"/>
                  </a:lnTo>
                  <a:lnTo>
                    <a:pt x="5926137" y="64528"/>
                  </a:lnTo>
                  <a:lnTo>
                    <a:pt x="5926137" y="54394"/>
                  </a:lnTo>
                  <a:lnTo>
                    <a:pt x="5401970" y="225082"/>
                  </a:lnTo>
                  <a:lnTo>
                    <a:pt x="5712942" y="68884"/>
                  </a:lnTo>
                  <a:lnTo>
                    <a:pt x="5721108" y="91440"/>
                  </a:lnTo>
                  <a:lnTo>
                    <a:pt x="5723699" y="88785"/>
                  </a:lnTo>
                  <a:lnTo>
                    <a:pt x="5728728" y="99047"/>
                  </a:lnTo>
                  <a:lnTo>
                    <a:pt x="5762117" y="54851"/>
                  </a:lnTo>
                  <a:lnTo>
                    <a:pt x="5780544" y="30480"/>
                  </a:lnTo>
                  <a:lnTo>
                    <a:pt x="5706897" y="21285"/>
                  </a:lnTo>
                  <a:lnTo>
                    <a:pt x="5706897" y="62001"/>
                  </a:lnTo>
                  <a:lnTo>
                    <a:pt x="5346611" y="243116"/>
                  </a:lnTo>
                  <a:lnTo>
                    <a:pt x="5289372" y="261759"/>
                  </a:lnTo>
                  <a:lnTo>
                    <a:pt x="5289372" y="271881"/>
                  </a:lnTo>
                  <a:lnTo>
                    <a:pt x="3894925" y="972845"/>
                  </a:lnTo>
                  <a:lnTo>
                    <a:pt x="4934572" y="387426"/>
                  </a:lnTo>
                  <a:lnTo>
                    <a:pt x="5289372" y="271881"/>
                  </a:lnTo>
                  <a:lnTo>
                    <a:pt x="5289372" y="261759"/>
                  </a:lnTo>
                  <a:lnTo>
                    <a:pt x="4977257" y="363397"/>
                  </a:lnTo>
                  <a:lnTo>
                    <a:pt x="5175491" y="251764"/>
                  </a:lnTo>
                  <a:lnTo>
                    <a:pt x="5706897" y="62001"/>
                  </a:lnTo>
                  <a:lnTo>
                    <a:pt x="5706897" y="21285"/>
                  </a:lnTo>
                  <a:lnTo>
                    <a:pt x="5695200" y="19812"/>
                  </a:lnTo>
                  <a:lnTo>
                    <a:pt x="5699049" y="30480"/>
                  </a:lnTo>
                  <a:lnTo>
                    <a:pt x="5695200" y="30480"/>
                  </a:lnTo>
                  <a:lnTo>
                    <a:pt x="5705564" y="51714"/>
                  </a:lnTo>
                  <a:lnTo>
                    <a:pt x="5226126" y="223253"/>
                  </a:lnTo>
                  <a:lnTo>
                    <a:pt x="5495455" y="71589"/>
                  </a:lnTo>
                  <a:lnTo>
                    <a:pt x="5512308" y="100584"/>
                  </a:lnTo>
                  <a:lnTo>
                    <a:pt x="5541073" y="57899"/>
                  </a:lnTo>
                  <a:lnTo>
                    <a:pt x="5559564" y="30480"/>
                  </a:lnTo>
                  <a:lnTo>
                    <a:pt x="5490997" y="34150"/>
                  </a:lnTo>
                  <a:lnTo>
                    <a:pt x="5490997" y="63906"/>
                  </a:lnTo>
                  <a:lnTo>
                    <a:pt x="5176431" y="241046"/>
                  </a:lnTo>
                  <a:lnTo>
                    <a:pt x="5125961" y="259105"/>
                  </a:lnTo>
                  <a:lnTo>
                    <a:pt x="5125961" y="269455"/>
                  </a:lnTo>
                  <a:lnTo>
                    <a:pt x="4934318" y="377367"/>
                  </a:lnTo>
                  <a:lnTo>
                    <a:pt x="4891646" y="391274"/>
                  </a:lnTo>
                  <a:lnTo>
                    <a:pt x="4891646" y="401408"/>
                  </a:lnTo>
                  <a:lnTo>
                    <a:pt x="3802659" y="1014603"/>
                  </a:lnTo>
                  <a:lnTo>
                    <a:pt x="4484497" y="533984"/>
                  </a:lnTo>
                  <a:lnTo>
                    <a:pt x="4891646" y="401408"/>
                  </a:lnTo>
                  <a:lnTo>
                    <a:pt x="4891646" y="391274"/>
                  </a:lnTo>
                  <a:lnTo>
                    <a:pt x="4511230" y="515150"/>
                  </a:lnTo>
                  <a:lnTo>
                    <a:pt x="4586478" y="462114"/>
                  </a:lnTo>
                  <a:lnTo>
                    <a:pt x="5125961" y="269455"/>
                  </a:lnTo>
                  <a:lnTo>
                    <a:pt x="5125961" y="259105"/>
                  </a:lnTo>
                  <a:lnTo>
                    <a:pt x="4615231" y="441845"/>
                  </a:lnTo>
                  <a:lnTo>
                    <a:pt x="4854740" y="273024"/>
                  </a:lnTo>
                  <a:lnTo>
                    <a:pt x="5434647" y="39928"/>
                  </a:lnTo>
                  <a:lnTo>
                    <a:pt x="5446788" y="71628"/>
                  </a:lnTo>
                  <a:lnTo>
                    <a:pt x="5476113" y="38328"/>
                  </a:lnTo>
                  <a:lnTo>
                    <a:pt x="5490997" y="63906"/>
                  </a:lnTo>
                  <a:lnTo>
                    <a:pt x="5490997" y="34150"/>
                  </a:lnTo>
                  <a:lnTo>
                    <a:pt x="5479250" y="34772"/>
                  </a:lnTo>
                  <a:lnTo>
                    <a:pt x="5487060" y="25908"/>
                  </a:lnTo>
                  <a:lnTo>
                    <a:pt x="5503176" y="7620"/>
                  </a:lnTo>
                  <a:lnTo>
                    <a:pt x="5419356" y="0"/>
                  </a:lnTo>
                  <a:lnTo>
                    <a:pt x="5431206" y="30949"/>
                  </a:lnTo>
                  <a:lnTo>
                    <a:pt x="4887925" y="249631"/>
                  </a:lnTo>
                  <a:lnTo>
                    <a:pt x="5127663" y="80632"/>
                  </a:lnTo>
                  <a:lnTo>
                    <a:pt x="5134368" y="96012"/>
                  </a:lnTo>
                  <a:lnTo>
                    <a:pt x="5138471" y="91109"/>
                  </a:lnTo>
                  <a:lnTo>
                    <a:pt x="5148084" y="105143"/>
                  </a:lnTo>
                  <a:lnTo>
                    <a:pt x="5171592" y="62484"/>
                  </a:lnTo>
                  <a:lnTo>
                    <a:pt x="5189194" y="30530"/>
                  </a:lnTo>
                  <a:lnTo>
                    <a:pt x="5123192" y="26949"/>
                  </a:lnTo>
                  <a:lnTo>
                    <a:pt x="5123192" y="70358"/>
                  </a:lnTo>
                  <a:lnTo>
                    <a:pt x="4844504" y="267106"/>
                  </a:lnTo>
                  <a:lnTo>
                    <a:pt x="4811522" y="280390"/>
                  </a:lnTo>
                  <a:lnTo>
                    <a:pt x="4811522" y="290398"/>
                  </a:lnTo>
                  <a:lnTo>
                    <a:pt x="4578235" y="455079"/>
                  </a:lnTo>
                  <a:lnTo>
                    <a:pt x="4549635" y="465315"/>
                  </a:lnTo>
                  <a:lnTo>
                    <a:pt x="4549635" y="475272"/>
                  </a:lnTo>
                  <a:lnTo>
                    <a:pt x="4477651" y="526084"/>
                  </a:lnTo>
                  <a:lnTo>
                    <a:pt x="4451007" y="534771"/>
                  </a:lnTo>
                  <a:lnTo>
                    <a:pt x="4451007" y="544893"/>
                  </a:lnTo>
                  <a:lnTo>
                    <a:pt x="3819182" y="990930"/>
                  </a:lnTo>
                  <a:lnTo>
                    <a:pt x="4285526" y="598792"/>
                  </a:lnTo>
                  <a:lnTo>
                    <a:pt x="4451007" y="544893"/>
                  </a:lnTo>
                  <a:lnTo>
                    <a:pt x="4451007" y="534771"/>
                  </a:lnTo>
                  <a:lnTo>
                    <a:pt x="4305185" y="582244"/>
                  </a:lnTo>
                  <a:lnTo>
                    <a:pt x="4345864" y="548043"/>
                  </a:lnTo>
                  <a:lnTo>
                    <a:pt x="4549635" y="475272"/>
                  </a:lnTo>
                  <a:lnTo>
                    <a:pt x="4549635" y="465315"/>
                  </a:lnTo>
                  <a:lnTo>
                    <a:pt x="4366184" y="530961"/>
                  </a:lnTo>
                  <a:lnTo>
                    <a:pt x="4506455" y="413016"/>
                  </a:lnTo>
                  <a:lnTo>
                    <a:pt x="4811522" y="290398"/>
                  </a:lnTo>
                  <a:lnTo>
                    <a:pt x="4811522" y="280390"/>
                  </a:lnTo>
                  <a:lnTo>
                    <a:pt x="4528883" y="394144"/>
                  </a:lnTo>
                  <a:lnTo>
                    <a:pt x="4692231" y="256781"/>
                  </a:lnTo>
                  <a:lnTo>
                    <a:pt x="5121338" y="66065"/>
                  </a:lnTo>
                  <a:lnTo>
                    <a:pt x="5123192" y="70358"/>
                  </a:lnTo>
                  <a:lnTo>
                    <a:pt x="5123192" y="26949"/>
                  </a:lnTo>
                  <a:lnTo>
                    <a:pt x="5103888" y="25908"/>
                  </a:lnTo>
                  <a:lnTo>
                    <a:pt x="5110823" y="41884"/>
                  </a:lnTo>
                  <a:lnTo>
                    <a:pt x="5105412" y="42672"/>
                  </a:lnTo>
                  <a:lnTo>
                    <a:pt x="5115877" y="58013"/>
                  </a:lnTo>
                  <a:lnTo>
                    <a:pt x="4718037" y="235089"/>
                  </a:lnTo>
                  <a:lnTo>
                    <a:pt x="4896561" y="84963"/>
                  </a:lnTo>
                  <a:lnTo>
                    <a:pt x="4902708" y="97536"/>
                  </a:lnTo>
                  <a:lnTo>
                    <a:pt x="4907165" y="91770"/>
                  </a:lnTo>
                  <a:lnTo>
                    <a:pt x="4921008" y="108191"/>
                  </a:lnTo>
                  <a:lnTo>
                    <a:pt x="4938750" y="67043"/>
                  </a:lnTo>
                  <a:lnTo>
                    <a:pt x="4954524" y="30480"/>
                  </a:lnTo>
                  <a:lnTo>
                    <a:pt x="4892154" y="29375"/>
                  </a:lnTo>
                  <a:lnTo>
                    <a:pt x="4892154" y="75933"/>
                  </a:lnTo>
                  <a:lnTo>
                    <a:pt x="4685855" y="249402"/>
                  </a:lnTo>
                  <a:lnTo>
                    <a:pt x="4660112" y="260870"/>
                  </a:lnTo>
                  <a:lnTo>
                    <a:pt x="4660112" y="271068"/>
                  </a:lnTo>
                  <a:lnTo>
                    <a:pt x="4499813" y="405853"/>
                  </a:lnTo>
                  <a:lnTo>
                    <a:pt x="4477423" y="414870"/>
                  </a:lnTo>
                  <a:lnTo>
                    <a:pt x="4477423" y="424675"/>
                  </a:lnTo>
                  <a:lnTo>
                    <a:pt x="4339806" y="540397"/>
                  </a:lnTo>
                  <a:lnTo>
                    <a:pt x="4319536" y="547662"/>
                  </a:lnTo>
                  <a:lnTo>
                    <a:pt x="4319536" y="557441"/>
                  </a:lnTo>
                  <a:lnTo>
                    <a:pt x="4280446" y="590308"/>
                  </a:lnTo>
                  <a:lnTo>
                    <a:pt x="4260774" y="596722"/>
                  </a:lnTo>
                  <a:lnTo>
                    <a:pt x="4260774" y="606844"/>
                  </a:lnTo>
                  <a:lnTo>
                    <a:pt x="3799903" y="994384"/>
                  </a:lnTo>
                  <a:lnTo>
                    <a:pt x="4139260" y="646417"/>
                  </a:lnTo>
                  <a:lnTo>
                    <a:pt x="4260774" y="606844"/>
                  </a:lnTo>
                  <a:lnTo>
                    <a:pt x="4260774" y="596722"/>
                  </a:lnTo>
                  <a:lnTo>
                    <a:pt x="4153738" y="631571"/>
                  </a:lnTo>
                  <a:lnTo>
                    <a:pt x="4176064" y="608672"/>
                  </a:lnTo>
                  <a:lnTo>
                    <a:pt x="4319536" y="557441"/>
                  </a:lnTo>
                  <a:lnTo>
                    <a:pt x="4319536" y="547662"/>
                  </a:lnTo>
                  <a:lnTo>
                    <a:pt x="4190593" y="593788"/>
                  </a:lnTo>
                  <a:lnTo>
                    <a:pt x="4276915" y="505269"/>
                  </a:lnTo>
                  <a:lnTo>
                    <a:pt x="4477423" y="424675"/>
                  </a:lnTo>
                  <a:lnTo>
                    <a:pt x="4477423" y="414870"/>
                  </a:lnTo>
                  <a:lnTo>
                    <a:pt x="4292498" y="489292"/>
                  </a:lnTo>
                  <a:lnTo>
                    <a:pt x="4386910" y="392480"/>
                  </a:lnTo>
                  <a:lnTo>
                    <a:pt x="4660112" y="271068"/>
                  </a:lnTo>
                  <a:lnTo>
                    <a:pt x="4660112" y="260870"/>
                  </a:lnTo>
                  <a:lnTo>
                    <a:pt x="4404169" y="374789"/>
                  </a:lnTo>
                  <a:lnTo>
                    <a:pt x="4537710" y="237858"/>
                  </a:lnTo>
                  <a:lnTo>
                    <a:pt x="4887468" y="68389"/>
                  </a:lnTo>
                  <a:lnTo>
                    <a:pt x="4889843" y="71221"/>
                  </a:lnTo>
                  <a:lnTo>
                    <a:pt x="4892154" y="75933"/>
                  </a:lnTo>
                  <a:lnTo>
                    <a:pt x="4892154" y="29375"/>
                  </a:lnTo>
                  <a:lnTo>
                    <a:pt x="4869180" y="28956"/>
                  </a:lnTo>
                  <a:lnTo>
                    <a:pt x="4878832" y="48704"/>
                  </a:lnTo>
                  <a:lnTo>
                    <a:pt x="4872228" y="50292"/>
                  </a:lnTo>
                  <a:lnTo>
                    <a:pt x="4880673" y="60325"/>
                  </a:lnTo>
                  <a:lnTo>
                    <a:pt x="4558716" y="216319"/>
                  </a:lnTo>
                  <a:lnTo>
                    <a:pt x="4680039" y="91909"/>
                  </a:lnTo>
                  <a:lnTo>
                    <a:pt x="4684776" y="100584"/>
                  </a:lnTo>
                  <a:lnTo>
                    <a:pt x="4689576" y="93687"/>
                  </a:lnTo>
                  <a:lnTo>
                    <a:pt x="4707648" y="111239"/>
                  </a:lnTo>
                  <a:lnTo>
                    <a:pt x="4719866" y="73139"/>
                  </a:lnTo>
                  <a:lnTo>
                    <a:pt x="4733556" y="30480"/>
                  </a:lnTo>
                  <a:lnTo>
                    <a:pt x="4675708" y="32550"/>
                  </a:lnTo>
                  <a:lnTo>
                    <a:pt x="4675708" y="83985"/>
                  </a:lnTo>
                  <a:lnTo>
                    <a:pt x="4535436" y="227596"/>
                  </a:lnTo>
                  <a:lnTo>
                    <a:pt x="4514367" y="237807"/>
                  </a:lnTo>
                  <a:lnTo>
                    <a:pt x="4514367" y="249174"/>
                  </a:lnTo>
                  <a:lnTo>
                    <a:pt x="4382046" y="384632"/>
                  </a:lnTo>
                  <a:lnTo>
                    <a:pt x="4364761" y="392328"/>
                  </a:lnTo>
                  <a:lnTo>
                    <a:pt x="4364761" y="402323"/>
                  </a:lnTo>
                  <a:lnTo>
                    <a:pt x="4271607" y="497700"/>
                  </a:lnTo>
                  <a:lnTo>
                    <a:pt x="4256011" y="503986"/>
                  </a:lnTo>
                  <a:lnTo>
                    <a:pt x="4256011" y="513676"/>
                  </a:lnTo>
                  <a:lnTo>
                    <a:pt x="4170857" y="600849"/>
                  </a:lnTo>
                  <a:lnTo>
                    <a:pt x="4156316" y="606056"/>
                  </a:lnTo>
                  <a:lnTo>
                    <a:pt x="4156316" y="615721"/>
                  </a:lnTo>
                  <a:lnTo>
                    <a:pt x="4134828" y="637730"/>
                  </a:lnTo>
                  <a:lnTo>
                    <a:pt x="4120311" y="642467"/>
                  </a:lnTo>
                  <a:lnTo>
                    <a:pt x="4120311" y="652589"/>
                  </a:lnTo>
                  <a:lnTo>
                    <a:pt x="3752596" y="1029042"/>
                  </a:lnTo>
                  <a:lnTo>
                    <a:pt x="3938486" y="711796"/>
                  </a:lnTo>
                  <a:lnTo>
                    <a:pt x="4120311" y="652589"/>
                  </a:lnTo>
                  <a:lnTo>
                    <a:pt x="4120311" y="642467"/>
                  </a:lnTo>
                  <a:lnTo>
                    <a:pt x="3945826" y="699274"/>
                  </a:lnTo>
                  <a:lnTo>
                    <a:pt x="3952036" y="688682"/>
                  </a:lnTo>
                  <a:lnTo>
                    <a:pt x="4156316" y="615721"/>
                  </a:lnTo>
                  <a:lnTo>
                    <a:pt x="4156316" y="606056"/>
                  </a:lnTo>
                  <a:lnTo>
                    <a:pt x="3959098" y="676617"/>
                  </a:lnTo>
                  <a:lnTo>
                    <a:pt x="3992511" y="619582"/>
                  </a:lnTo>
                  <a:lnTo>
                    <a:pt x="4256011" y="513676"/>
                  </a:lnTo>
                  <a:lnTo>
                    <a:pt x="4256011" y="503986"/>
                  </a:lnTo>
                  <a:lnTo>
                    <a:pt x="3999827" y="607098"/>
                  </a:lnTo>
                  <a:lnTo>
                    <a:pt x="4033558" y="549529"/>
                  </a:lnTo>
                  <a:lnTo>
                    <a:pt x="4364761" y="402323"/>
                  </a:lnTo>
                  <a:lnTo>
                    <a:pt x="4364761" y="392328"/>
                  </a:lnTo>
                  <a:lnTo>
                    <a:pt x="4041317" y="536282"/>
                  </a:lnTo>
                  <a:lnTo>
                    <a:pt x="4088701" y="455409"/>
                  </a:lnTo>
                  <a:lnTo>
                    <a:pt x="4514367" y="249174"/>
                  </a:lnTo>
                  <a:lnTo>
                    <a:pt x="4514367" y="237807"/>
                  </a:lnTo>
                  <a:lnTo>
                    <a:pt x="4097998" y="439547"/>
                  </a:lnTo>
                  <a:lnTo>
                    <a:pt x="4149585" y="351523"/>
                  </a:lnTo>
                  <a:lnTo>
                    <a:pt x="4667605" y="72326"/>
                  </a:lnTo>
                  <a:lnTo>
                    <a:pt x="4671326" y="75946"/>
                  </a:lnTo>
                  <a:lnTo>
                    <a:pt x="4675708" y="83985"/>
                  </a:lnTo>
                  <a:lnTo>
                    <a:pt x="4675708" y="32550"/>
                  </a:lnTo>
                  <a:lnTo>
                    <a:pt x="4648200" y="33528"/>
                  </a:lnTo>
                  <a:lnTo>
                    <a:pt x="4660138" y="55410"/>
                  </a:lnTo>
                  <a:lnTo>
                    <a:pt x="4652784" y="57899"/>
                  </a:lnTo>
                  <a:lnTo>
                    <a:pt x="4659922" y="64846"/>
                  </a:lnTo>
                  <a:lnTo>
                    <a:pt x="4159529" y="334543"/>
                  </a:lnTo>
                  <a:lnTo>
                    <a:pt x="4297210" y="99593"/>
                  </a:lnTo>
                  <a:lnTo>
                    <a:pt x="4325112" y="115811"/>
                  </a:lnTo>
                  <a:lnTo>
                    <a:pt x="4327512" y="82283"/>
                  </a:lnTo>
                  <a:lnTo>
                    <a:pt x="4331195" y="30492"/>
                  </a:lnTo>
                  <a:lnTo>
                    <a:pt x="4285310" y="37160"/>
                  </a:lnTo>
                  <a:lnTo>
                    <a:pt x="4285310" y="98221"/>
                  </a:lnTo>
                  <a:lnTo>
                    <a:pt x="4141279" y="344373"/>
                  </a:lnTo>
                  <a:lnTo>
                    <a:pt x="4131360" y="349719"/>
                  </a:lnTo>
                  <a:lnTo>
                    <a:pt x="4131360" y="361340"/>
                  </a:lnTo>
                  <a:lnTo>
                    <a:pt x="4080700" y="447929"/>
                  </a:lnTo>
                  <a:lnTo>
                    <a:pt x="4071429" y="452424"/>
                  </a:lnTo>
                  <a:lnTo>
                    <a:pt x="4071429" y="463778"/>
                  </a:lnTo>
                  <a:lnTo>
                    <a:pt x="4024680" y="543687"/>
                  </a:lnTo>
                  <a:lnTo>
                    <a:pt x="4016946" y="547141"/>
                  </a:lnTo>
                  <a:lnTo>
                    <a:pt x="4016946" y="556907"/>
                  </a:lnTo>
                  <a:lnTo>
                    <a:pt x="3983825" y="613537"/>
                  </a:lnTo>
                  <a:lnTo>
                    <a:pt x="3976535" y="616483"/>
                  </a:lnTo>
                  <a:lnTo>
                    <a:pt x="3976535" y="626008"/>
                  </a:lnTo>
                  <a:lnTo>
                    <a:pt x="3943705" y="682117"/>
                  </a:lnTo>
                  <a:lnTo>
                    <a:pt x="3936657" y="684644"/>
                  </a:lnTo>
                  <a:lnTo>
                    <a:pt x="3936657" y="694169"/>
                  </a:lnTo>
                  <a:lnTo>
                    <a:pt x="3930815" y="704164"/>
                  </a:lnTo>
                  <a:lnTo>
                    <a:pt x="3923500" y="706551"/>
                  </a:lnTo>
                  <a:lnTo>
                    <a:pt x="3923500" y="716686"/>
                  </a:lnTo>
                  <a:lnTo>
                    <a:pt x="3749497" y="1014107"/>
                  </a:lnTo>
                  <a:lnTo>
                    <a:pt x="3847046" y="741578"/>
                  </a:lnTo>
                  <a:lnTo>
                    <a:pt x="3923500" y="716686"/>
                  </a:lnTo>
                  <a:lnTo>
                    <a:pt x="3923500" y="706551"/>
                  </a:lnTo>
                  <a:lnTo>
                    <a:pt x="3851148" y="730110"/>
                  </a:lnTo>
                  <a:lnTo>
                    <a:pt x="3853357" y="723912"/>
                  </a:lnTo>
                  <a:lnTo>
                    <a:pt x="3936657" y="694169"/>
                  </a:lnTo>
                  <a:lnTo>
                    <a:pt x="3936657" y="684644"/>
                  </a:lnTo>
                  <a:lnTo>
                    <a:pt x="3857244" y="713054"/>
                  </a:lnTo>
                  <a:lnTo>
                    <a:pt x="3873589" y="667385"/>
                  </a:lnTo>
                  <a:lnTo>
                    <a:pt x="3976535" y="626008"/>
                  </a:lnTo>
                  <a:lnTo>
                    <a:pt x="3976535" y="616483"/>
                  </a:lnTo>
                  <a:lnTo>
                    <a:pt x="3877551" y="656310"/>
                  </a:lnTo>
                  <a:lnTo>
                    <a:pt x="3893489" y="611784"/>
                  </a:lnTo>
                  <a:lnTo>
                    <a:pt x="4016946" y="556907"/>
                  </a:lnTo>
                  <a:lnTo>
                    <a:pt x="4016946" y="547141"/>
                  </a:lnTo>
                  <a:lnTo>
                    <a:pt x="3897617" y="600252"/>
                  </a:lnTo>
                  <a:lnTo>
                    <a:pt x="3920248" y="537032"/>
                  </a:lnTo>
                  <a:lnTo>
                    <a:pt x="4071429" y="463778"/>
                  </a:lnTo>
                  <a:lnTo>
                    <a:pt x="4071429" y="452424"/>
                  </a:lnTo>
                  <a:lnTo>
                    <a:pt x="3925163" y="523290"/>
                  </a:lnTo>
                  <a:lnTo>
                    <a:pt x="3947706" y="460324"/>
                  </a:lnTo>
                  <a:lnTo>
                    <a:pt x="4131360" y="361340"/>
                  </a:lnTo>
                  <a:lnTo>
                    <a:pt x="4131360" y="349719"/>
                  </a:lnTo>
                  <a:lnTo>
                    <a:pt x="3952849" y="445935"/>
                  </a:lnTo>
                  <a:lnTo>
                    <a:pt x="4023880" y="247535"/>
                  </a:lnTo>
                  <a:lnTo>
                    <a:pt x="4265168" y="80975"/>
                  </a:lnTo>
                  <a:lnTo>
                    <a:pt x="4279049" y="89039"/>
                  </a:lnTo>
                  <a:lnTo>
                    <a:pt x="4285310" y="98221"/>
                  </a:lnTo>
                  <a:lnTo>
                    <a:pt x="4285310" y="37160"/>
                  </a:lnTo>
                  <a:lnTo>
                    <a:pt x="4247388" y="42672"/>
                  </a:lnTo>
                  <a:lnTo>
                    <a:pt x="4265866" y="69710"/>
                  </a:lnTo>
                  <a:lnTo>
                    <a:pt x="4029087" y="232994"/>
                  </a:lnTo>
                  <a:lnTo>
                    <a:pt x="4075176" y="104241"/>
                  </a:lnTo>
                  <a:lnTo>
                    <a:pt x="4107180" y="115811"/>
                  </a:lnTo>
                  <a:lnTo>
                    <a:pt x="4103751" y="88379"/>
                  </a:lnTo>
                  <a:lnTo>
                    <a:pt x="4096512" y="30492"/>
                  </a:lnTo>
                  <a:lnTo>
                    <a:pt x="4066108" y="37109"/>
                  </a:lnTo>
                  <a:lnTo>
                    <a:pt x="4066108" y="100965"/>
                  </a:lnTo>
                  <a:lnTo>
                    <a:pt x="4015486" y="242366"/>
                  </a:lnTo>
                  <a:lnTo>
                    <a:pt x="4010279" y="245960"/>
                  </a:lnTo>
                  <a:lnTo>
                    <a:pt x="4010279" y="256921"/>
                  </a:lnTo>
                  <a:lnTo>
                    <a:pt x="3940162" y="452767"/>
                  </a:lnTo>
                  <a:lnTo>
                    <a:pt x="3935018" y="455549"/>
                  </a:lnTo>
                  <a:lnTo>
                    <a:pt x="3935018" y="467156"/>
                  </a:lnTo>
                  <a:lnTo>
                    <a:pt x="3912781" y="529285"/>
                  </a:lnTo>
                  <a:lnTo>
                    <a:pt x="3907866" y="531672"/>
                  </a:lnTo>
                  <a:lnTo>
                    <a:pt x="3907866" y="543026"/>
                  </a:lnTo>
                  <a:lnTo>
                    <a:pt x="3885450" y="605663"/>
                  </a:lnTo>
                  <a:lnTo>
                    <a:pt x="3881323" y="607504"/>
                  </a:lnTo>
                  <a:lnTo>
                    <a:pt x="3881323" y="617194"/>
                  </a:lnTo>
                  <a:lnTo>
                    <a:pt x="3865600" y="661123"/>
                  </a:lnTo>
                  <a:lnTo>
                    <a:pt x="3861638" y="662724"/>
                  </a:lnTo>
                  <a:lnTo>
                    <a:pt x="3861638" y="672185"/>
                  </a:lnTo>
                  <a:lnTo>
                    <a:pt x="3845509" y="717257"/>
                  </a:lnTo>
                  <a:lnTo>
                    <a:pt x="3841623" y="718654"/>
                  </a:lnTo>
                  <a:lnTo>
                    <a:pt x="3841623" y="728103"/>
                  </a:lnTo>
                  <a:lnTo>
                    <a:pt x="3839565" y="733882"/>
                  </a:lnTo>
                  <a:lnTo>
                    <a:pt x="3835450" y="735228"/>
                  </a:lnTo>
                  <a:lnTo>
                    <a:pt x="3835450" y="745350"/>
                  </a:lnTo>
                  <a:lnTo>
                    <a:pt x="3739235" y="1014183"/>
                  </a:lnTo>
                  <a:lnTo>
                    <a:pt x="3775341" y="764921"/>
                  </a:lnTo>
                  <a:lnTo>
                    <a:pt x="3835450" y="745350"/>
                  </a:lnTo>
                  <a:lnTo>
                    <a:pt x="3835450" y="735228"/>
                  </a:lnTo>
                  <a:lnTo>
                    <a:pt x="3776878" y="754291"/>
                  </a:lnTo>
                  <a:lnTo>
                    <a:pt x="3777335" y="751065"/>
                  </a:lnTo>
                  <a:lnTo>
                    <a:pt x="3841623" y="728103"/>
                  </a:lnTo>
                  <a:lnTo>
                    <a:pt x="3841623" y="718654"/>
                  </a:lnTo>
                  <a:lnTo>
                    <a:pt x="3778783" y="741133"/>
                  </a:lnTo>
                  <a:lnTo>
                    <a:pt x="3784257" y="703287"/>
                  </a:lnTo>
                  <a:lnTo>
                    <a:pt x="3861638" y="672185"/>
                  </a:lnTo>
                  <a:lnTo>
                    <a:pt x="3861638" y="662724"/>
                  </a:lnTo>
                  <a:lnTo>
                    <a:pt x="3785717" y="693280"/>
                  </a:lnTo>
                  <a:lnTo>
                    <a:pt x="3790912" y="657377"/>
                  </a:lnTo>
                  <a:lnTo>
                    <a:pt x="3881323" y="617194"/>
                  </a:lnTo>
                  <a:lnTo>
                    <a:pt x="3881323" y="607504"/>
                  </a:lnTo>
                  <a:lnTo>
                    <a:pt x="3792410" y="647077"/>
                  </a:lnTo>
                  <a:lnTo>
                    <a:pt x="3799903" y="595337"/>
                  </a:lnTo>
                  <a:lnTo>
                    <a:pt x="3907866" y="543026"/>
                  </a:lnTo>
                  <a:lnTo>
                    <a:pt x="3907866" y="531672"/>
                  </a:lnTo>
                  <a:lnTo>
                    <a:pt x="3801668" y="583120"/>
                  </a:lnTo>
                  <a:lnTo>
                    <a:pt x="3808603" y="535292"/>
                  </a:lnTo>
                  <a:lnTo>
                    <a:pt x="3935018" y="467156"/>
                  </a:lnTo>
                  <a:lnTo>
                    <a:pt x="3935018" y="455549"/>
                  </a:lnTo>
                  <a:lnTo>
                    <a:pt x="3810419" y="522693"/>
                  </a:lnTo>
                  <a:lnTo>
                    <a:pt x="3831018" y="380669"/>
                  </a:lnTo>
                  <a:lnTo>
                    <a:pt x="4010279" y="256921"/>
                  </a:lnTo>
                  <a:lnTo>
                    <a:pt x="4010279" y="245960"/>
                  </a:lnTo>
                  <a:lnTo>
                    <a:pt x="3832796" y="368350"/>
                  </a:lnTo>
                  <a:lnTo>
                    <a:pt x="3852595" y="231762"/>
                  </a:lnTo>
                  <a:lnTo>
                    <a:pt x="4039882" y="81889"/>
                  </a:lnTo>
                  <a:lnTo>
                    <a:pt x="4041610" y="83997"/>
                  </a:lnTo>
                  <a:lnTo>
                    <a:pt x="4035552" y="89903"/>
                  </a:lnTo>
                  <a:lnTo>
                    <a:pt x="4051071" y="95529"/>
                  </a:lnTo>
                  <a:lnTo>
                    <a:pt x="4061472" y="108191"/>
                  </a:lnTo>
                  <a:lnTo>
                    <a:pt x="4064914" y="100545"/>
                  </a:lnTo>
                  <a:lnTo>
                    <a:pt x="4066108" y="100965"/>
                  </a:lnTo>
                  <a:lnTo>
                    <a:pt x="4066108" y="37109"/>
                  </a:lnTo>
                  <a:lnTo>
                    <a:pt x="4012704" y="48755"/>
                  </a:lnTo>
                  <a:lnTo>
                    <a:pt x="4034434" y="75247"/>
                  </a:lnTo>
                  <a:lnTo>
                    <a:pt x="3854437" y="219075"/>
                  </a:lnTo>
                  <a:lnTo>
                    <a:pt x="3870731" y="106641"/>
                  </a:lnTo>
                  <a:lnTo>
                    <a:pt x="3902964" y="111239"/>
                  </a:lnTo>
                  <a:lnTo>
                    <a:pt x="3896753" y="92951"/>
                  </a:lnTo>
                  <a:lnTo>
                    <a:pt x="3875532" y="30480"/>
                  </a:lnTo>
                  <a:lnTo>
                    <a:pt x="3860076" y="35153"/>
                  </a:lnTo>
                  <a:lnTo>
                    <a:pt x="3860076" y="105117"/>
                  </a:lnTo>
                  <a:lnTo>
                    <a:pt x="3842359" y="228727"/>
                  </a:lnTo>
                  <a:lnTo>
                    <a:pt x="3840530" y="230200"/>
                  </a:lnTo>
                  <a:lnTo>
                    <a:pt x="3840530" y="241414"/>
                  </a:lnTo>
                  <a:lnTo>
                    <a:pt x="3821188" y="376351"/>
                  </a:lnTo>
                  <a:lnTo>
                    <a:pt x="3819423" y="377571"/>
                  </a:lnTo>
                  <a:lnTo>
                    <a:pt x="3819423" y="388670"/>
                  </a:lnTo>
                  <a:lnTo>
                    <a:pt x="3799344" y="528662"/>
                  </a:lnTo>
                  <a:lnTo>
                    <a:pt x="3797541" y="529640"/>
                  </a:lnTo>
                  <a:lnTo>
                    <a:pt x="3797541" y="541248"/>
                  </a:lnTo>
                  <a:lnTo>
                    <a:pt x="3790785" y="588403"/>
                  </a:lnTo>
                  <a:lnTo>
                    <a:pt x="3789032" y="589254"/>
                  </a:lnTo>
                  <a:lnTo>
                    <a:pt x="3789032" y="600608"/>
                  </a:lnTo>
                  <a:lnTo>
                    <a:pt x="3781691" y="651840"/>
                  </a:lnTo>
                  <a:lnTo>
                    <a:pt x="3780218" y="652500"/>
                  </a:lnTo>
                  <a:lnTo>
                    <a:pt x="3780218" y="662127"/>
                  </a:lnTo>
                  <a:lnTo>
                    <a:pt x="3775151" y="697534"/>
                  </a:lnTo>
                  <a:lnTo>
                    <a:pt x="3773716" y="698119"/>
                  </a:lnTo>
                  <a:lnTo>
                    <a:pt x="3773716" y="707529"/>
                  </a:lnTo>
                  <a:lnTo>
                    <a:pt x="3768369" y="744855"/>
                  </a:lnTo>
                  <a:lnTo>
                    <a:pt x="3766947" y="745375"/>
                  </a:lnTo>
                  <a:lnTo>
                    <a:pt x="3766947" y="754773"/>
                  </a:lnTo>
                  <a:lnTo>
                    <a:pt x="3766540" y="757656"/>
                  </a:lnTo>
                  <a:lnTo>
                    <a:pt x="3679444" y="786028"/>
                  </a:lnTo>
                  <a:lnTo>
                    <a:pt x="3766947" y="754773"/>
                  </a:lnTo>
                  <a:lnTo>
                    <a:pt x="3766947" y="745375"/>
                  </a:lnTo>
                  <a:lnTo>
                    <a:pt x="3388880" y="880643"/>
                  </a:lnTo>
                  <a:lnTo>
                    <a:pt x="3369487" y="886955"/>
                  </a:lnTo>
                  <a:lnTo>
                    <a:pt x="3357829" y="880694"/>
                  </a:lnTo>
                  <a:lnTo>
                    <a:pt x="3357829" y="890752"/>
                  </a:lnTo>
                  <a:lnTo>
                    <a:pt x="3337737" y="897293"/>
                  </a:lnTo>
                  <a:lnTo>
                    <a:pt x="3326130" y="891946"/>
                  </a:lnTo>
                  <a:lnTo>
                    <a:pt x="3326130" y="901077"/>
                  </a:lnTo>
                  <a:lnTo>
                    <a:pt x="3317443" y="903909"/>
                  </a:lnTo>
                  <a:lnTo>
                    <a:pt x="3305048" y="898740"/>
                  </a:lnTo>
                  <a:lnTo>
                    <a:pt x="3305048" y="907935"/>
                  </a:lnTo>
                  <a:lnTo>
                    <a:pt x="3300780" y="909332"/>
                  </a:lnTo>
                  <a:lnTo>
                    <a:pt x="3286201" y="903782"/>
                  </a:lnTo>
                  <a:lnTo>
                    <a:pt x="3286201" y="914082"/>
                  </a:lnTo>
                  <a:lnTo>
                    <a:pt x="3278416" y="916609"/>
                  </a:lnTo>
                  <a:lnTo>
                    <a:pt x="3264979" y="912012"/>
                  </a:lnTo>
                  <a:lnTo>
                    <a:pt x="3272663" y="908913"/>
                  </a:lnTo>
                  <a:lnTo>
                    <a:pt x="3286201" y="914082"/>
                  </a:lnTo>
                  <a:lnTo>
                    <a:pt x="3286201" y="903782"/>
                  </a:lnTo>
                  <a:lnTo>
                    <a:pt x="3285833" y="903630"/>
                  </a:lnTo>
                  <a:lnTo>
                    <a:pt x="3290354" y="901814"/>
                  </a:lnTo>
                  <a:lnTo>
                    <a:pt x="3305048" y="907935"/>
                  </a:lnTo>
                  <a:lnTo>
                    <a:pt x="3305048" y="898740"/>
                  </a:lnTo>
                  <a:lnTo>
                    <a:pt x="3301593" y="897293"/>
                  </a:lnTo>
                  <a:lnTo>
                    <a:pt x="3310305" y="893787"/>
                  </a:lnTo>
                  <a:lnTo>
                    <a:pt x="3326130" y="901077"/>
                  </a:lnTo>
                  <a:lnTo>
                    <a:pt x="3326130" y="891946"/>
                  </a:lnTo>
                  <a:lnTo>
                    <a:pt x="3320910" y="889533"/>
                  </a:lnTo>
                  <a:lnTo>
                    <a:pt x="3340735" y="881557"/>
                  </a:lnTo>
                  <a:lnTo>
                    <a:pt x="3357829" y="890752"/>
                  </a:lnTo>
                  <a:lnTo>
                    <a:pt x="3357829" y="880694"/>
                  </a:lnTo>
                  <a:lnTo>
                    <a:pt x="3351453" y="877252"/>
                  </a:lnTo>
                  <a:lnTo>
                    <a:pt x="3773716" y="707529"/>
                  </a:lnTo>
                  <a:lnTo>
                    <a:pt x="3773716" y="698119"/>
                  </a:lnTo>
                  <a:lnTo>
                    <a:pt x="3341700" y="872007"/>
                  </a:lnTo>
                  <a:lnTo>
                    <a:pt x="3330994" y="866254"/>
                  </a:lnTo>
                  <a:lnTo>
                    <a:pt x="3330994" y="876312"/>
                  </a:lnTo>
                  <a:lnTo>
                    <a:pt x="3310305" y="884631"/>
                  </a:lnTo>
                  <a:lnTo>
                    <a:pt x="3299714" y="879754"/>
                  </a:lnTo>
                  <a:lnTo>
                    <a:pt x="3299714" y="888898"/>
                  </a:lnTo>
                  <a:lnTo>
                    <a:pt x="3290455" y="892632"/>
                  </a:lnTo>
                  <a:lnTo>
                    <a:pt x="3279203" y="887933"/>
                  </a:lnTo>
                  <a:lnTo>
                    <a:pt x="3279203" y="897153"/>
                  </a:lnTo>
                  <a:lnTo>
                    <a:pt x="3274174" y="899172"/>
                  </a:lnTo>
                  <a:lnTo>
                    <a:pt x="3261029" y="894168"/>
                  </a:lnTo>
                  <a:lnTo>
                    <a:pt x="3261029" y="904468"/>
                  </a:lnTo>
                  <a:lnTo>
                    <a:pt x="3252736" y="907808"/>
                  </a:lnTo>
                  <a:lnTo>
                    <a:pt x="3239097" y="903147"/>
                  </a:lnTo>
                  <a:lnTo>
                    <a:pt x="3239097" y="913295"/>
                  </a:lnTo>
                  <a:lnTo>
                    <a:pt x="3238779" y="913422"/>
                  </a:lnTo>
                  <a:lnTo>
                    <a:pt x="3232962" y="911567"/>
                  </a:lnTo>
                  <a:lnTo>
                    <a:pt x="3232962" y="931418"/>
                  </a:lnTo>
                  <a:lnTo>
                    <a:pt x="3199384" y="942352"/>
                  </a:lnTo>
                  <a:lnTo>
                    <a:pt x="3193592" y="940701"/>
                  </a:lnTo>
                  <a:lnTo>
                    <a:pt x="3223603" y="928636"/>
                  </a:lnTo>
                  <a:lnTo>
                    <a:pt x="3232962" y="931418"/>
                  </a:lnTo>
                  <a:lnTo>
                    <a:pt x="3232962" y="911567"/>
                  </a:lnTo>
                  <a:lnTo>
                    <a:pt x="3224822" y="908964"/>
                  </a:lnTo>
                  <a:lnTo>
                    <a:pt x="3225546" y="908646"/>
                  </a:lnTo>
                  <a:lnTo>
                    <a:pt x="3239097" y="913295"/>
                  </a:lnTo>
                  <a:lnTo>
                    <a:pt x="3239097" y="903147"/>
                  </a:lnTo>
                  <a:lnTo>
                    <a:pt x="3238449" y="902919"/>
                  </a:lnTo>
                  <a:lnTo>
                    <a:pt x="3246996" y="899121"/>
                  </a:lnTo>
                  <a:lnTo>
                    <a:pt x="3261029" y="904468"/>
                  </a:lnTo>
                  <a:lnTo>
                    <a:pt x="3261029" y="894168"/>
                  </a:lnTo>
                  <a:lnTo>
                    <a:pt x="3259480" y="893572"/>
                  </a:lnTo>
                  <a:lnTo>
                    <a:pt x="3264865" y="891171"/>
                  </a:lnTo>
                  <a:lnTo>
                    <a:pt x="3279203" y="897153"/>
                  </a:lnTo>
                  <a:lnTo>
                    <a:pt x="3279203" y="887933"/>
                  </a:lnTo>
                  <a:lnTo>
                    <a:pt x="3275571" y="886409"/>
                  </a:lnTo>
                  <a:lnTo>
                    <a:pt x="3285121" y="882167"/>
                  </a:lnTo>
                  <a:lnTo>
                    <a:pt x="3299714" y="888898"/>
                  </a:lnTo>
                  <a:lnTo>
                    <a:pt x="3299714" y="879754"/>
                  </a:lnTo>
                  <a:lnTo>
                    <a:pt x="3295231" y="877684"/>
                  </a:lnTo>
                  <a:lnTo>
                    <a:pt x="3316198" y="868362"/>
                  </a:lnTo>
                  <a:lnTo>
                    <a:pt x="3330994" y="876312"/>
                  </a:lnTo>
                  <a:lnTo>
                    <a:pt x="3330994" y="866254"/>
                  </a:lnTo>
                  <a:lnTo>
                    <a:pt x="3326447" y="863803"/>
                  </a:lnTo>
                  <a:lnTo>
                    <a:pt x="3780218" y="662127"/>
                  </a:lnTo>
                  <a:lnTo>
                    <a:pt x="3780218" y="652500"/>
                  </a:lnTo>
                  <a:lnTo>
                    <a:pt x="3316960" y="858697"/>
                  </a:lnTo>
                  <a:lnTo>
                    <a:pt x="3306724" y="853186"/>
                  </a:lnTo>
                  <a:lnTo>
                    <a:pt x="3306724" y="863257"/>
                  </a:lnTo>
                  <a:lnTo>
                    <a:pt x="3284956" y="872934"/>
                  </a:lnTo>
                  <a:lnTo>
                    <a:pt x="3274860" y="868286"/>
                  </a:lnTo>
                  <a:lnTo>
                    <a:pt x="3274860" y="877430"/>
                  </a:lnTo>
                  <a:lnTo>
                    <a:pt x="3264801" y="881913"/>
                  </a:lnTo>
                  <a:lnTo>
                    <a:pt x="3254083" y="877430"/>
                  </a:lnTo>
                  <a:lnTo>
                    <a:pt x="3254083" y="886675"/>
                  </a:lnTo>
                  <a:lnTo>
                    <a:pt x="3248253" y="889279"/>
                  </a:lnTo>
                  <a:lnTo>
                    <a:pt x="3235782" y="884516"/>
                  </a:lnTo>
                  <a:lnTo>
                    <a:pt x="3235782" y="894829"/>
                  </a:lnTo>
                  <a:lnTo>
                    <a:pt x="3226689" y="898880"/>
                  </a:lnTo>
                  <a:lnTo>
                    <a:pt x="3218065" y="895934"/>
                  </a:lnTo>
                  <a:lnTo>
                    <a:pt x="3218065" y="916901"/>
                  </a:lnTo>
                  <a:lnTo>
                    <a:pt x="3211423" y="914933"/>
                  </a:lnTo>
                  <a:lnTo>
                    <a:pt x="3211601" y="914844"/>
                  </a:lnTo>
                  <a:lnTo>
                    <a:pt x="3218065" y="916901"/>
                  </a:lnTo>
                  <a:lnTo>
                    <a:pt x="3218065" y="895934"/>
                  </a:lnTo>
                  <a:lnTo>
                    <a:pt x="3213785" y="894461"/>
                  </a:lnTo>
                  <a:lnTo>
                    <a:pt x="3213785" y="904621"/>
                  </a:lnTo>
                  <a:lnTo>
                    <a:pt x="3212706" y="905090"/>
                  </a:lnTo>
                  <a:lnTo>
                    <a:pt x="3210610" y="904430"/>
                  </a:lnTo>
                  <a:lnTo>
                    <a:pt x="3210610" y="924763"/>
                  </a:lnTo>
                  <a:lnTo>
                    <a:pt x="3183013" y="935875"/>
                  </a:lnTo>
                  <a:lnTo>
                    <a:pt x="3183013" y="947686"/>
                  </a:lnTo>
                  <a:lnTo>
                    <a:pt x="3147136" y="959370"/>
                  </a:lnTo>
                  <a:lnTo>
                    <a:pt x="3179038" y="946556"/>
                  </a:lnTo>
                  <a:lnTo>
                    <a:pt x="3183013" y="947686"/>
                  </a:lnTo>
                  <a:lnTo>
                    <a:pt x="3183013" y="935875"/>
                  </a:lnTo>
                  <a:lnTo>
                    <a:pt x="3180410" y="936917"/>
                  </a:lnTo>
                  <a:lnTo>
                    <a:pt x="3169183" y="933704"/>
                  </a:lnTo>
                  <a:lnTo>
                    <a:pt x="3197847" y="920965"/>
                  </a:lnTo>
                  <a:lnTo>
                    <a:pt x="3210610" y="924763"/>
                  </a:lnTo>
                  <a:lnTo>
                    <a:pt x="3210610" y="904430"/>
                  </a:lnTo>
                  <a:lnTo>
                    <a:pt x="3199498" y="900874"/>
                  </a:lnTo>
                  <a:lnTo>
                    <a:pt x="3199498" y="910971"/>
                  </a:lnTo>
                  <a:lnTo>
                    <a:pt x="3198952" y="911212"/>
                  </a:lnTo>
                  <a:lnTo>
                    <a:pt x="3185401" y="907186"/>
                  </a:lnTo>
                  <a:lnTo>
                    <a:pt x="3185401" y="917257"/>
                  </a:lnTo>
                  <a:lnTo>
                    <a:pt x="3165868" y="925957"/>
                  </a:lnTo>
                  <a:lnTo>
                    <a:pt x="3165868" y="942771"/>
                  </a:lnTo>
                  <a:lnTo>
                    <a:pt x="3073527" y="979944"/>
                  </a:lnTo>
                  <a:lnTo>
                    <a:pt x="3073527" y="993482"/>
                  </a:lnTo>
                  <a:lnTo>
                    <a:pt x="2970949" y="1030185"/>
                  </a:lnTo>
                  <a:lnTo>
                    <a:pt x="3014218" y="1012799"/>
                  </a:lnTo>
                  <a:lnTo>
                    <a:pt x="3073527" y="993482"/>
                  </a:lnTo>
                  <a:lnTo>
                    <a:pt x="3073527" y="979944"/>
                  </a:lnTo>
                  <a:lnTo>
                    <a:pt x="3029280" y="997750"/>
                  </a:lnTo>
                  <a:lnTo>
                    <a:pt x="3013506" y="1002893"/>
                  </a:lnTo>
                  <a:lnTo>
                    <a:pt x="3155467" y="939800"/>
                  </a:lnTo>
                  <a:lnTo>
                    <a:pt x="3165868" y="942771"/>
                  </a:lnTo>
                  <a:lnTo>
                    <a:pt x="3165868" y="925957"/>
                  </a:lnTo>
                  <a:lnTo>
                    <a:pt x="3156572" y="930084"/>
                  </a:lnTo>
                  <a:lnTo>
                    <a:pt x="3142869" y="926160"/>
                  </a:lnTo>
                  <a:lnTo>
                    <a:pt x="3142869" y="936180"/>
                  </a:lnTo>
                  <a:lnTo>
                    <a:pt x="2937078" y="1027772"/>
                  </a:lnTo>
                  <a:lnTo>
                    <a:pt x="2854706" y="1054595"/>
                  </a:lnTo>
                  <a:lnTo>
                    <a:pt x="2860954" y="1050277"/>
                  </a:lnTo>
                  <a:lnTo>
                    <a:pt x="3113709" y="927823"/>
                  </a:lnTo>
                  <a:lnTo>
                    <a:pt x="3142869" y="936180"/>
                  </a:lnTo>
                  <a:lnTo>
                    <a:pt x="3142869" y="926160"/>
                  </a:lnTo>
                  <a:lnTo>
                    <a:pt x="3126702" y="921524"/>
                  </a:lnTo>
                  <a:lnTo>
                    <a:pt x="3154515" y="908050"/>
                  </a:lnTo>
                  <a:lnTo>
                    <a:pt x="3185401" y="917257"/>
                  </a:lnTo>
                  <a:lnTo>
                    <a:pt x="3185401" y="907186"/>
                  </a:lnTo>
                  <a:lnTo>
                    <a:pt x="3167380" y="901814"/>
                  </a:lnTo>
                  <a:lnTo>
                    <a:pt x="3168751" y="901153"/>
                  </a:lnTo>
                  <a:lnTo>
                    <a:pt x="3199498" y="910971"/>
                  </a:lnTo>
                  <a:lnTo>
                    <a:pt x="3199498" y="900874"/>
                  </a:lnTo>
                  <a:lnTo>
                    <a:pt x="3181312" y="895057"/>
                  </a:lnTo>
                  <a:lnTo>
                    <a:pt x="3183217" y="894143"/>
                  </a:lnTo>
                  <a:lnTo>
                    <a:pt x="3213785" y="904621"/>
                  </a:lnTo>
                  <a:lnTo>
                    <a:pt x="3213785" y="894461"/>
                  </a:lnTo>
                  <a:lnTo>
                    <a:pt x="3195510" y="888187"/>
                  </a:lnTo>
                  <a:lnTo>
                    <a:pt x="3205594" y="883297"/>
                  </a:lnTo>
                  <a:lnTo>
                    <a:pt x="3235782" y="894829"/>
                  </a:lnTo>
                  <a:lnTo>
                    <a:pt x="3235782" y="884516"/>
                  </a:lnTo>
                  <a:lnTo>
                    <a:pt x="3217494" y="877531"/>
                  </a:lnTo>
                  <a:lnTo>
                    <a:pt x="3224288" y="874242"/>
                  </a:lnTo>
                  <a:lnTo>
                    <a:pt x="3254083" y="886675"/>
                  </a:lnTo>
                  <a:lnTo>
                    <a:pt x="3254083" y="877430"/>
                  </a:lnTo>
                  <a:lnTo>
                    <a:pt x="3234563" y="869264"/>
                  </a:lnTo>
                  <a:lnTo>
                    <a:pt x="3245574" y="863930"/>
                  </a:lnTo>
                  <a:lnTo>
                    <a:pt x="3274860" y="877430"/>
                  </a:lnTo>
                  <a:lnTo>
                    <a:pt x="3274860" y="868286"/>
                  </a:lnTo>
                  <a:lnTo>
                    <a:pt x="3255264" y="859231"/>
                  </a:lnTo>
                  <a:lnTo>
                    <a:pt x="3278416" y="848017"/>
                  </a:lnTo>
                  <a:lnTo>
                    <a:pt x="3306724" y="863257"/>
                  </a:lnTo>
                  <a:lnTo>
                    <a:pt x="3306724" y="853186"/>
                  </a:lnTo>
                  <a:lnTo>
                    <a:pt x="3288258" y="843241"/>
                  </a:lnTo>
                  <a:lnTo>
                    <a:pt x="3789032" y="600608"/>
                  </a:lnTo>
                  <a:lnTo>
                    <a:pt x="3789032" y="589254"/>
                  </a:lnTo>
                  <a:lnTo>
                    <a:pt x="3277158" y="837260"/>
                  </a:lnTo>
                  <a:lnTo>
                    <a:pt x="3267316" y="831964"/>
                  </a:lnTo>
                  <a:lnTo>
                    <a:pt x="3267316" y="842035"/>
                  </a:lnTo>
                  <a:lnTo>
                    <a:pt x="3243262" y="853681"/>
                  </a:lnTo>
                  <a:lnTo>
                    <a:pt x="3233572" y="849223"/>
                  </a:lnTo>
                  <a:lnTo>
                    <a:pt x="3233572" y="858380"/>
                  </a:lnTo>
                  <a:lnTo>
                    <a:pt x="3221990" y="863993"/>
                  </a:lnTo>
                  <a:lnTo>
                    <a:pt x="3211690" y="859688"/>
                  </a:lnTo>
                  <a:lnTo>
                    <a:pt x="3211690" y="868984"/>
                  </a:lnTo>
                  <a:lnTo>
                    <a:pt x="3204387" y="872528"/>
                  </a:lnTo>
                  <a:lnTo>
                    <a:pt x="3192488" y="867994"/>
                  </a:lnTo>
                  <a:lnTo>
                    <a:pt x="3192488" y="878293"/>
                  </a:lnTo>
                  <a:lnTo>
                    <a:pt x="3181781" y="883475"/>
                  </a:lnTo>
                  <a:lnTo>
                    <a:pt x="3170034" y="879449"/>
                  </a:lnTo>
                  <a:lnTo>
                    <a:pt x="3180600" y="873760"/>
                  </a:lnTo>
                  <a:lnTo>
                    <a:pt x="3192488" y="878293"/>
                  </a:lnTo>
                  <a:lnTo>
                    <a:pt x="3192488" y="867994"/>
                  </a:lnTo>
                  <a:lnTo>
                    <a:pt x="3191789" y="867727"/>
                  </a:lnTo>
                  <a:lnTo>
                    <a:pt x="3199155" y="863752"/>
                  </a:lnTo>
                  <a:lnTo>
                    <a:pt x="3211690" y="868984"/>
                  </a:lnTo>
                  <a:lnTo>
                    <a:pt x="3211690" y="859688"/>
                  </a:lnTo>
                  <a:lnTo>
                    <a:pt x="3208883" y="858507"/>
                  </a:lnTo>
                  <a:lnTo>
                    <a:pt x="3220402" y="852309"/>
                  </a:lnTo>
                  <a:lnTo>
                    <a:pt x="3233572" y="858380"/>
                  </a:lnTo>
                  <a:lnTo>
                    <a:pt x="3233572" y="849223"/>
                  </a:lnTo>
                  <a:lnTo>
                    <a:pt x="3229572" y="847369"/>
                  </a:lnTo>
                  <a:lnTo>
                    <a:pt x="3253371" y="834529"/>
                  </a:lnTo>
                  <a:lnTo>
                    <a:pt x="3267316" y="842035"/>
                  </a:lnTo>
                  <a:lnTo>
                    <a:pt x="3267316" y="831964"/>
                  </a:lnTo>
                  <a:lnTo>
                    <a:pt x="3262719" y="829487"/>
                  </a:lnTo>
                  <a:lnTo>
                    <a:pt x="3797541" y="541248"/>
                  </a:lnTo>
                  <a:lnTo>
                    <a:pt x="3797541" y="529640"/>
                  </a:lnTo>
                  <a:lnTo>
                    <a:pt x="3251949" y="823683"/>
                  </a:lnTo>
                  <a:lnTo>
                    <a:pt x="3242602" y="818654"/>
                  </a:lnTo>
                  <a:lnTo>
                    <a:pt x="3242602" y="828725"/>
                  </a:lnTo>
                  <a:lnTo>
                    <a:pt x="3217976" y="842010"/>
                  </a:lnTo>
                  <a:lnTo>
                    <a:pt x="3208794" y="837768"/>
                  </a:lnTo>
                  <a:lnTo>
                    <a:pt x="3208794" y="846950"/>
                  </a:lnTo>
                  <a:lnTo>
                    <a:pt x="3196755" y="853440"/>
                  </a:lnTo>
                  <a:lnTo>
                    <a:pt x="3187014" y="849363"/>
                  </a:lnTo>
                  <a:lnTo>
                    <a:pt x="3187014" y="858685"/>
                  </a:lnTo>
                  <a:lnTo>
                    <a:pt x="3179191" y="862901"/>
                  </a:lnTo>
                  <a:lnTo>
                    <a:pt x="3169501" y="859193"/>
                  </a:lnTo>
                  <a:lnTo>
                    <a:pt x="3169501" y="889431"/>
                  </a:lnTo>
                  <a:lnTo>
                    <a:pt x="3167202" y="890549"/>
                  </a:lnTo>
                  <a:lnTo>
                    <a:pt x="3156051" y="886993"/>
                  </a:lnTo>
                  <a:lnTo>
                    <a:pt x="3158502" y="885659"/>
                  </a:lnTo>
                  <a:lnTo>
                    <a:pt x="3169501" y="889431"/>
                  </a:lnTo>
                  <a:lnTo>
                    <a:pt x="3169501" y="859193"/>
                  </a:lnTo>
                  <a:lnTo>
                    <a:pt x="3168002" y="858621"/>
                  </a:lnTo>
                  <a:lnTo>
                    <a:pt x="3168002" y="868934"/>
                  </a:lnTo>
                  <a:lnTo>
                    <a:pt x="3156877" y="874928"/>
                  </a:lnTo>
                  <a:lnTo>
                    <a:pt x="3154629" y="874166"/>
                  </a:lnTo>
                  <a:lnTo>
                    <a:pt x="3154629" y="896632"/>
                  </a:lnTo>
                  <a:lnTo>
                    <a:pt x="3152864" y="897483"/>
                  </a:lnTo>
                  <a:lnTo>
                    <a:pt x="3142361" y="894359"/>
                  </a:lnTo>
                  <a:lnTo>
                    <a:pt x="3144278" y="893330"/>
                  </a:lnTo>
                  <a:lnTo>
                    <a:pt x="3154629" y="896632"/>
                  </a:lnTo>
                  <a:lnTo>
                    <a:pt x="3154629" y="874166"/>
                  </a:lnTo>
                  <a:lnTo>
                    <a:pt x="3145345" y="870966"/>
                  </a:lnTo>
                  <a:lnTo>
                    <a:pt x="3145345" y="881138"/>
                  </a:lnTo>
                  <a:lnTo>
                    <a:pt x="3142538" y="882662"/>
                  </a:lnTo>
                  <a:lnTo>
                    <a:pt x="3139998" y="881849"/>
                  </a:lnTo>
                  <a:lnTo>
                    <a:pt x="3139998" y="903719"/>
                  </a:lnTo>
                  <a:lnTo>
                    <a:pt x="3111982" y="917295"/>
                  </a:lnTo>
                  <a:lnTo>
                    <a:pt x="3104032" y="915022"/>
                  </a:lnTo>
                  <a:lnTo>
                    <a:pt x="3130334" y="900849"/>
                  </a:lnTo>
                  <a:lnTo>
                    <a:pt x="3139998" y="903719"/>
                  </a:lnTo>
                  <a:lnTo>
                    <a:pt x="3139998" y="881849"/>
                  </a:lnTo>
                  <a:lnTo>
                    <a:pt x="3130753" y="878890"/>
                  </a:lnTo>
                  <a:lnTo>
                    <a:pt x="3130753" y="889012"/>
                  </a:lnTo>
                  <a:lnTo>
                    <a:pt x="3128492" y="890231"/>
                  </a:lnTo>
                  <a:lnTo>
                    <a:pt x="3116478" y="886650"/>
                  </a:lnTo>
                  <a:lnTo>
                    <a:pt x="3116478" y="896708"/>
                  </a:lnTo>
                  <a:lnTo>
                    <a:pt x="3098977" y="906145"/>
                  </a:lnTo>
                  <a:lnTo>
                    <a:pt x="3098977" y="923594"/>
                  </a:lnTo>
                  <a:lnTo>
                    <a:pt x="2991497" y="975677"/>
                  </a:lnTo>
                  <a:lnTo>
                    <a:pt x="3091891" y="921562"/>
                  </a:lnTo>
                  <a:lnTo>
                    <a:pt x="3098977" y="923594"/>
                  </a:lnTo>
                  <a:lnTo>
                    <a:pt x="3098977" y="906145"/>
                  </a:lnTo>
                  <a:lnTo>
                    <a:pt x="3089986" y="910983"/>
                  </a:lnTo>
                  <a:lnTo>
                    <a:pt x="3077832" y="907503"/>
                  </a:lnTo>
                  <a:lnTo>
                    <a:pt x="3077832" y="917536"/>
                  </a:lnTo>
                  <a:lnTo>
                    <a:pt x="2965780" y="977925"/>
                  </a:lnTo>
                  <a:lnTo>
                    <a:pt x="3060496" y="912545"/>
                  </a:lnTo>
                  <a:lnTo>
                    <a:pt x="3077832" y="917536"/>
                  </a:lnTo>
                  <a:lnTo>
                    <a:pt x="3077832" y="907503"/>
                  </a:lnTo>
                  <a:lnTo>
                    <a:pt x="3070758" y="905459"/>
                  </a:lnTo>
                  <a:lnTo>
                    <a:pt x="3093428" y="889812"/>
                  </a:lnTo>
                  <a:lnTo>
                    <a:pt x="3116478" y="896708"/>
                  </a:lnTo>
                  <a:lnTo>
                    <a:pt x="3116478" y="886650"/>
                  </a:lnTo>
                  <a:lnTo>
                    <a:pt x="3103588" y="882789"/>
                  </a:lnTo>
                  <a:lnTo>
                    <a:pt x="3106051" y="881100"/>
                  </a:lnTo>
                  <a:lnTo>
                    <a:pt x="3130753" y="889012"/>
                  </a:lnTo>
                  <a:lnTo>
                    <a:pt x="3130753" y="878890"/>
                  </a:lnTo>
                  <a:lnTo>
                    <a:pt x="3116059" y="874179"/>
                  </a:lnTo>
                  <a:lnTo>
                    <a:pt x="3119069" y="872109"/>
                  </a:lnTo>
                  <a:lnTo>
                    <a:pt x="3145345" y="881138"/>
                  </a:lnTo>
                  <a:lnTo>
                    <a:pt x="3145345" y="870966"/>
                  </a:lnTo>
                  <a:lnTo>
                    <a:pt x="3128911" y="865314"/>
                  </a:lnTo>
                  <a:lnTo>
                    <a:pt x="3139478" y="858024"/>
                  </a:lnTo>
                  <a:lnTo>
                    <a:pt x="3168002" y="868934"/>
                  </a:lnTo>
                  <a:lnTo>
                    <a:pt x="3168002" y="858621"/>
                  </a:lnTo>
                  <a:lnTo>
                    <a:pt x="3149092" y="851382"/>
                  </a:lnTo>
                  <a:lnTo>
                    <a:pt x="3156813" y="846061"/>
                  </a:lnTo>
                  <a:lnTo>
                    <a:pt x="3187014" y="858685"/>
                  </a:lnTo>
                  <a:lnTo>
                    <a:pt x="3187014" y="849363"/>
                  </a:lnTo>
                  <a:lnTo>
                    <a:pt x="3165246" y="840232"/>
                  </a:lnTo>
                  <a:lnTo>
                    <a:pt x="3176879" y="832205"/>
                  </a:lnTo>
                  <a:lnTo>
                    <a:pt x="3208794" y="846950"/>
                  </a:lnTo>
                  <a:lnTo>
                    <a:pt x="3208794" y="837768"/>
                  </a:lnTo>
                  <a:lnTo>
                    <a:pt x="3184855" y="826693"/>
                  </a:lnTo>
                  <a:lnTo>
                    <a:pt x="3208528" y="810361"/>
                  </a:lnTo>
                  <a:lnTo>
                    <a:pt x="3242602" y="828725"/>
                  </a:lnTo>
                  <a:lnTo>
                    <a:pt x="3242602" y="818654"/>
                  </a:lnTo>
                  <a:lnTo>
                    <a:pt x="3216719" y="804697"/>
                  </a:lnTo>
                  <a:lnTo>
                    <a:pt x="3819423" y="388670"/>
                  </a:lnTo>
                  <a:lnTo>
                    <a:pt x="3819423" y="377571"/>
                  </a:lnTo>
                  <a:lnTo>
                    <a:pt x="3207347" y="799655"/>
                  </a:lnTo>
                  <a:lnTo>
                    <a:pt x="3199142" y="795235"/>
                  </a:lnTo>
                  <a:lnTo>
                    <a:pt x="3199142" y="805307"/>
                  </a:lnTo>
                  <a:lnTo>
                    <a:pt x="3174835" y="822071"/>
                  </a:lnTo>
                  <a:lnTo>
                    <a:pt x="3166846" y="818388"/>
                  </a:lnTo>
                  <a:lnTo>
                    <a:pt x="3166846" y="827582"/>
                  </a:lnTo>
                  <a:lnTo>
                    <a:pt x="3154819" y="835875"/>
                  </a:lnTo>
                  <a:lnTo>
                    <a:pt x="3146361" y="832345"/>
                  </a:lnTo>
                  <a:lnTo>
                    <a:pt x="3146361" y="841705"/>
                  </a:lnTo>
                  <a:lnTo>
                    <a:pt x="3138309" y="847267"/>
                  </a:lnTo>
                  <a:lnTo>
                    <a:pt x="3128683" y="843597"/>
                  </a:lnTo>
                  <a:lnTo>
                    <a:pt x="3128683" y="853897"/>
                  </a:lnTo>
                  <a:lnTo>
                    <a:pt x="3117710" y="861466"/>
                  </a:lnTo>
                  <a:lnTo>
                    <a:pt x="3107855" y="858088"/>
                  </a:lnTo>
                  <a:lnTo>
                    <a:pt x="3107855" y="868260"/>
                  </a:lnTo>
                  <a:lnTo>
                    <a:pt x="3104578" y="870508"/>
                  </a:lnTo>
                  <a:lnTo>
                    <a:pt x="3094571" y="867308"/>
                  </a:lnTo>
                  <a:lnTo>
                    <a:pt x="3094571" y="877417"/>
                  </a:lnTo>
                  <a:lnTo>
                    <a:pt x="3091853" y="879297"/>
                  </a:lnTo>
                  <a:lnTo>
                    <a:pt x="3081680" y="876261"/>
                  </a:lnTo>
                  <a:lnTo>
                    <a:pt x="3081680" y="886307"/>
                  </a:lnTo>
                  <a:lnTo>
                    <a:pt x="3058871" y="902042"/>
                  </a:lnTo>
                  <a:lnTo>
                    <a:pt x="3048584" y="899096"/>
                  </a:lnTo>
                  <a:lnTo>
                    <a:pt x="3048584" y="909129"/>
                  </a:lnTo>
                  <a:lnTo>
                    <a:pt x="2888157" y="1019759"/>
                  </a:lnTo>
                  <a:lnTo>
                    <a:pt x="2852204" y="1039139"/>
                  </a:lnTo>
                  <a:lnTo>
                    <a:pt x="2852204" y="1065555"/>
                  </a:lnTo>
                  <a:lnTo>
                    <a:pt x="2814574" y="1082306"/>
                  </a:lnTo>
                  <a:lnTo>
                    <a:pt x="2826905" y="1073785"/>
                  </a:lnTo>
                  <a:lnTo>
                    <a:pt x="2852204" y="1065555"/>
                  </a:lnTo>
                  <a:lnTo>
                    <a:pt x="2852204" y="1039139"/>
                  </a:lnTo>
                  <a:lnTo>
                    <a:pt x="2826067" y="1053223"/>
                  </a:lnTo>
                  <a:lnTo>
                    <a:pt x="3017342" y="900163"/>
                  </a:lnTo>
                  <a:lnTo>
                    <a:pt x="3048584" y="909129"/>
                  </a:lnTo>
                  <a:lnTo>
                    <a:pt x="3048584" y="899096"/>
                  </a:lnTo>
                  <a:lnTo>
                    <a:pt x="3026575" y="892771"/>
                  </a:lnTo>
                  <a:lnTo>
                    <a:pt x="3047428" y="876084"/>
                  </a:lnTo>
                  <a:lnTo>
                    <a:pt x="3081680" y="886307"/>
                  </a:lnTo>
                  <a:lnTo>
                    <a:pt x="3081680" y="876261"/>
                  </a:lnTo>
                  <a:lnTo>
                    <a:pt x="3056572" y="868768"/>
                  </a:lnTo>
                  <a:lnTo>
                    <a:pt x="3059696" y="866267"/>
                  </a:lnTo>
                  <a:lnTo>
                    <a:pt x="3094571" y="877417"/>
                  </a:lnTo>
                  <a:lnTo>
                    <a:pt x="3094571" y="867308"/>
                  </a:lnTo>
                  <a:lnTo>
                    <a:pt x="3068726" y="859040"/>
                  </a:lnTo>
                  <a:lnTo>
                    <a:pt x="3072409" y="856094"/>
                  </a:lnTo>
                  <a:lnTo>
                    <a:pt x="3107855" y="868260"/>
                  </a:lnTo>
                  <a:lnTo>
                    <a:pt x="3107855" y="858088"/>
                  </a:lnTo>
                  <a:lnTo>
                    <a:pt x="3081312" y="848969"/>
                  </a:lnTo>
                  <a:lnTo>
                    <a:pt x="3092462" y="840054"/>
                  </a:lnTo>
                  <a:lnTo>
                    <a:pt x="3128683" y="853897"/>
                  </a:lnTo>
                  <a:lnTo>
                    <a:pt x="3128683" y="843597"/>
                  </a:lnTo>
                  <a:lnTo>
                    <a:pt x="3101175" y="833069"/>
                  </a:lnTo>
                  <a:lnTo>
                    <a:pt x="3109582" y="826338"/>
                  </a:lnTo>
                  <a:lnTo>
                    <a:pt x="3146361" y="841705"/>
                  </a:lnTo>
                  <a:lnTo>
                    <a:pt x="3146361" y="832345"/>
                  </a:lnTo>
                  <a:lnTo>
                    <a:pt x="3117304" y="820166"/>
                  </a:lnTo>
                  <a:lnTo>
                    <a:pt x="3129559" y="810361"/>
                  </a:lnTo>
                  <a:lnTo>
                    <a:pt x="3166846" y="827582"/>
                  </a:lnTo>
                  <a:lnTo>
                    <a:pt x="3166846" y="818388"/>
                  </a:lnTo>
                  <a:lnTo>
                    <a:pt x="3136862" y="804519"/>
                  </a:lnTo>
                  <a:lnTo>
                    <a:pt x="3161334" y="784936"/>
                  </a:lnTo>
                  <a:lnTo>
                    <a:pt x="3199142" y="805307"/>
                  </a:lnTo>
                  <a:lnTo>
                    <a:pt x="3199142" y="795235"/>
                  </a:lnTo>
                  <a:lnTo>
                    <a:pt x="3168853" y="778916"/>
                  </a:lnTo>
                  <a:lnTo>
                    <a:pt x="3840530" y="241414"/>
                  </a:lnTo>
                  <a:lnTo>
                    <a:pt x="3840530" y="230200"/>
                  </a:lnTo>
                  <a:lnTo>
                    <a:pt x="3159861" y="774065"/>
                  </a:lnTo>
                  <a:lnTo>
                    <a:pt x="3152330" y="770013"/>
                  </a:lnTo>
                  <a:lnTo>
                    <a:pt x="3152330" y="780084"/>
                  </a:lnTo>
                  <a:lnTo>
                    <a:pt x="3127286" y="800100"/>
                  </a:lnTo>
                  <a:lnTo>
                    <a:pt x="3119983" y="796734"/>
                  </a:lnTo>
                  <a:lnTo>
                    <a:pt x="3119983" y="805942"/>
                  </a:lnTo>
                  <a:lnTo>
                    <a:pt x="3107372" y="816013"/>
                  </a:lnTo>
                  <a:lnTo>
                    <a:pt x="3099638" y="812787"/>
                  </a:lnTo>
                  <a:lnTo>
                    <a:pt x="3099638" y="822185"/>
                  </a:lnTo>
                  <a:lnTo>
                    <a:pt x="3090926" y="829157"/>
                  </a:lnTo>
                  <a:lnTo>
                    <a:pt x="3082201" y="825830"/>
                  </a:lnTo>
                  <a:lnTo>
                    <a:pt x="3082201" y="836129"/>
                  </a:lnTo>
                  <a:lnTo>
                    <a:pt x="3070695" y="845324"/>
                  </a:lnTo>
                  <a:lnTo>
                    <a:pt x="3061766" y="842264"/>
                  </a:lnTo>
                  <a:lnTo>
                    <a:pt x="3061766" y="852449"/>
                  </a:lnTo>
                  <a:lnTo>
                    <a:pt x="3057868" y="855573"/>
                  </a:lnTo>
                  <a:lnTo>
                    <a:pt x="3048825" y="852690"/>
                  </a:lnTo>
                  <a:lnTo>
                    <a:pt x="3048825" y="862787"/>
                  </a:lnTo>
                  <a:lnTo>
                    <a:pt x="3045485" y="865466"/>
                  </a:lnTo>
                  <a:lnTo>
                    <a:pt x="3036328" y="862736"/>
                  </a:lnTo>
                  <a:lnTo>
                    <a:pt x="3036328" y="872782"/>
                  </a:lnTo>
                  <a:lnTo>
                    <a:pt x="3015335" y="889558"/>
                  </a:lnTo>
                  <a:lnTo>
                    <a:pt x="3006102" y="886917"/>
                  </a:lnTo>
                  <a:lnTo>
                    <a:pt x="3006102" y="896937"/>
                  </a:lnTo>
                  <a:lnTo>
                    <a:pt x="2781287" y="1076566"/>
                  </a:lnTo>
                  <a:lnTo>
                    <a:pt x="2756179" y="1056728"/>
                  </a:lnTo>
                  <a:lnTo>
                    <a:pt x="2769108" y="1065276"/>
                  </a:lnTo>
                  <a:lnTo>
                    <a:pt x="2772156" y="1061466"/>
                  </a:lnTo>
                  <a:lnTo>
                    <a:pt x="2775204" y="1065276"/>
                  </a:lnTo>
                  <a:lnTo>
                    <a:pt x="2967393" y="885825"/>
                  </a:lnTo>
                  <a:lnTo>
                    <a:pt x="3006102" y="896937"/>
                  </a:lnTo>
                  <a:lnTo>
                    <a:pt x="3006102" y="886917"/>
                  </a:lnTo>
                  <a:lnTo>
                    <a:pt x="2975610" y="878154"/>
                  </a:lnTo>
                  <a:lnTo>
                    <a:pt x="2994672" y="860348"/>
                  </a:lnTo>
                  <a:lnTo>
                    <a:pt x="3036328" y="872782"/>
                  </a:lnTo>
                  <a:lnTo>
                    <a:pt x="3036328" y="862736"/>
                  </a:lnTo>
                  <a:lnTo>
                    <a:pt x="3002838" y="852741"/>
                  </a:lnTo>
                  <a:lnTo>
                    <a:pt x="3006560" y="849261"/>
                  </a:lnTo>
                  <a:lnTo>
                    <a:pt x="3048825" y="862787"/>
                  </a:lnTo>
                  <a:lnTo>
                    <a:pt x="3048825" y="852690"/>
                  </a:lnTo>
                  <a:lnTo>
                    <a:pt x="3014624" y="841730"/>
                  </a:lnTo>
                  <a:lnTo>
                    <a:pt x="3018904" y="837730"/>
                  </a:lnTo>
                  <a:lnTo>
                    <a:pt x="3061766" y="852449"/>
                  </a:lnTo>
                  <a:lnTo>
                    <a:pt x="3061766" y="842264"/>
                  </a:lnTo>
                  <a:lnTo>
                    <a:pt x="3026880" y="830275"/>
                  </a:lnTo>
                  <a:lnTo>
                    <a:pt x="3038513" y="819429"/>
                  </a:lnTo>
                  <a:lnTo>
                    <a:pt x="3082201" y="836129"/>
                  </a:lnTo>
                  <a:lnTo>
                    <a:pt x="3082201" y="825830"/>
                  </a:lnTo>
                  <a:lnTo>
                    <a:pt x="3046349" y="812114"/>
                  </a:lnTo>
                  <a:lnTo>
                    <a:pt x="3055353" y="803694"/>
                  </a:lnTo>
                  <a:lnTo>
                    <a:pt x="3099638" y="822185"/>
                  </a:lnTo>
                  <a:lnTo>
                    <a:pt x="3099638" y="812787"/>
                  </a:lnTo>
                  <a:lnTo>
                    <a:pt x="3062351" y="797166"/>
                  </a:lnTo>
                  <a:lnTo>
                    <a:pt x="3075127" y="785228"/>
                  </a:lnTo>
                  <a:lnTo>
                    <a:pt x="3119983" y="805942"/>
                  </a:lnTo>
                  <a:lnTo>
                    <a:pt x="3119983" y="796734"/>
                  </a:lnTo>
                  <a:lnTo>
                    <a:pt x="3081744" y="779056"/>
                  </a:lnTo>
                  <a:lnTo>
                    <a:pt x="3106864" y="755599"/>
                  </a:lnTo>
                  <a:lnTo>
                    <a:pt x="3152330" y="780084"/>
                  </a:lnTo>
                  <a:lnTo>
                    <a:pt x="3152330" y="770013"/>
                  </a:lnTo>
                  <a:lnTo>
                    <a:pt x="3113709" y="749211"/>
                  </a:lnTo>
                  <a:lnTo>
                    <a:pt x="3824097" y="85915"/>
                  </a:lnTo>
                  <a:lnTo>
                    <a:pt x="3832301" y="94615"/>
                  </a:lnTo>
                  <a:lnTo>
                    <a:pt x="3828288" y="100571"/>
                  </a:lnTo>
                  <a:lnTo>
                    <a:pt x="3839426" y="102171"/>
                  </a:lnTo>
                  <a:lnTo>
                    <a:pt x="3846576" y="109728"/>
                  </a:lnTo>
                  <a:lnTo>
                    <a:pt x="3848836" y="103517"/>
                  </a:lnTo>
                  <a:lnTo>
                    <a:pt x="3860076" y="105117"/>
                  </a:lnTo>
                  <a:lnTo>
                    <a:pt x="3860076" y="35153"/>
                  </a:lnTo>
                  <a:lnTo>
                    <a:pt x="3794760" y="54851"/>
                  </a:lnTo>
                  <a:lnTo>
                    <a:pt x="3817416" y="78841"/>
                  </a:lnTo>
                  <a:lnTo>
                    <a:pt x="3104667" y="744347"/>
                  </a:lnTo>
                  <a:lnTo>
                    <a:pt x="3097822" y="740664"/>
                  </a:lnTo>
                  <a:lnTo>
                    <a:pt x="3097822" y="750735"/>
                  </a:lnTo>
                  <a:lnTo>
                    <a:pt x="3072206" y="774649"/>
                  </a:lnTo>
                  <a:lnTo>
                    <a:pt x="3065589" y="771601"/>
                  </a:lnTo>
                  <a:lnTo>
                    <a:pt x="3065589" y="780834"/>
                  </a:lnTo>
                  <a:lnTo>
                    <a:pt x="3052508" y="793051"/>
                  </a:lnTo>
                  <a:lnTo>
                    <a:pt x="3045510" y="790130"/>
                  </a:lnTo>
                  <a:lnTo>
                    <a:pt x="3045510" y="799579"/>
                  </a:lnTo>
                  <a:lnTo>
                    <a:pt x="3036227" y="808240"/>
                  </a:lnTo>
                  <a:lnTo>
                    <a:pt x="3028391" y="805256"/>
                  </a:lnTo>
                  <a:lnTo>
                    <a:pt x="3028391" y="815555"/>
                  </a:lnTo>
                  <a:lnTo>
                    <a:pt x="3016453" y="826706"/>
                  </a:lnTo>
                  <a:lnTo>
                    <a:pt x="3008477" y="823976"/>
                  </a:lnTo>
                  <a:lnTo>
                    <a:pt x="3008477" y="834148"/>
                  </a:lnTo>
                  <a:lnTo>
                    <a:pt x="3004007" y="838327"/>
                  </a:lnTo>
                  <a:lnTo>
                    <a:pt x="2995930" y="835748"/>
                  </a:lnTo>
                  <a:lnTo>
                    <a:pt x="2995930" y="845870"/>
                  </a:lnTo>
                  <a:lnTo>
                    <a:pt x="2992031" y="849515"/>
                  </a:lnTo>
                  <a:lnTo>
                    <a:pt x="2983865" y="847090"/>
                  </a:lnTo>
                  <a:lnTo>
                    <a:pt x="2983865" y="857135"/>
                  </a:lnTo>
                  <a:lnTo>
                    <a:pt x="2964700" y="875030"/>
                  </a:lnTo>
                  <a:lnTo>
                    <a:pt x="2956496" y="872680"/>
                  </a:lnTo>
                  <a:lnTo>
                    <a:pt x="2956496" y="882688"/>
                  </a:lnTo>
                  <a:lnTo>
                    <a:pt x="2772270" y="1054709"/>
                  </a:lnTo>
                  <a:lnTo>
                    <a:pt x="2735300" y="1017409"/>
                  </a:lnTo>
                  <a:lnTo>
                    <a:pt x="2735300" y="1031227"/>
                  </a:lnTo>
                  <a:lnTo>
                    <a:pt x="2669095" y="987361"/>
                  </a:lnTo>
                  <a:lnTo>
                    <a:pt x="2669095" y="1000188"/>
                  </a:lnTo>
                  <a:lnTo>
                    <a:pt x="1988121" y="604989"/>
                  </a:lnTo>
                  <a:lnTo>
                    <a:pt x="2139721" y="648462"/>
                  </a:lnTo>
                  <a:lnTo>
                    <a:pt x="2660307" y="993228"/>
                  </a:lnTo>
                  <a:lnTo>
                    <a:pt x="2669095" y="1000188"/>
                  </a:lnTo>
                  <a:lnTo>
                    <a:pt x="2669095" y="987361"/>
                  </a:lnTo>
                  <a:lnTo>
                    <a:pt x="2665133" y="984732"/>
                  </a:lnTo>
                  <a:lnTo>
                    <a:pt x="2569641" y="909231"/>
                  </a:lnTo>
                  <a:lnTo>
                    <a:pt x="2569641" y="921461"/>
                  </a:lnTo>
                  <a:lnTo>
                    <a:pt x="2171331" y="657529"/>
                  </a:lnTo>
                  <a:lnTo>
                    <a:pt x="2273135" y="686714"/>
                  </a:lnTo>
                  <a:lnTo>
                    <a:pt x="2569641" y="921461"/>
                  </a:lnTo>
                  <a:lnTo>
                    <a:pt x="2569641" y="909231"/>
                  </a:lnTo>
                  <a:lnTo>
                    <a:pt x="2296871" y="693521"/>
                  </a:lnTo>
                  <a:lnTo>
                    <a:pt x="2441244" y="734923"/>
                  </a:lnTo>
                  <a:lnTo>
                    <a:pt x="2735300" y="1031227"/>
                  </a:lnTo>
                  <a:lnTo>
                    <a:pt x="2735300" y="1017409"/>
                  </a:lnTo>
                  <a:lnTo>
                    <a:pt x="2460993" y="740587"/>
                  </a:lnTo>
                  <a:lnTo>
                    <a:pt x="2956496" y="882688"/>
                  </a:lnTo>
                  <a:lnTo>
                    <a:pt x="2956496" y="872680"/>
                  </a:lnTo>
                  <a:lnTo>
                    <a:pt x="2447137" y="726592"/>
                  </a:lnTo>
                  <a:lnTo>
                    <a:pt x="2427351" y="706640"/>
                  </a:lnTo>
                  <a:lnTo>
                    <a:pt x="2427351" y="720928"/>
                  </a:lnTo>
                  <a:lnTo>
                    <a:pt x="2277008" y="677811"/>
                  </a:lnTo>
                  <a:lnTo>
                    <a:pt x="2253297" y="659066"/>
                  </a:lnTo>
                  <a:lnTo>
                    <a:pt x="2253297" y="671017"/>
                  </a:lnTo>
                  <a:lnTo>
                    <a:pt x="2144699" y="639876"/>
                  </a:lnTo>
                  <a:lnTo>
                    <a:pt x="2113064" y="618921"/>
                  </a:lnTo>
                  <a:lnTo>
                    <a:pt x="2113064" y="630809"/>
                  </a:lnTo>
                  <a:lnTo>
                    <a:pt x="1954034" y="585203"/>
                  </a:lnTo>
                  <a:lnTo>
                    <a:pt x="1916493" y="563422"/>
                  </a:lnTo>
                  <a:lnTo>
                    <a:pt x="1916493" y="574433"/>
                  </a:lnTo>
                  <a:lnTo>
                    <a:pt x="1581404" y="478332"/>
                  </a:lnTo>
                  <a:lnTo>
                    <a:pt x="1531569" y="453186"/>
                  </a:lnTo>
                  <a:lnTo>
                    <a:pt x="1531569" y="464032"/>
                  </a:lnTo>
                  <a:lnTo>
                    <a:pt x="1249870" y="383235"/>
                  </a:lnTo>
                  <a:lnTo>
                    <a:pt x="1188999" y="355498"/>
                  </a:lnTo>
                  <a:lnTo>
                    <a:pt x="1188999" y="365785"/>
                  </a:lnTo>
                  <a:lnTo>
                    <a:pt x="711276" y="228765"/>
                  </a:lnTo>
                  <a:lnTo>
                    <a:pt x="317538" y="62128"/>
                  </a:lnTo>
                  <a:lnTo>
                    <a:pt x="910539" y="238963"/>
                  </a:lnTo>
                  <a:lnTo>
                    <a:pt x="1188999" y="365785"/>
                  </a:lnTo>
                  <a:lnTo>
                    <a:pt x="1188999" y="355498"/>
                  </a:lnTo>
                  <a:lnTo>
                    <a:pt x="976452" y="258622"/>
                  </a:lnTo>
                  <a:lnTo>
                    <a:pt x="1337576" y="366293"/>
                  </a:lnTo>
                  <a:lnTo>
                    <a:pt x="1531569" y="464032"/>
                  </a:lnTo>
                  <a:lnTo>
                    <a:pt x="1531569" y="453186"/>
                  </a:lnTo>
                  <a:lnTo>
                    <a:pt x="1390878" y="382193"/>
                  </a:lnTo>
                  <a:lnTo>
                    <a:pt x="1790204" y="501256"/>
                  </a:lnTo>
                  <a:lnTo>
                    <a:pt x="1916493" y="574433"/>
                  </a:lnTo>
                  <a:lnTo>
                    <a:pt x="1916493" y="563422"/>
                  </a:lnTo>
                  <a:lnTo>
                    <a:pt x="1829638" y="513016"/>
                  </a:lnTo>
                  <a:lnTo>
                    <a:pt x="2021636" y="570255"/>
                  </a:lnTo>
                  <a:lnTo>
                    <a:pt x="2113064" y="630809"/>
                  </a:lnTo>
                  <a:lnTo>
                    <a:pt x="2113064" y="618921"/>
                  </a:lnTo>
                  <a:lnTo>
                    <a:pt x="2054352" y="580009"/>
                  </a:lnTo>
                  <a:lnTo>
                    <a:pt x="2189086" y="620179"/>
                  </a:lnTo>
                  <a:lnTo>
                    <a:pt x="2253297" y="671017"/>
                  </a:lnTo>
                  <a:lnTo>
                    <a:pt x="2253297" y="659066"/>
                  </a:lnTo>
                  <a:lnTo>
                    <a:pt x="2213203" y="627367"/>
                  </a:lnTo>
                  <a:lnTo>
                    <a:pt x="2385466" y="678726"/>
                  </a:lnTo>
                  <a:lnTo>
                    <a:pt x="2427351" y="720928"/>
                  </a:lnTo>
                  <a:lnTo>
                    <a:pt x="2427351" y="706640"/>
                  </a:lnTo>
                  <a:lnTo>
                    <a:pt x="2405659" y="684745"/>
                  </a:lnTo>
                  <a:lnTo>
                    <a:pt x="2983865" y="857135"/>
                  </a:lnTo>
                  <a:lnTo>
                    <a:pt x="2983865" y="847090"/>
                  </a:lnTo>
                  <a:lnTo>
                    <a:pt x="2391524" y="670471"/>
                  </a:lnTo>
                  <a:lnTo>
                    <a:pt x="2371293" y="650062"/>
                  </a:lnTo>
                  <a:lnTo>
                    <a:pt x="2371293" y="664438"/>
                  </a:lnTo>
                  <a:lnTo>
                    <a:pt x="2192782" y="611225"/>
                  </a:lnTo>
                  <a:lnTo>
                    <a:pt x="2168690" y="592175"/>
                  </a:lnTo>
                  <a:lnTo>
                    <a:pt x="2168690" y="604037"/>
                  </a:lnTo>
                  <a:lnTo>
                    <a:pt x="2026754" y="561721"/>
                  </a:lnTo>
                  <a:lnTo>
                    <a:pt x="1994014" y="540029"/>
                  </a:lnTo>
                  <a:lnTo>
                    <a:pt x="1994014" y="551967"/>
                  </a:lnTo>
                  <a:lnTo>
                    <a:pt x="1794027" y="492340"/>
                  </a:lnTo>
                  <a:lnTo>
                    <a:pt x="1754466" y="469392"/>
                  </a:lnTo>
                  <a:lnTo>
                    <a:pt x="1754466" y="480542"/>
                  </a:lnTo>
                  <a:lnTo>
                    <a:pt x="1342174" y="357606"/>
                  </a:lnTo>
                  <a:lnTo>
                    <a:pt x="1288694" y="330631"/>
                  </a:lnTo>
                  <a:lnTo>
                    <a:pt x="1288694" y="341668"/>
                  </a:lnTo>
                  <a:lnTo>
                    <a:pt x="912698" y="229552"/>
                  </a:lnTo>
                  <a:lnTo>
                    <a:pt x="545172" y="62039"/>
                  </a:lnTo>
                  <a:lnTo>
                    <a:pt x="1061440" y="227164"/>
                  </a:lnTo>
                  <a:lnTo>
                    <a:pt x="1288694" y="341668"/>
                  </a:lnTo>
                  <a:lnTo>
                    <a:pt x="1288694" y="330631"/>
                  </a:lnTo>
                  <a:lnTo>
                    <a:pt x="1122159" y="246595"/>
                  </a:lnTo>
                  <a:lnTo>
                    <a:pt x="1632331" y="409765"/>
                  </a:lnTo>
                  <a:lnTo>
                    <a:pt x="1754466" y="480542"/>
                  </a:lnTo>
                  <a:lnTo>
                    <a:pt x="1754466" y="469392"/>
                  </a:lnTo>
                  <a:lnTo>
                    <a:pt x="1675587" y="423608"/>
                  </a:lnTo>
                  <a:lnTo>
                    <a:pt x="1916582" y="500684"/>
                  </a:lnTo>
                  <a:lnTo>
                    <a:pt x="1994014" y="551967"/>
                  </a:lnTo>
                  <a:lnTo>
                    <a:pt x="1994014" y="540029"/>
                  </a:lnTo>
                  <a:lnTo>
                    <a:pt x="1951482" y="511848"/>
                  </a:lnTo>
                  <a:lnTo>
                    <a:pt x="2120506" y="565899"/>
                  </a:lnTo>
                  <a:lnTo>
                    <a:pt x="2168690" y="604037"/>
                  </a:lnTo>
                  <a:lnTo>
                    <a:pt x="2168690" y="592175"/>
                  </a:lnTo>
                  <a:lnTo>
                    <a:pt x="2145614" y="573925"/>
                  </a:lnTo>
                  <a:lnTo>
                    <a:pt x="2344623" y="637565"/>
                  </a:lnTo>
                  <a:lnTo>
                    <a:pt x="2371293" y="664438"/>
                  </a:lnTo>
                  <a:lnTo>
                    <a:pt x="2371293" y="650062"/>
                  </a:lnTo>
                  <a:lnTo>
                    <a:pt x="2365540" y="644258"/>
                  </a:lnTo>
                  <a:lnTo>
                    <a:pt x="2995930" y="845870"/>
                  </a:lnTo>
                  <a:lnTo>
                    <a:pt x="2995930" y="835748"/>
                  </a:lnTo>
                  <a:lnTo>
                    <a:pt x="2350859" y="629437"/>
                  </a:lnTo>
                  <a:lnTo>
                    <a:pt x="2329904" y="608291"/>
                  </a:lnTo>
                  <a:lnTo>
                    <a:pt x="2329904" y="622731"/>
                  </a:lnTo>
                  <a:lnTo>
                    <a:pt x="2124113" y="556920"/>
                  </a:lnTo>
                  <a:lnTo>
                    <a:pt x="2099056" y="537108"/>
                  </a:lnTo>
                  <a:lnTo>
                    <a:pt x="2099056" y="548906"/>
                  </a:lnTo>
                  <a:lnTo>
                    <a:pt x="1921929" y="492264"/>
                  </a:lnTo>
                  <a:lnTo>
                    <a:pt x="1887004" y="469125"/>
                  </a:lnTo>
                  <a:lnTo>
                    <a:pt x="1887004" y="481088"/>
                  </a:lnTo>
                  <a:lnTo>
                    <a:pt x="1636699" y="401040"/>
                  </a:lnTo>
                  <a:lnTo>
                    <a:pt x="1593303" y="375856"/>
                  </a:lnTo>
                  <a:lnTo>
                    <a:pt x="1593303" y="387159"/>
                  </a:lnTo>
                  <a:lnTo>
                    <a:pt x="1067384" y="218960"/>
                  </a:lnTo>
                  <a:lnTo>
                    <a:pt x="754113" y="60871"/>
                  </a:lnTo>
                  <a:lnTo>
                    <a:pt x="754164" y="60731"/>
                  </a:lnTo>
                  <a:lnTo>
                    <a:pt x="754265" y="60528"/>
                  </a:lnTo>
                  <a:lnTo>
                    <a:pt x="1429664" y="292341"/>
                  </a:lnTo>
                  <a:lnTo>
                    <a:pt x="1593303" y="387159"/>
                  </a:lnTo>
                  <a:lnTo>
                    <a:pt x="1593303" y="375856"/>
                  </a:lnTo>
                  <a:lnTo>
                    <a:pt x="1477962" y="308914"/>
                  </a:lnTo>
                  <a:lnTo>
                    <a:pt x="1787334" y="415086"/>
                  </a:lnTo>
                  <a:lnTo>
                    <a:pt x="1887004" y="481088"/>
                  </a:lnTo>
                  <a:lnTo>
                    <a:pt x="1887004" y="469125"/>
                  </a:lnTo>
                  <a:lnTo>
                    <a:pt x="1824913" y="427977"/>
                  </a:lnTo>
                  <a:lnTo>
                    <a:pt x="2039188" y="501510"/>
                  </a:lnTo>
                  <a:lnTo>
                    <a:pt x="2099056" y="548906"/>
                  </a:lnTo>
                  <a:lnTo>
                    <a:pt x="2099056" y="537108"/>
                  </a:lnTo>
                  <a:lnTo>
                    <a:pt x="2065426" y="510514"/>
                  </a:lnTo>
                  <a:lnTo>
                    <a:pt x="2297607" y="590194"/>
                  </a:lnTo>
                  <a:lnTo>
                    <a:pt x="2329904" y="622731"/>
                  </a:lnTo>
                  <a:lnTo>
                    <a:pt x="2329904" y="608291"/>
                  </a:lnTo>
                  <a:lnTo>
                    <a:pt x="2319375" y="597662"/>
                  </a:lnTo>
                  <a:lnTo>
                    <a:pt x="3008477" y="834148"/>
                  </a:lnTo>
                  <a:lnTo>
                    <a:pt x="3008477" y="823976"/>
                  </a:lnTo>
                  <a:lnTo>
                    <a:pt x="2304084" y="582231"/>
                  </a:lnTo>
                  <a:lnTo>
                    <a:pt x="2282291" y="560247"/>
                  </a:lnTo>
                  <a:lnTo>
                    <a:pt x="2282291" y="574751"/>
                  </a:lnTo>
                  <a:lnTo>
                    <a:pt x="2042668" y="492518"/>
                  </a:lnTo>
                  <a:lnTo>
                    <a:pt x="2016480" y="471817"/>
                  </a:lnTo>
                  <a:lnTo>
                    <a:pt x="2016480" y="483527"/>
                  </a:lnTo>
                  <a:lnTo>
                    <a:pt x="1793011" y="406844"/>
                  </a:lnTo>
                  <a:lnTo>
                    <a:pt x="1755394" y="381927"/>
                  </a:lnTo>
                  <a:lnTo>
                    <a:pt x="1755394" y="393928"/>
                  </a:lnTo>
                  <a:lnTo>
                    <a:pt x="1434985" y="283972"/>
                  </a:lnTo>
                  <a:lnTo>
                    <a:pt x="1056640" y="64401"/>
                  </a:lnTo>
                  <a:lnTo>
                    <a:pt x="1057402" y="62458"/>
                  </a:lnTo>
                  <a:lnTo>
                    <a:pt x="1524254" y="240855"/>
                  </a:lnTo>
                  <a:lnTo>
                    <a:pt x="1755394" y="393928"/>
                  </a:lnTo>
                  <a:lnTo>
                    <a:pt x="1755394" y="381927"/>
                  </a:lnTo>
                  <a:lnTo>
                    <a:pt x="1567383" y="257327"/>
                  </a:lnTo>
                  <a:lnTo>
                    <a:pt x="1883143" y="377977"/>
                  </a:lnTo>
                  <a:lnTo>
                    <a:pt x="2016480" y="483527"/>
                  </a:lnTo>
                  <a:lnTo>
                    <a:pt x="2016480" y="471817"/>
                  </a:lnTo>
                  <a:lnTo>
                    <a:pt x="1911515" y="388823"/>
                  </a:lnTo>
                  <a:lnTo>
                    <a:pt x="2211514" y="503440"/>
                  </a:lnTo>
                  <a:lnTo>
                    <a:pt x="2282291" y="574751"/>
                  </a:lnTo>
                  <a:lnTo>
                    <a:pt x="2282291" y="560247"/>
                  </a:lnTo>
                  <a:lnTo>
                    <a:pt x="2234831" y="512356"/>
                  </a:lnTo>
                  <a:lnTo>
                    <a:pt x="3028391" y="815555"/>
                  </a:lnTo>
                  <a:lnTo>
                    <a:pt x="3028391" y="805256"/>
                  </a:lnTo>
                  <a:lnTo>
                    <a:pt x="2218398" y="495769"/>
                  </a:lnTo>
                  <a:lnTo>
                    <a:pt x="2195042" y="472211"/>
                  </a:lnTo>
                  <a:lnTo>
                    <a:pt x="2195042" y="486841"/>
                  </a:lnTo>
                  <a:lnTo>
                    <a:pt x="1886305" y="368884"/>
                  </a:lnTo>
                  <a:lnTo>
                    <a:pt x="1857984" y="346494"/>
                  </a:lnTo>
                  <a:lnTo>
                    <a:pt x="1857984" y="358063"/>
                  </a:lnTo>
                  <a:lnTo>
                    <a:pt x="1530654" y="232994"/>
                  </a:lnTo>
                  <a:lnTo>
                    <a:pt x="1282344" y="68453"/>
                  </a:lnTo>
                  <a:lnTo>
                    <a:pt x="1283017" y="66890"/>
                  </a:lnTo>
                  <a:lnTo>
                    <a:pt x="1284605" y="64465"/>
                  </a:lnTo>
                  <a:lnTo>
                    <a:pt x="1713090" y="243344"/>
                  </a:lnTo>
                  <a:lnTo>
                    <a:pt x="1857984" y="358063"/>
                  </a:lnTo>
                  <a:lnTo>
                    <a:pt x="1857984" y="346494"/>
                  </a:lnTo>
                  <a:lnTo>
                    <a:pt x="1743722" y="256133"/>
                  </a:lnTo>
                  <a:lnTo>
                    <a:pt x="2123376" y="414629"/>
                  </a:lnTo>
                  <a:lnTo>
                    <a:pt x="2195042" y="486841"/>
                  </a:lnTo>
                  <a:lnTo>
                    <a:pt x="2195042" y="472211"/>
                  </a:lnTo>
                  <a:lnTo>
                    <a:pt x="2148306" y="425043"/>
                  </a:lnTo>
                  <a:lnTo>
                    <a:pt x="3045510" y="799579"/>
                  </a:lnTo>
                  <a:lnTo>
                    <a:pt x="3045510" y="790130"/>
                  </a:lnTo>
                  <a:lnTo>
                    <a:pt x="2130933" y="407504"/>
                  </a:lnTo>
                  <a:lnTo>
                    <a:pt x="2105914" y="382257"/>
                  </a:lnTo>
                  <a:lnTo>
                    <a:pt x="2105914" y="397027"/>
                  </a:lnTo>
                  <a:lnTo>
                    <a:pt x="1715147" y="233553"/>
                  </a:lnTo>
                  <a:lnTo>
                    <a:pt x="1514513" y="74904"/>
                  </a:lnTo>
                  <a:lnTo>
                    <a:pt x="1516367" y="70853"/>
                  </a:lnTo>
                  <a:lnTo>
                    <a:pt x="1519199" y="67183"/>
                  </a:lnTo>
                  <a:lnTo>
                    <a:pt x="1997735" y="288036"/>
                  </a:lnTo>
                  <a:lnTo>
                    <a:pt x="2105914" y="397027"/>
                  </a:lnTo>
                  <a:lnTo>
                    <a:pt x="2105914" y="382257"/>
                  </a:lnTo>
                  <a:lnTo>
                    <a:pt x="2025027" y="300621"/>
                  </a:lnTo>
                  <a:lnTo>
                    <a:pt x="3065589" y="780834"/>
                  </a:lnTo>
                  <a:lnTo>
                    <a:pt x="3065589" y="771601"/>
                  </a:lnTo>
                  <a:lnTo>
                    <a:pt x="2007539" y="282981"/>
                  </a:lnTo>
                  <a:lnTo>
                    <a:pt x="1785645" y="59042"/>
                  </a:lnTo>
                  <a:lnTo>
                    <a:pt x="1788248" y="54267"/>
                  </a:lnTo>
                  <a:lnTo>
                    <a:pt x="1793748" y="48768"/>
                  </a:lnTo>
                  <a:lnTo>
                    <a:pt x="1793900" y="48615"/>
                  </a:lnTo>
                  <a:lnTo>
                    <a:pt x="3097822" y="750735"/>
                  </a:lnTo>
                  <a:lnTo>
                    <a:pt x="3097822" y="740664"/>
                  </a:lnTo>
                  <a:lnTo>
                    <a:pt x="1800453" y="42062"/>
                  </a:lnTo>
                  <a:lnTo>
                    <a:pt x="1807464" y="35039"/>
                  </a:lnTo>
                  <a:lnTo>
                    <a:pt x="1800110" y="32550"/>
                  </a:lnTo>
                  <a:lnTo>
                    <a:pt x="1812036" y="10668"/>
                  </a:lnTo>
                  <a:lnTo>
                    <a:pt x="1726692" y="7620"/>
                  </a:lnTo>
                  <a:lnTo>
                    <a:pt x="1754124" y="88392"/>
                  </a:lnTo>
                  <a:lnTo>
                    <a:pt x="1771078" y="71437"/>
                  </a:lnTo>
                  <a:lnTo>
                    <a:pt x="1775460" y="77724"/>
                  </a:lnTo>
                  <a:lnTo>
                    <a:pt x="1780260" y="68897"/>
                  </a:lnTo>
                  <a:lnTo>
                    <a:pt x="1980184" y="270344"/>
                  </a:lnTo>
                  <a:lnTo>
                    <a:pt x="1524749" y="60020"/>
                  </a:lnTo>
                  <a:lnTo>
                    <a:pt x="1534668" y="47231"/>
                  </a:lnTo>
                  <a:lnTo>
                    <a:pt x="1527771" y="45859"/>
                  </a:lnTo>
                  <a:lnTo>
                    <a:pt x="1536192" y="27432"/>
                  </a:lnTo>
                  <a:lnTo>
                    <a:pt x="1450898" y="30480"/>
                  </a:lnTo>
                  <a:lnTo>
                    <a:pt x="1487424" y="108191"/>
                  </a:lnTo>
                  <a:lnTo>
                    <a:pt x="1499882" y="92138"/>
                  </a:lnTo>
                  <a:lnTo>
                    <a:pt x="1504188" y="97536"/>
                  </a:lnTo>
                  <a:lnTo>
                    <a:pt x="1510741" y="83172"/>
                  </a:lnTo>
                  <a:lnTo>
                    <a:pt x="1684515" y="220738"/>
                  </a:lnTo>
                  <a:lnTo>
                    <a:pt x="1290307" y="55803"/>
                  </a:lnTo>
                  <a:lnTo>
                    <a:pt x="1299972" y="41148"/>
                  </a:lnTo>
                  <a:lnTo>
                    <a:pt x="1294511" y="40462"/>
                  </a:lnTo>
                  <a:lnTo>
                    <a:pt x="1301496" y="24384"/>
                  </a:lnTo>
                  <a:lnTo>
                    <a:pt x="1216152" y="30480"/>
                  </a:lnTo>
                  <a:lnTo>
                    <a:pt x="1258824" y="103632"/>
                  </a:lnTo>
                  <a:lnTo>
                    <a:pt x="1267523" y="90411"/>
                  </a:lnTo>
                  <a:lnTo>
                    <a:pt x="1271028" y="94488"/>
                  </a:lnTo>
                  <a:lnTo>
                    <a:pt x="1278229" y="77914"/>
                  </a:lnTo>
                  <a:lnTo>
                    <a:pt x="1487487" y="216496"/>
                  </a:lnTo>
                  <a:lnTo>
                    <a:pt x="1062139" y="53975"/>
                  </a:lnTo>
                  <a:lnTo>
                    <a:pt x="1072896" y="35039"/>
                  </a:lnTo>
                  <a:lnTo>
                    <a:pt x="1068222" y="34798"/>
                  </a:lnTo>
                  <a:lnTo>
                    <a:pt x="1072896" y="22847"/>
                  </a:lnTo>
                  <a:lnTo>
                    <a:pt x="987628" y="30480"/>
                  </a:lnTo>
                  <a:lnTo>
                    <a:pt x="1034796" y="102095"/>
                  </a:lnTo>
                  <a:lnTo>
                    <a:pt x="1042073" y="89293"/>
                  </a:lnTo>
                  <a:lnTo>
                    <a:pt x="1045476" y="92951"/>
                  </a:lnTo>
                  <a:lnTo>
                    <a:pt x="1052880" y="74002"/>
                  </a:lnTo>
                  <a:lnTo>
                    <a:pt x="1386522" y="267335"/>
                  </a:lnTo>
                  <a:lnTo>
                    <a:pt x="758685" y="51866"/>
                  </a:lnTo>
                  <a:lnTo>
                    <a:pt x="769632" y="30480"/>
                  </a:lnTo>
                  <a:lnTo>
                    <a:pt x="764451" y="30480"/>
                  </a:lnTo>
                  <a:lnTo>
                    <a:pt x="768096" y="19799"/>
                  </a:lnTo>
                  <a:lnTo>
                    <a:pt x="684288" y="30480"/>
                  </a:lnTo>
                  <a:lnTo>
                    <a:pt x="734580" y="99047"/>
                  </a:lnTo>
                  <a:lnTo>
                    <a:pt x="740270" y="87922"/>
                  </a:lnTo>
                  <a:lnTo>
                    <a:pt x="743712" y="91440"/>
                  </a:lnTo>
                  <a:lnTo>
                    <a:pt x="750785" y="70650"/>
                  </a:lnTo>
                  <a:lnTo>
                    <a:pt x="1006449" y="199466"/>
                  </a:lnTo>
                  <a:lnTo>
                    <a:pt x="538251" y="49707"/>
                  </a:lnTo>
                  <a:lnTo>
                    <a:pt x="548652" y="27432"/>
                  </a:lnTo>
                  <a:lnTo>
                    <a:pt x="543725" y="27609"/>
                  </a:lnTo>
                  <a:lnTo>
                    <a:pt x="547128" y="16751"/>
                  </a:lnTo>
                  <a:lnTo>
                    <a:pt x="463308" y="30480"/>
                  </a:lnTo>
                  <a:lnTo>
                    <a:pt x="516648" y="95999"/>
                  </a:lnTo>
                  <a:lnTo>
                    <a:pt x="520979" y="86715"/>
                  </a:lnTo>
                  <a:lnTo>
                    <a:pt x="524268" y="89903"/>
                  </a:lnTo>
                  <a:lnTo>
                    <a:pt x="531609" y="66395"/>
                  </a:lnTo>
                  <a:lnTo>
                    <a:pt x="846620" y="209854"/>
                  </a:lnTo>
                  <a:lnTo>
                    <a:pt x="303885" y="48018"/>
                  </a:lnTo>
                  <a:lnTo>
                    <a:pt x="313944" y="24384"/>
                  </a:lnTo>
                  <a:lnTo>
                    <a:pt x="309651" y="24701"/>
                  </a:lnTo>
                  <a:lnTo>
                    <a:pt x="312420" y="15240"/>
                  </a:lnTo>
                  <a:lnTo>
                    <a:pt x="228600" y="30480"/>
                  </a:lnTo>
                  <a:lnTo>
                    <a:pt x="283464" y="96012"/>
                  </a:lnTo>
                  <a:lnTo>
                    <a:pt x="287934" y="85483"/>
                  </a:lnTo>
                  <a:lnTo>
                    <a:pt x="291084" y="88392"/>
                  </a:lnTo>
                  <a:lnTo>
                    <a:pt x="297929" y="64909"/>
                  </a:lnTo>
                  <a:lnTo>
                    <a:pt x="630694" y="205651"/>
                  </a:lnTo>
                  <a:lnTo>
                    <a:pt x="76073" y="46558"/>
                  </a:lnTo>
                  <a:lnTo>
                    <a:pt x="85344" y="22860"/>
                  </a:lnTo>
                  <a:lnTo>
                    <a:pt x="81495" y="23215"/>
                  </a:lnTo>
                  <a:lnTo>
                    <a:pt x="83820" y="15240"/>
                  </a:lnTo>
                  <a:lnTo>
                    <a:pt x="0" y="30480"/>
                  </a:lnTo>
                  <a:lnTo>
                    <a:pt x="57912" y="92964"/>
                  </a:lnTo>
                  <a:lnTo>
                    <a:pt x="60439" y="86499"/>
                  </a:lnTo>
                  <a:lnTo>
                    <a:pt x="62484" y="88392"/>
                  </a:lnTo>
                  <a:lnTo>
                    <a:pt x="70002" y="62598"/>
                  </a:lnTo>
                  <a:lnTo>
                    <a:pt x="2717292" y="1088136"/>
                  </a:lnTo>
                  <a:lnTo>
                    <a:pt x="2720340" y="1078992"/>
                  </a:lnTo>
                  <a:lnTo>
                    <a:pt x="2426703" y="954735"/>
                  </a:lnTo>
                  <a:lnTo>
                    <a:pt x="2426703" y="965250"/>
                  </a:lnTo>
                  <a:lnTo>
                    <a:pt x="95580" y="62179"/>
                  </a:lnTo>
                  <a:lnTo>
                    <a:pt x="704278" y="236778"/>
                  </a:lnTo>
                  <a:lnTo>
                    <a:pt x="2426703" y="965250"/>
                  </a:lnTo>
                  <a:lnTo>
                    <a:pt x="2426703" y="954735"/>
                  </a:lnTo>
                  <a:lnTo>
                    <a:pt x="784720" y="259842"/>
                  </a:lnTo>
                  <a:lnTo>
                    <a:pt x="1248397" y="392836"/>
                  </a:lnTo>
                  <a:lnTo>
                    <a:pt x="2724924" y="1065276"/>
                  </a:lnTo>
                  <a:lnTo>
                    <a:pt x="2729496" y="1057656"/>
                  </a:lnTo>
                  <a:lnTo>
                    <a:pt x="2522855" y="953389"/>
                  </a:lnTo>
                  <a:lnTo>
                    <a:pt x="2522855" y="963472"/>
                  </a:lnTo>
                  <a:lnTo>
                    <a:pt x="1309128" y="410248"/>
                  </a:lnTo>
                  <a:lnTo>
                    <a:pt x="1577733" y="487286"/>
                  </a:lnTo>
                  <a:lnTo>
                    <a:pt x="2522855" y="963472"/>
                  </a:lnTo>
                  <a:lnTo>
                    <a:pt x="2522855" y="953389"/>
                  </a:lnTo>
                  <a:lnTo>
                    <a:pt x="1627390" y="501535"/>
                  </a:lnTo>
                  <a:lnTo>
                    <a:pt x="1950694" y="594258"/>
                  </a:lnTo>
                  <a:lnTo>
                    <a:pt x="2717863" y="1038796"/>
                  </a:lnTo>
                  <a:lnTo>
                    <a:pt x="2778264" y="1086599"/>
                  </a:lnTo>
                  <a:lnTo>
                    <a:pt x="2780588" y="1083691"/>
                  </a:lnTo>
                  <a:lnTo>
                    <a:pt x="2782824" y="1088136"/>
                  </a:lnTo>
                  <a:lnTo>
                    <a:pt x="2794520" y="1084338"/>
                  </a:lnTo>
                  <a:lnTo>
                    <a:pt x="2769108" y="1101852"/>
                  </a:lnTo>
                  <a:lnTo>
                    <a:pt x="2772181" y="1105700"/>
                  </a:lnTo>
                  <a:lnTo>
                    <a:pt x="2773692" y="1109472"/>
                  </a:lnTo>
                  <a:lnTo>
                    <a:pt x="2774861" y="1109052"/>
                  </a:lnTo>
                  <a:lnTo>
                    <a:pt x="2775204" y="1109472"/>
                  </a:lnTo>
                  <a:lnTo>
                    <a:pt x="2776817" y="1108354"/>
                  </a:lnTo>
                  <a:lnTo>
                    <a:pt x="3207245" y="954646"/>
                  </a:lnTo>
                  <a:lnTo>
                    <a:pt x="3672840" y="1088136"/>
                  </a:lnTo>
                  <a:lnTo>
                    <a:pt x="3675888" y="1078992"/>
                  </a:lnTo>
                  <a:lnTo>
                    <a:pt x="3222828" y="949083"/>
                  </a:lnTo>
                  <a:lnTo>
                    <a:pt x="3254400" y="937806"/>
                  </a:lnTo>
                  <a:lnTo>
                    <a:pt x="3681996" y="1065276"/>
                  </a:lnTo>
                  <a:lnTo>
                    <a:pt x="3686568" y="1057656"/>
                  </a:lnTo>
                  <a:lnTo>
                    <a:pt x="3684841" y="1056741"/>
                  </a:lnTo>
                  <a:lnTo>
                    <a:pt x="3685044" y="1056132"/>
                  </a:lnTo>
                  <a:lnTo>
                    <a:pt x="3680536" y="1054417"/>
                  </a:lnTo>
                  <a:lnTo>
                    <a:pt x="3564217" y="991793"/>
                  </a:lnTo>
                  <a:lnTo>
                    <a:pt x="3564217" y="1001864"/>
                  </a:lnTo>
                  <a:lnTo>
                    <a:pt x="3475736" y="961021"/>
                  </a:lnTo>
                  <a:lnTo>
                    <a:pt x="3475736" y="970102"/>
                  </a:lnTo>
                  <a:lnTo>
                    <a:pt x="3420046" y="946823"/>
                  </a:lnTo>
                  <a:lnTo>
                    <a:pt x="3420046" y="965200"/>
                  </a:lnTo>
                  <a:lnTo>
                    <a:pt x="3296424" y="922807"/>
                  </a:lnTo>
                  <a:lnTo>
                    <a:pt x="3302927" y="920483"/>
                  </a:lnTo>
                  <a:lnTo>
                    <a:pt x="3420046" y="965200"/>
                  </a:lnTo>
                  <a:lnTo>
                    <a:pt x="3420046" y="946823"/>
                  </a:lnTo>
                  <a:lnTo>
                    <a:pt x="3390595" y="934504"/>
                  </a:lnTo>
                  <a:lnTo>
                    <a:pt x="3390595" y="943635"/>
                  </a:lnTo>
                  <a:lnTo>
                    <a:pt x="3316884" y="915492"/>
                  </a:lnTo>
                  <a:lnTo>
                    <a:pt x="3320250" y="914298"/>
                  </a:lnTo>
                  <a:lnTo>
                    <a:pt x="3390595" y="943635"/>
                  </a:lnTo>
                  <a:lnTo>
                    <a:pt x="3390595" y="934504"/>
                  </a:lnTo>
                  <a:lnTo>
                    <a:pt x="3332137" y="910056"/>
                  </a:lnTo>
                  <a:lnTo>
                    <a:pt x="3339693" y="907351"/>
                  </a:lnTo>
                  <a:lnTo>
                    <a:pt x="3475736" y="970102"/>
                  </a:lnTo>
                  <a:lnTo>
                    <a:pt x="3475736" y="961021"/>
                  </a:lnTo>
                  <a:lnTo>
                    <a:pt x="3350869" y="903363"/>
                  </a:lnTo>
                  <a:lnTo>
                    <a:pt x="3357321" y="901052"/>
                  </a:lnTo>
                  <a:lnTo>
                    <a:pt x="3369564" y="897064"/>
                  </a:lnTo>
                  <a:lnTo>
                    <a:pt x="3564217" y="1001864"/>
                  </a:lnTo>
                  <a:lnTo>
                    <a:pt x="3564217" y="991793"/>
                  </a:lnTo>
                  <a:lnTo>
                    <a:pt x="3381222" y="893267"/>
                  </a:lnTo>
                  <a:lnTo>
                    <a:pt x="3765016" y="768286"/>
                  </a:lnTo>
                  <a:lnTo>
                    <a:pt x="3723487" y="1058151"/>
                  </a:lnTo>
                  <a:lnTo>
                    <a:pt x="3723132" y="1059167"/>
                  </a:lnTo>
                  <a:lnTo>
                    <a:pt x="3723335" y="1059281"/>
                  </a:lnTo>
                  <a:lnTo>
                    <a:pt x="3723132" y="1060691"/>
                  </a:lnTo>
                  <a:lnTo>
                    <a:pt x="3727666" y="1061453"/>
                  </a:lnTo>
                  <a:lnTo>
                    <a:pt x="3729240" y="1065276"/>
                  </a:lnTo>
                  <a:lnTo>
                    <a:pt x="3730358" y="1064780"/>
                  </a:lnTo>
                  <a:lnTo>
                    <a:pt x="3730764" y="1065276"/>
                  </a:lnTo>
                  <a:lnTo>
                    <a:pt x="3736848" y="1061847"/>
                  </a:lnTo>
                  <a:lnTo>
                    <a:pt x="5946330" y="66598"/>
                  </a:lnTo>
                  <a:lnTo>
                    <a:pt x="5954268" y="89916"/>
                  </a:lnTo>
                  <a:lnTo>
                    <a:pt x="5956630" y="87604"/>
                  </a:lnTo>
                  <a:lnTo>
                    <a:pt x="5960376" y="95999"/>
                  </a:lnTo>
                  <a:lnTo>
                    <a:pt x="5997372" y="51803"/>
                  </a:lnTo>
                  <a:lnTo>
                    <a:pt x="601524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209D04C-77A4-B6C6-F9A1-0573ECFEBC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505" y="526759"/>
            <a:ext cx="67519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5964" marR="5080" indent="-19939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BF0000"/>
                </a:solidFill>
              </a:rPr>
              <a:t>Exercise: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10" dirty="0">
                <a:solidFill>
                  <a:srgbClr val="BF0000"/>
                </a:solidFill>
              </a:rPr>
              <a:t>compose</a:t>
            </a:r>
            <a:r>
              <a:rPr spc="-5" dirty="0">
                <a:solidFill>
                  <a:srgbClr val="BF0000"/>
                </a:solidFill>
              </a:rPr>
              <a:t> this</a:t>
            </a:r>
            <a:r>
              <a:rPr spc="1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with</a:t>
            </a:r>
            <a:r>
              <a:rPr spc="-20" dirty="0">
                <a:solidFill>
                  <a:srgbClr val="BF0000"/>
                </a:solidFill>
              </a:rPr>
              <a:t> </a:t>
            </a:r>
            <a:r>
              <a:rPr dirty="0">
                <a:solidFill>
                  <a:srgbClr val="BF0000"/>
                </a:solidFill>
              </a:rPr>
              <a:t>one </a:t>
            </a:r>
            <a:r>
              <a:rPr spc="-890" dirty="0">
                <a:solidFill>
                  <a:srgbClr val="BF0000"/>
                </a:solidFill>
              </a:rPr>
              <a:t> </a:t>
            </a:r>
            <a:r>
              <a:rPr spc="-5" dirty="0">
                <a:solidFill>
                  <a:srgbClr val="BF0000"/>
                </a:solidFill>
              </a:rPr>
              <a:t>hidden</a:t>
            </a:r>
            <a:r>
              <a:rPr spc="20" dirty="0">
                <a:solidFill>
                  <a:srgbClr val="BF0000"/>
                </a:solidFill>
              </a:rPr>
              <a:t> </a:t>
            </a:r>
            <a:r>
              <a:rPr spc="-25" dirty="0">
                <a:solidFill>
                  <a:srgbClr val="BF0000"/>
                </a:solidFill>
              </a:rPr>
              <a:t>layer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83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045" y="5314373"/>
            <a:ext cx="7260590" cy="109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would </a:t>
            </a:r>
            <a:r>
              <a:rPr sz="3200" spc="-15" dirty="0">
                <a:latin typeface="Calibri"/>
                <a:cs typeface="Calibri"/>
              </a:rPr>
              <a:t>you</a:t>
            </a:r>
            <a:r>
              <a:rPr sz="3200" spc="-10" dirty="0">
                <a:latin typeface="Calibri"/>
                <a:cs typeface="Calibri"/>
              </a:rPr>
              <a:t> compose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dirty="0">
                <a:latin typeface="Calibri"/>
                <a:cs typeface="Calibri"/>
              </a:rPr>
              <a:t> boundary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left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one</a:t>
            </a:r>
            <a:r>
              <a:rPr sz="3200" i="1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hidden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0962" y="4524165"/>
            <a:ext cx="130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1981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47744" y="1845564"/>
            <a:ext cx="5410200" cy="2679700"/>
            <a:chOff x="4047744" y="1845564"/>
            <a:chExt cx="5410200" cy="2679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6732" y="1845564"/>
              <a:ext cx="1616963" cy="2679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3267455"/>
              <a:ext cx="160019" cy="1615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9516" y="3267455"/>
              <a:ext cx="161543" cy="1615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7744" y="3267455"/>
              <a:ext cx="160019" cy="1615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0496" y="3267455"/>
              <a:ext cx="161543" cy="1615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25468" y="2225039"/>
              <a:ext cx="2597150" cy="1049020"/>
            </a:xfrm>
            <a:custGeom>
              <a:avLst/>
              <a:gdLst/>
              <a:ahLst/>
              <a:cxnLst/>
              <a:rect l="l" t="t" r="r" b="b"/>
              <a:pathLst>
                <a:path w="2597150" h="1049020">
                  <a:moveTo>
                    <a:pt x="2596896" y="7620"/>
                  </a:moveTo>
                  <a:lnTo>
                    <a:pt x="2511552" y="0"/>
                  </a:lnTo>
                  <a:lnTo>
                    <a:pt x="2512834" y="3124"/>
                  </a:lnTo>
                  <a:lnTo>
                    <a:pt x="2511552" y="3048"/>
                  </a:lnTo>
                  <a:lnTo>
                    <a:pt x="2512885" y="6121"/>
                  </a:lnTo>
                  <a:lnTo>
                    <a:pt x="2511539" y="6096"/>
                  </a:lnTo>
                  <a:lnTo>
                    <a:pt x="2513736" y="10591"/>
                  </a:lnTo>
                  <a:lnTo>
                    <a:pt x="2511552" y="10668"/>
                  </a:lnTo>
                  <a:lnTo>
                    <a:pt x="2522728" y="31191"/>
                  </a:lnTo>
                  <a:lnTo>
                    <a:pt x="0" y="1039368"/>
                  </a:lnTo>
                  <a:lnTo>
                    <a:pt x="4572" y="1048512"/>
                  </a:lnTo>
                  <a:lnTo>
                    <a:pt x="2344648" y="113334"/>
                  </a:lnTo>
                  <a:lnTo>
                    <a:pt x="228600" y="1039368"/>
                  </a:lnTo>
                  <a:lnTo>
                    <a:pt x="233172" y="1048512"/>
                  </a:lnTo>
                  <a:lnTo>
                    <a:pt x="2381847" y="106172"/>
                  </a:lnTo>
                  <a:lnTo>
                    <a:pt x="463283" y="1039368"/>
                  </a:lnTo>
                  <a:lnTo>
                    <a:pt x="467855" y="1048512"/>
                  </a:lnTo>
                  <a:lnTo>
                    <a:pt x="2402446" y="107518"/>
                  </a:lnTo>
                  <a:lnTo>
                    <a:pt x="682739" y="1039368"/>
                  </a:lnTo>
                  <a:lnTo>
                    <a:pt x="687311" y="1048512"/>
                  </a:lnTo>
                  <a:lnTo>
                    <a:pt x="2531046" y="47942"/>
                  </a:lnTo>
                  <a:lnTo>
                    <a:pt x="2536710" y="60934"/>
                  </a:lnTo>
                  <a:lnTo>
                    <a:pt x="2540508" y="70104"/>
                  </a:lnTo>
                  <a:lnTo>
                    <a:pt x="2540635" y="69964"/>
                  </a:lnTo>
                  <a:lnTo>
                    <a:pt x="2542032" y="73152"/>
                  </a:lnTo>
                  <a:lnTo>
                    <a:pt x="2543467" y="71424"/>
                  </a:lnTo>
                  <a:lnTo>
                    <a:pt x="2545067" y="74676"/>
                  </a:lnTo>
                  <a:lnTo>
                    <a:pt x="2545880" y="73621"/>
                  </a:lnTo>
                  <a:lnTo>
                    <a:pt x="2548128" y="77724"/>
                  </a:lnTo>
                  <a:lnTo>
                    <a:pt x="2578862" y="33528"/>
                  </a:lnTo>
                  <a:lnTo>
                    <a:pt x="2596896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0076" y="3267455"/>
              <a:ext cx="161543" cy="1615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4771" y="3267455"/>
              <a:ext cx="160019" cy="1615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1476" y="3267455"/>
              <a:ext cx="161543" cy="1615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4228" y="3267455"/>
              <a:ext cx="161543" cy="1615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29200" y="2232659"/>
              <a:ext cx="1750060" cy="1041400"/>
            </a:xfrm>
            <a:custGeom>
              <a:avLst/>
              <a:gdLst/>
              <a:ahLst/>
              <a:cxnLst/>
              <a:rect l="l" t="t" r="r" b="b"/>
              <a:pathLst>
                <a:path w="1750059" h="1041400">
                  <a:moveTo>
                    <a:pt x="1749552" y="22860"/>
                  </a:moveTo>
                  <a:lnTo>
                    <a:pt x="1673161" y="32410"/>
                  </a:lnTo>
                  <a:lnTo>
                    <a:pt x="1675295" y="28956"/>
                  </a:lnTo>
                  <a:lnTo>
                    <a:pt x="1693164" y="0"/>
                  </a:lnTo>
                  <a:lnTo>
                    <a:pt x="1607820" y="7620"/>
                  </a:lnTo>
                  <a:lnTo>
                    <a:pt x="1625841" y="35661"/>
                  </a:lnTo>
                  <a:lnTo>
                    <a:pt x="0" y="1031748"/>
                  </a:lnTo>
                  <a:lnTo>
                    <a:pt x="6096" y="1040892"/>
                  </a:lnTo>
                  <a:lnTo>
                    <a:pt x="1630654" y="43154"/>
                  </a:lnTo>
                  <a:lnTo>
                    <a:pt x="1648968" y="71628"/>
                  </a:lnTo>
                  <a:lnTo>
                    <a:pt x="1667408" y="41744"/>
                  </a:lnTo>
                  <a:lnTo>
                    <a:pt x="1670913" y="46164"/>
                  </a:lnTo>
                  <a:lnTo>
                    <a:pt x="1667256" y="47244"/>
                  </a:lnTo>
                  <a:lnTo>
                    <a:pt x="1681048" y="61442"/>
                  </a:lnTo>
                  <a:lnTo>
                    <a:pt x="228587" y="1031748"/>
                  </a:lnTo>
                  <a:lnTo>
                    <a:pt x="233159" y="1040892"/>
                  </a:lnTo>
                  <a:lnTo>
                    <a:pt x="1642821" y="100152"/>
                  </a:lnTo>
                  <a:lnTo>
                    <a:pt x="463296" y="1033272"/>
                  </a:lnTo>
                  <a:lnTo>
                    <a:pt x="469392" y="1039368"/>
                  </a:lnTo>
                  <a:lnTo>
                    <a:pt x="1666278" y="93992"/>
                  </a:lnTo>
                  <a:lnTo>
                    <a:pt x="682752" y="1033272"/>
                  </a:lnTo>
                  <a:lnTo>
                    <a:pt x="688848" y="1039368"/>
                  </a:lnTo>
                  <a:lnTo>
                    <a:pt x="1696135" y="80327"/>
                  </a:lnTo>
                  <a:lnTo>
                    <a:pt x="1706867" y="96012"/>
                  </a:lnTo>
                  <a:lnTo>
                    <a:pt x="1708416" y="93345"/>
                  </a:lnTo>
                  <a:lnTo>
                    <a:pt x="1712976" y="99060"/>
                  </a:lnTo>
                  <a:lnTo>
                    <a:pt x="1714512" y="95859"/>
                  </a:lnTo>
                  <a:lnTo>
                    <a:pt x="1720596" y="102108"/>
                  </a:lnTo>
                  <a:lnTo>
                    <a:pt x="1735074" y="62484"/>
                  </a:lnTo>
                  <a:lnTo>
                    <a:pt x="1749552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3615" y="2232659"/>
              <a:ext cx="1921764" cy="11963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2248" y="3267455"/>
              <a:ext cx="160019" cy="1615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33615" y="2232659"/>
              <a:ext cx="2091055" cy="1041400"/>
            </a:xfrm>
            <a:custGeom>
              <a:avLst/>
              <a:gdLst/>
              <a:ahLst/>
              <a:cxnLst/>
              <a:rect l="l" t="t" r="r" b="b"/>
              <a:pathLst>
                <a:path w="2091054" h="1041400">
                  <a:moveTo>
                    <a:pt x="51815" y="67056"/>
                  </a:moveTo>
                  <a:lnTo>
                    <a:pt x="0" y="0"/>
                  </a:lnTo>
                  <a:lnTo>
                    <a:pt x="85343" y="0"/>
                  </a:lnTo>
                  <a:lnTo>
                    <a:pt x="73913" y="22860"/>
                  </a:lnTo>
                  <a:lnTo>
                    <a:pt x="59435" y="22860"/>
                  </a:lnTo>
                  <a:lnTo>
                    <a:pt x="54863" y="32004"/>
                  </a:lnTo>
                  <a:lnTo>
                    <a:pt x="66461" y="37763"/>
                  </a:lnTo>
                  <a:lnTo>
                    <a:pt x="51815" y="67056"/>
                  </a:lnTo>
                  <a:close/>
                </a:path>
                <a:path w="2091054" h="1041400">
                  <a:moveTo>
                    <a:pt x="66461" y="37763"/>
                  </a:moveTo>
                  <a:lnTo>
                    <a:pt x="54863" y="32004"/>
                  </a:lnTo>
                  <a:lnTo>
                    <a:pt x="59435" y="22860"/>
                  </a:lnTo>
                  <a:lnTo>
                    <a:pt x="71033" y="28619"/>
                  </a:lnTo>
                  <a:lnTo>
                    <a:pt x="66461" y="37763"/>
                  </a:lnTo>
                  <a:close/>
                </a:path>
                <a:path w="2091054" h="1041400">
                  <a:moveTo>
                    <a:pt x="71033" y="28619"/>
                  </a:moveTo>
                  <a:lnTo>
                    <a:pt x="59435" y="22860"/>
                  </a:lnTo>
                  <a:lnTo>
                    <a:pt x="73913" y="22860"/>
                  </a:lnTo>
                  <a:lnTo>
                    <a:pt x="71033" y="28619"/>
                  </a:lnTo>
                  <a:close/>
                </a:path>
                <a:path w="2091054" h="1041400">
                  <a:moveTo>
                    <a:pt x="2086355" y="1040892"/>
                  </a:moveTo>
                  <a:lnTo>
                    <a:pt x="66461" y="37763"/>
                  </a:lnTo>
                  <a:lnTo>
                    <a:pt x="71033" y="28619"/>
                  </a:lnTo>
                  <a:lnTo>
                    <a:pt x="2090927" y="1031748"/>
                  </a:lnTo>
                  <a:lnTo>
                    <a:pt x="2086355" y="1040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1703" y="3267455"/>
              <a:ext cx="161543" cy="1615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33615" y="2228087"/>
              <a:ext cx="2310765" cy="1045844"/>
            </a:xfrm>
            <a:custGeom>
              <a:avLst/>
              <a:gdLst/>
              <a:ahLst/>
              <a:cxnLst/>
              <a:rect l="l" t="t" r="r" b="b"/>
              <a:pathLst>
                <a:path w="2310765" h="1045845">
                  <a:moveTo>
                    <a:pt x="54864" y="70104"/>
                  </a:moveTo>
                  <a:lnTo>
                    <a:pt x="0" y="4572"/>
                  </a:lnTo>
                  <a:lnTo>
                    <a:pt x="85344" y="0"/>
                  </a:lnTo>
                  <a:lnTo>
                    <a:pt x="74079" y="25908"/>
                  </a:lnTo>
                  <a:lnTo>
                    <a:pt x="60960" y="25908"/>
                  </a:lnTo>
                  <a:lnTo>
                    <a:pt x="56387" y="35052"/>
                  </a:lnTo>
                  <a:lnTo>
                    <a:pt x="67864" y="40203"/>
                  </a:lnTo>
                  <a:lnTo>
                    <a:pt x="54864" y="70104"/>
                  </a:lnTo>
                  <a:close/>
                </a:path>
                <a:path w="2310765" h="1045845">
                  <a:moveTo>
                    <a:pt x="67864" y="40203"/>
                  </a:moveTo>
                  <a:lnTo>
                    <a:pt x="56387" y="35052"/>
                  </a:lnTo>
                  <a:lnTo>
                    <a:pt x="60960" y="25908"/>
                  </a:lnTo>
                  <a:lnTo>
                    <a:pt x="71936" y="30838"/>
                  </a:lnTo>
                  <a:lnTo>
                    <a:pt x="67864" y="40203"/>
                  </a:lnTo>
                  <a:close/>
                </a:path>
                <a:path w="2310765" h="1045845">
                  <a:moveTo>
                    <a:pt x="71936" y="30838"/>
                  </a:moveTo>
                  <a:lnTo>
                    <a:pt x="60960" y="25908"/>
                  </a:lnTo>
                  <a:lnTo>
                    <a:pt x="74079" y="25908"/>
                  </a:lnTo>
                  <a:lnTo>
                    <a:pt x="71936" y="30838"/>
                  </a:lnTo>
                  <a:close/>
                </a:path>
                <a:path w="2310765" h="1045845">
                  <a:moveTo>
                    <a:pt x="2307336" y="1045464"/>
                  </a:moveTo>
                  <a:lnTo>
                    <a:pt x="67864" y="40203"/>
                  </a:lnTo>
                  <a:lnTo>
                    <a:pt x="71936" y="30838"/>
                  </a:lnTo>
                  <a:lnTo>
                    <a:pt x="2310384" y="1036320"/>
                  </a:lnTo>
                  <a:lnTo>
                    <a:pt x="2307336" y="104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6400" y="3267455"/>
              <a:ext cx="161543" cy="1615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28503" y="2225039"/>
              <a:ext cx="5250815" cy="2281555"/>
            </a:xfrm>
            <a:custGeom>
              <a:avLst/>
              <a:gdLst/>
              <a:ahLst/>
              <a:cxnLst/>
              <a:rect l="l" t="t" r="r" b="b"/>
              <a:pathLst>
                <a:path w="5250815" h="2281554">
                  <a:moveTo>
                    <a:pt x="5248668" y="1202448"/>
                  </a:moveTo>
                  <a:lnTo>
                    <a:pt x="5179809" y="1193685"/>
                  </a:lnTo>
                  <a:lnTo>
                    <a:pt x="5179809" y="1234198"/>
                  </a:lnTo>
                  <a:lnTo>
                    <a:pt x="3479393" y="2143315"/>
                  </a:lnTo>
                  <a:lnTo>
                    <a:pt x="4662386" y="1421841"/>
                  </a:lnTo>
                  <a:lnTo>
                    <a:pt x="5178958" y="1232662"/>
                  </a:lnTo>
                  <a:lnTo>
                    <a:pt x="5179809" y="1234198"/>
                  </a:lnTo>
                  <a:lnTo>
                    <a:pt x="5179809" y="1193685"/>
                  </a:lnTo>
                  <a:lnTo>
                    <a:pt x="5164848" y="1191768"/>
                  </a:lnTo>
                  <a:lnTo>
                    <a:pt x="5169217" y="1203871"/>
                  </a:lnTo>
                  <a:lnTo>
                    <a:pt x="5163324" y="1203972"/>
                  </a:lnTo>
                  <a:lnTo>
                    <a:pt x="5174297" y="1224114"/>
                  </a:lnTo>
                  <a:lnTo>
                    <a:pt x="4703419" y="1396809"/>
                  </a:lnTo>
                  <a:lnTo>
                    <a:pt x="4949583" y="1246682"/>
                  </a:lnTo>
                  <a:lnTo>
                    <a:pt x="4957584" y="1266444"/>
                  </a:lnTo>
                  <a:lnTo>
                    <a:pt x="4961902" y="1261541"/>
                  </a:lnTo>
                  <a:lnTo>
                    <a:pt x="4969776" y="1274076"/>
                  </a:lnTo>
                  <a:lnTo>
                    <a:pt x="4996104" y="1231404"/>
                  </a:lnTo>
                  <a:lnTo>
                    <a:pt x="5013960" y="1202461"/>
                  </a:lnTo>
                  <a:lnTo>
                    <a:pt x="4946193" y="1196390"/>
                  </a:lnTo>
                  <a:lnTo>
                    <a:pt x="4946193" y="1238338"/>
                  </a:lnTo>
                  <a:lnTo>
                    <a:pt x="4659490" y="1412925"/>
                  </a:lnTo>
                  <a:lnTo>
                    <a:pt x="4618393" y="1428000"/>
                  </a:lnTo>
                  <a:lnTo>
                    <a:pt x="4618393" y="1437944"/>
                  </a:lnTo>
                  <a:lnTo>
                    <a:pt x="3454374" y="2146770"/>
                  </a:lnTo>
                  <a:lnTo>
                    <a:pt x="4297324" y="1555521"/>
                  </a:lnTo>
                  <a:lnTo>
                    <a:pt x="4618393" y="1437944"/>
                  </a:lnTo>
                  <a:lnTo>
                    <a:pt x="4618393" y="1428000"/>
                  </a:lnTo>
                  <a:lnTo>
                    <a:pt x="4326534" y="1535036"/>
                  </a:lnTo>
                  <a:lnTo>
                    <a:pt x="4492053" y="1418932"/>
                  </a:lnTo>
                  <a:lnTo>
                    <a:pt x="4944872" y="1235036"/>
                  </a:lnTo>
                  <a:lnTo>
                    <a:pt x="4946193" y="1238338"/>
                  </a:lnTo>
                  <a:lnTo>
                    <a:pt x="4946193" y="1196390"/>
                  </a:lnTo>
                  <a:lnTo>
                    <a:pt x="4928628" y="1194816"/>
                  </a:lnTo>
                  <a:lnTo>
                    <a:pt x="4934013" y="1208163"/>
                  </a:lnTo>
                  <a:lnTo>
                    <a:pt x="4928628" y="1208544"/>
                  </a:lnTo>
                  <a:lnTo>
                    <a:pt x="4939677" y="1226159"/>
                  </a:lnTo>
                  <a:lnTo>
                    <a:pt x="4528959" y="1393050"/>
                  </a:lnTo>
                  <a:lnTo>
                    <a:pt x="4733760" y="1249400"/>
                  </a:lnTo>
                  <a:lnTo>
                    <a:pt x="4753368" y="1277124"/>
                  </a:lnTo>
                  <a:lnTo>
                    <a:pt x="4776876" y="1234452"/>
                  </a:lnTo>
                  <a:lnTo>
                    <a:pt x="4794516" y="1202448"/>
                  </a:lnTo>
                  <a:lnTo>
                    <a:pt x="4709172" y="1214640"/>
                  </a:lnTo>
                  <a:lnTo>
                    <a:pt x="4728629" y="1242161"/>
                  </a:lnTo>
                  <a:lnTo>
                    <a:pt x="4491342" y="1408341"/>
                  </a:lnTo>
                  <a:lnTo>
                    <a:pt x="4454322" y="1423390"/>
                  </a:lnTo>
                  <a:lnTo>
                    <a:pt x="4454322" y="1434261"/>
                  </a:lnTo>
                  <a:lnTo>
                    <a:pt x="4292739" y="1547418"/>
                  </a:lnTo>
                  <a:lnTo>
                    <a:pt x="4263479" y="1558163"/>
                  </a:lnTo>
                  <a:lnTo>
                    <a:pt x="4263479" y="1567916"/>
                  </a:lnTo>
                  <a:lnTo>
                    <a:pt x="3410940" y="2164969"/>
                  </a:lnTo>
                  <a:lnTo>
                    <a:pt x="4009923" y="1660766"/>
                  </a:lnTo>
                  <a:lnTo>
                    <a:pt x="4263479" y="1567916"/>
                  </a:lnTo>
                  <a:lnTo>
                    <a:pt x="4263479" y="1558163"/>
                  </a:lnTo>
                  <a:lnTo>
                    <a:pt x="4030180" y="1643722"/>
                  </a:lnTo>
                  <a:lnTo>
                    <a:pt x="4115587" y="1571828"/>
                  </a:lnTo>
                  <a:lnTo>
                    <a:pt x="4454322" y="1434261"/>
                  </a:lnTo>
                  <a:lnTo>
                    <a:pt x="4454322" y="1423390"/>
                  </a:lnTo>
                  <a:lnTo>
                    <a:pt x="4140390" y="1550949"/>
                  </a:lnTo>
                  <a:lnTo>
                    <a:pt x="4378299" y="1350683"/>
                  </a:lnTo>
                  <a:lnTo>
                    <a:pt x="4670793" y="1215136"/>
                  </a:lnTo>
                  <a:lnTo>
                    <a:pt x="4684776" y="1245108"/>
                  </a:lnTo>
                  <a:lnTo>
                    <a:pt x="4719942" y="1200912"/>
                  </a:lnTo>
                  <a:lnTo>
                    <a:pt x="4738116" y="1178052"/>
                  </a:lnTo>
                  <a:lnTo>
                    <a:pt x="4652772" y="1176528"/>
                  </a:lnTo>
                  <a:lnTo>
                    <a:pt x="4666742" y="1206449"/>
                  </a:lnTo>
                  <a:lnTo>
                    <a:pt x="4513808" y="1277277"/>
                  </a:lnTo>
                  <a:lnTo>
                    <a:pt x="4530318" y="1239024"/>
                  </a:lnTo>
                  <a:lnTo>
                    <a:pt x="4546079" y="1202461"/>
                  </a:lnTo>
                  <a:lnTo>
                    <a:pt x="4511154" y="1201801"/>
                  </a:lnTo>
                  <a:lnTo>
                    <a:pt x="4511154" y="1278509"/>
                  </a:lnTo>
                  <a:lnTo>
                    <a:pt x="4406430" y="1326997"/>
                  </a:lnTo>
                  <a:lnTo>
                    <a:pt x="4489653" y="1256944"/>
                  </a:lnTo>
                  <a:lnTo>
                    <a:pt x="4495800" y="1269492"/>
                  </a:lnTo>
                  <a:lnTo>
                    <a:pt x="4499457" y="1264615"/>
                  </a:lnTo>
                  <a:lnTo>
                    <a:pt x="4511154" y="1278509"/>
                  </a:lnTo>
                  <a:lnTo>
                    <a:pt x="4511154" y="1201801"/>
                  </a:lnTo>
                  <a:lnTo>
                    <a:pt x="4485246" y="1201331"/>
                  </a:lnTo>
                  <a:lnTo>
                    <a:pt x="4485246" y="1247927"/>
                  </a:lnTo>
                  <a:lnTo>
                    <a:pt x="4373194" y="1342402"/>
                  </a:lnTo>
                  <a:lnTo>
                    <a:pt x="4345127" y="1355407"/>
                  </a:lnTo>
                  <a:lnTo>
                    <a:pt x="4345127" y="1366050"/>
                  </a:lnTo>
                  <a:lnTo>
                    <a:pt x="4112247" y="1562392"/>
                  </a:lnTo>
                  <a:lnTo>
                    <a:pt x="4087533" y="1572437"/>
                  </a:lnTo>
                  <a:lnTo>
                    <a:pt x="4087533" y="1583220"/>
                  </a:lnTo>
                  <a:lnTo>
                    <a:pt x="4004678" y="1653070"/>
                  </a:lnTo>
                  <a:lnTo>
                    <a:pt x="3984510" y="1660474"/>
                  </a:lnTo>
                  <a:lnTo>
                    <a:pt x="3984510" y="1670075"/>
                  </a:lnTo>
                  <a:lnTo>
                    <a:pt x="3383369" y="2176869"/>
                  </a:lnTo>
                  <a:lnTo>
                    <a:pt x="3807587" y="1734858"/>
                  </a:lnTo>
                  <a:lnTo>
                    <a:pt x="3984510" y="1670075"/>
                  </a:lnTo>
                  <a:lnTo>
                    <a:pt x="3984510" y="1660474"/>
                  </a:lnTo>
                  <a:lnTo>
                    <a:pt x="3821684" y="1720176"/>
                  </a:lnTo>
                  <a:lnTo>
                    <a:pt x="3867277" y="1672666"/>
                  </a:lnTo>
                  <a:lnTo>
                    <a:pt x="4087533" y="1583220"/>
                  </a:lnTo>
                  <a:lnTo>
                    <a:pt x="4087533" y="1572437"/>
                  </a:lnTo>
                  <a:lnTo>
                    <a:pt x="3884180" y="1655064"/>
                  </a:lnTo>
                  <a:lnTo>
                    <a:pt x="4014520" y="1519262"/>
                  </a:lnTo>
                  <a:lnTo>
                    <a:pt x="4345127" y="1366050"/>
                  </a:lnTo>
                  <a:lnTo>
                    <a:pt x="4345127" y="1355407"/>
                  </a:lnTo>
                  <a:lnTo>
                    <a:pt x="4033113" y="1499895"/>
                  </a:lnTo>
                  <a:lnTo>
                    <a:pt x="4104868" y="1425130"/>
                  </a:lnTo>
                  <a:lnTo>
                    <a:pt x="4479099" y="1240434"/>
                  </a:lnTo>
                  <a:lnTo>
                    <a:pt x="4485017" y="1247457"/>
                  </a:lnTo>
                  <a:lnTo>
                    <a:pt x="4485246" y="1247927"/>
                  </a:lnTo>
                  <a:lnTo>
                    <a:pt x="4485246" y="1201331"/>
                  </a:lnTo>
                  <a:lnTo>
                    <a:pt x="4462272" y="1200912"/>
                  </a:lnTo>
                  <a:lnTo>
                    <a:pt x="4471771" y="1220343"/>
                  </a:lnTo>
                  <a:lnTo>
                    <a:pt x="4463796" y="1222260"/>
                  </a:lnTo>
                  <a:lnTo>
                    <a:pt x="4472762" y="1232916"/>
                  </a:lnTo>
                  <a:lnTo>
                    <a:pt x="4124515" y="1404658"/>
                  </a:lnTo>
                  <a:lnTo>
                    <a:pt x="4259973" y="1263523"/>
                  </a:lnTo>
                  <a:lnTo>
                    <a:pt x="4264164" y="1271016"/>
                  </a:lnTo>
                  <a:lnTo>
                    <a:pt x="4268368" y="1265097"/>
                  </a:lnTo>
                  <a:lnTo>
                    <a:pt x="4287012" y="1283220"/>
                  </a:lnTo>
                  <a:lnTo>
                    <a:pt x="4299242" y="1245120"/>
                  </a:lnTo>
                  <a:lnTo>
                    <a:pt x="4312907" y="1202486"/>
                  </a:lnTo>
                  <a:lnTo>
                    <a:pt x="4255008" y="1204518"/>
                  </a:lnTo>
                  <a:lnTo>
                    <a:pt x="4255008" y="1254645"/>
                  </a:lnTo>
                  <a:lnTo>
                    <a:pt x="4098912" y="1417281"/>
                  </a:lnTo>
                  <a:lnTo>
                    <a:pt x="4079240" y="1426984"/>
                  </a:lnTo>
                  <a:lnTo>
                    <a:pt x="4079240" y="1437779"/>
                  </a:lnTo>
                  <a:lnTo>
                    <a:pt x="4008844" y="1511122"/>
                  </a:lnTo>
                  <a:lnTo>
                    <a:pt x="3990238" y="1519745"/>
                  </a:lnTo>
                  <a:lnTo>
                    <a:pt x="3990238" y="1530515"/>
                  </a:lnTo>
                  <a:lnTo>
                    <a:pt x="3862082" y="1664042"/>
                  </a:lnTo>
                  <a:lnTo>
                    <a:pt x="3845191" y="1670913"/>
                  </a:lnTo>
                  <a:lnTo>
                    <a:pt x="3845191" y="1681645"/>
                  </a:lnTo>
                  <a:lnTo>
                    <a:pt x="3800881" y="1727809"/>
                  </a:lnTo>
                  <a:lnTo>
                    <a:pt x="3786809" y="1732978"/>
                  </a:lnTo>
                  <a:lnTo>
                    <a:pt x="3786809" y="1742478"/>
                  </a:lnTo>
                  <a:lnTo>
                    <a:pt x="3373602" y="2173008"/>
                  </a:lnTo>
                  <a:lnTo>
                    <a:pt x="3659644" y="1789036"/>
                  </a:lnTo>
                  <a:lnTo>
                    <a:pt x="3786809" y="1742478"/>
                  </a:lnTo>
                  <a:lnTo>
                    <a:pt x="3786809" y="1732978"/>
                  </a:lnTo>
                  <a:lnTo>
                    <a:pt x="3669309" y="1776069"/>
                  </a:lnTo>
                  <a:lnTo>
                    <a:pt x="3693871" y="1743100"/>
                  </a:lnTo>
                  <a:lnTo>
                    <a:pt x="3845191" y="1681645"/>
                  </a:lnTo>
                  <a:lnTo>
                    <a:pt x="3845191" y="1670913"/>
                  </a:lnTo>
                  <a:lnTo>
                    <a:pt x="3705301" y="1727746"/>
                  </a:lnTo>
                  <a:lnTo>
                    <a:pt x="3779469" y="1628190"/>
                  </a:lnTo>
                  <a:lnTo>
                    <a:pt x="3990238" y="1530515"/>
                  </a:lnTo>
                  <a:lnTo>
                    <a:pt x="3990238" y="1519745"/>
                  </a:lnTo>
                  <a:lnTo>
                    <a:pt x="3791788" y="1611642"/>
                  </a:lnTo>
                  <a:lnTo>
                    <a:pt x="3829481" y="1561045"/>
                  </a:lnTo>
                  <a:lnTo>
                    <a:pt x="4079240" y="1437779"/>
                  </a:lnTo>
                  <a:lnTo>
                    <a:pt x="4079240" y="1426984"/>
                  </a:lnTo>
                  <a:lnTo>
                    <a:pt x="3842296" y="1543837"/>
                  </a:lnTo>
                  <a:lnTo>
                    <a:pt x="3944543" y="1406588"/>
                  </a:lnTo>
                  <a:lnTo>
                    <a:pt x="4245457" y="1242822"/>
                  </a:lnTo>
                  <a:lnTo>
                    <a:pt x="4251909" y="1249095"/>
                  </a:lnTo>
                  <a:lnTo>
                    <a:pt x="4255008" y="1254645"/>
                  </a:lnTo>
                  <a:lnTo>
                    <a:pt x="4255008" y="1204518"/>
                  </a:lnTo>
                  <a:lnTo>
                    <a:pt x="4227588" y="1205484"/>
                  </a:lnTo>
                  <a:lnTo>
                    <a:pt x="4239742" y="1227302"/>
                  </a:lnTo>
                  <a:lnTo>
                    <a:pt x="4232148" y="1229880"/>
                  </a:lnTo>
                  <a:lnTo>
                    <a:pt x="4238790" y="1236357"/>
                  </a:lnTo>
                  <a:lnTo>
                    <a:pt x="3957205" y="1389595"/>
                  </a:lnTo>
                  <a:lnTo>
                    <a:pt x="4044899" y="1271879"/>
                  </a:lnTo>
                  <a:lnTo>
                    <a:pt x="4046232" y="1274064"/>
                  </a:lnTo>
                  <a:lnTo>
                    <a:pt x="4050830" y="1266863"/>
                  </a:lnTo>
                  <a:lnTo>
                    <a:pt x="4076700" y="1286268"/>
                  </a:lnTo>
                  <a:lnTo>
                    <a:pt x="4083354" y="1249692"/>
                  </a:lnTo>
                  <a:lnTo>
                    <a:pt x="4091927" y="1202486"/>
                  </a:lnTo>
                  <a:lnTo>
                    <a:pt x="4039451" y="1206207"/>
                  </a:lnTo>
                  <a:lnTo>
                    <a:pt x="4039451" y="1262875"/>
                  </a:lnTo>
                  <a:lnTo>
                    <a:pt x="3936746" y="1400721"/>
                  </a:lnTo>
                  <a:lnTo>
                    <a:pt x="3924084" y="1407617"/>
                  </a:lnTo>
                  <a:lnTo>
                    <a:pt x="3924084" y="1417726"/>
                  </a:lnTo>
                  <a:lnTo>
                    <a:pt x="3823081" y="1553311"/>
                  </a:lnTo>
                  <a:lnTo>
                    <a:pt x="3810254" y="1559648"/>
                  </a:lnTo>
                  <a:lnTo>
                    <a:pt x="3810254" y="1570532"/>
                  </a:lnTo>
                  <a:lnTo>
                    <a:pt x="3773220" y="1620253"/>
                  </a:lnTo>
                  <a:lnTo>
                    <a:pt x="3760889" y="1625968"/>
                  </a:lnTo>
                  <a:lnTo>
                    <a:pt x="3760889" y="1636801"/>
                  </a:lnTo>
                  <a:lnTo>
                    <a:pt x="3687851" y="1734845"/>
                  </a:lnTo>
                  <a:lnTo>
                    <a:pt x="3676421" y="1739493"/>
                  </a:lnTo>
                  <a:lnTo>
                    <a:pt x="3676421" y="1750187"/>
                  </a:lnTo>
                  <a:lnTo>
                    <a:pt x="3652570" y="1782203"/>
                  </a:lnTo>
                  <a:lnTo>
                    <a:pt x="3642918" y="1785747"/>
                  </a:lnTo>
                  <a:lnTo>
                    <a:pt x="3642918" y="1795170"/>
                  </a:lnTo>
                  <a:lnTo>
                    <a:pt x="3356508" y="2179637"/>
                  </a:lnTo>
                  <a:lnTo>
                    <a:pt x="3539566" y="1833016"/>
                  </a:lnTo>
                  <a:lnTo>
                    <a:pt x="3642918" y="1795170"/>
                  </a:lnTo>
                  <a:lnTo>
                    <a:pt x="3642918" y="1785747"/>
                  </a:lnTo>
                  <a:lnTo>
                    <a:pt x="3545700" y="1821395"/>
                  </a:lnTo>
                  <a:lnTo>
                    <a:pt x="3557879" y="1798320"/>
                  </a:lnTo>
                  <a:lnTo>
                    <a:pt x="3676421" y="1750187"/>
                  </a:lnTo>
                  <a:lnTo>
                    <a:pt x="3676421" y="1739493"/>
                  </a:lnTo>
                  <a:lnTo>
                    <a:pt x="3565055" y="1784743"/>
                  </a:lnTo>
                  <a:lnTo>
                    <a:pt x="3605047" y="1709013"/>
                  </a:lnTo>
                  <a:lnTo>
                    <a:pt x="3760889" y="1636801"/>
                  </a:lnTo>
                  <a:lnTo>
                    <a:pt x="3760889" y="1625968"/>
                  </a:lnTo>
                  <a:lnTo>
                    <a:pt x="3612654" y="1694599"/>
                  </a:lnTo>
                  <a:lnTo>
                    <a:pt x="3631615" y="1658696"/>
                  </a:lnTo>
                  <a:lnTo>
                    <a:pt x="3810254" y="1570532"/>
                  </a:lnTo>
                  <a:lnTo>
                    <a:pt x="3810254" y="1559648"/>
                  </a:lnTo>
                  <a:lnTo>
                    <a:pt x="3639439" y="1643888"/>
                  </a:lnTo>
                  <a:lnTo>
                    <a:pt x="3692245" y="1543888"/>
                  </a:lnTo>
                  <a:lnTo>
                    <a:pt x="3924084" y="1417726"/>
                  </a:lnTo>
                  <a:lnTo>
                    <a:pt x="3924084" y="1407617"/>
                  </a:lnTo>
                  <a:lnTo>
                    <a:pt x="3699738" y="1529715"/>
                  </a:lnTo>
                  <a:lnTo>
                    <a:pt x="3763645" y="1408722"/>
                  </a:lnTo>
                  <a:lnTo>
                    <a:pt x="4025595" y="1247940"/>
                  </a:lnTo>
                  <a:lnTo>
                    <a:pt x="4034421" y="1254569"/>
                  </a:lnTo>
                  <a:lnTo>
                    <a:pt x="4039451" y="1262875"/>
                  </a:lnTo>
                  <a:lnTo>
                    <a:pt x="4039451" y="1206207"/>
                  </a:lnTo>
                  <a:lnTo>
                    <a:pt x="4006608" y="1208532"/>
                  </a:lnTo>
                  <a:lnTo>
                    <a:pt x="4023576" y="1236637"/>
                  </a:lnTo>
                  <a:lnTo>
                    <a:pt x="4015740" y="1240548"/>
                  </a:lnTo>
                  <a:lnTo>
                    <a:pt x="4017937" y="1242212"/>
                  </a:lnTo>
                  <a:lnTo>
                    <a:pt x="3771785" y="1393291"/>
                  </a:lnTo>
                  <a:lnTo>
                    <a:pt x="3835870" y="1271968"/>
                  </a:lnTo>
                  <a:lnTo>
                    <a:pt x="3864864" y="1287792"/>
                  </a:lnTo>
                  <a:lnTo>
                    <a:pt x="3865435" y="1255788"/>
                  </a:lnTo>
                  <a:lnTo>
                    <a:pt x="3866375" y="1202461"/>
                  </a:lnTo>
                  <a:lnTo>
                    <a:pt x="3823817" y="1208633"/>
                  </a:lnTo>
                  <a:lnTo>
                    <a:pt x="3823817" y="1272946"/>
                  </a:lnTo>
                  <a:lnTo>
                    <a:pt x="3755021" y="1403591"/>
                  </a:lnTo>
                  <a:lnTo>
                    <a:pt x="3746906" y="1408582"/>
                  </a:lnTo>
                  <a:lnTo>
                    <a:pt x="3746906" y="1418996"/>
                  </a:lnTo>
                  <a:lnTo>
                    <a:pt x="3684130" y="1538198"/>
                  </a:lnTo>
                  <a:lnTo>
                    <a:pt x="3676675" y="1542262"/>
                  </a:lnTo>
                  <a:lnTo>
                    <a:pt x="3676675" y="1552371"/>
                  </a:lnTo>
                  <a:lnTo>
                    <a:pt x="3624643" y="1651177"/>
                  </a:lnTo>
                  <a:lnTo>
                    <a:pt x="3616858" y="1655025"/>
                  </a:lnTo>
                  <a:lnTo>
                    <a:pt x="3616858" y="1665986"/>
                  </a:lnTo>
                  <a:lnTo>
                    <a:pt x="3598278" y="1701266"/>
                  </a:lnTo>
                  <a:lnTo>
                    <a:pt x="3590696" y="1704784"/>
                  </a:lnTo>
                  <a:lnTo>
                    <a:pt x="3590696" y="1715668"/>
                  </a:lnTo>
                  <a:lnTo>
                    <a:pt x="3551402" y="1790293"/>
                  </a:lnTo>
                  <a:lnTo>
                    <a:pt x="3544252" y="1793201"/>
                  </a:lnTo>
                  <a:lnTo>
                    <a:pt x="3544252" y="1803857"/>
                  </a:lnTo>
                  <a:lnTo>
                    <a:pt x="3532467" y="1826247"/>
                  </a:lnTo>
                  <a:lnTo>
                    <a:pt x="3526358" y="1828495"/>
                  </a:lnTo>
                  <a:lnTo>
                    <a:pt x="3526358" y="1837855"/>
                  </a:lnTo>
                  <a:lnTo>
                    <a:pt x="3342665" y="2186724"/>
                  </a:lnTo>
                  <a:lnTo>
                    <a:pt x="3437509" y="1870392"/>
                  </a:lnTo>
                  <a:lnTo>
                    <a:pt x="3526358" y="1837855"/>
                  </a:lnTo>
                  <a:lnTo>
                    <a:pt x="3526358" y="1828495"/>
                  </a:lnTo>
                  <a:lnTo>
                    <a:pt x="3440646" y="1859927"/>
                  </a:lnTo>
                  <a:lnTo>
                    <a:pt x="3445421" y="1844001"/>
                  </a:lnTo>
                  <a:lnTo>
                    <a:pt x="3544252" y="1803857"/>
                  </a:lnTo>
                  <a:lnTo>
                    <a:pt x="3544252" y="1793201"/>
                  </a:lnTo>
                  <a:lnTo>
                    <a:pt x="3449053" y="1831886"/>
                  </a:lnTo>
                  <a:lnTo>
                    <a:pt x="3466655" y="1773148"/>
                  </a:lnTo>
                  <a:lnTo>
                    <a:pt x="3590696" y="1715668"/>
                  </a:lnTo>
                  <a:lnTo>
                    <a:pt x="3590696" y="1704784"/>
                  </a:lnTo>
                  <a:lnTo>
                    <a:pt x="3470465" y="1760448"/>
                  </a:lnTo>
                  <a:lnTo>
                    <a:pt x="3478276" y="1734375"/>
                  </a:lnTo>
                  <a:lnTo>
                    <a:pt x="3616858" y="1665986"/>
                  </a:lnTo>
                  <a:lnTo>
                    <a:pt x="3616858" y="1655025"/>
                  </a:lnTo>
                  <a:lnTo>
                    <a:pt x="3482149" y="1721459"/>
                  </a:lnTo>
                  <a:lnTo>
                    <a:pt x="3504806" y="1645894"/>
                  </a:lnTo>
                  <a:lnTo>
                    <a:pt x="3676675" y="1552371"/>
                  </a:lnTo>
                  <a:lnTo>
                    <a:pt x="3676675" y="1542262"/>
                  </a:lnTo>
                  <a:lnTo>
                    <a:pt x="3508425" y="1633829"/>
                  </a:lnTo>
                  <a:lnTo>
                    <a:pt x="3533584" y="1549920"/>
                  </a:lnTo>
                  <a:lnTo>
                    <a:pt x="3746906" y="1418996"/>
                  </a:lnTo>
                  <a:lnTo>
                    <a:pt x="3746906" y="1408582"/>
                  </a:lnTo>
                  <a:lnTo>
                    <a:pt x="3537420" y="1537144"/>
                  </a:lnTo>
                  <a:lnTo>
                    <a:pt x="3573310" y="1417459"/>
                  </a:lnTo>
                  <a:lnTo>
                    <a:pt x="3801821" y="1253413"/>
                  </a:lnTo>
                  <a:lnTo>
                    <a:pt x="3815118" y="1260665"/>
                  </a:lnTo>
                  <a:lnTo>
                    <a:pt x="3823817" y="1272946"/>
                  </a:lnTo>
                  <a:lnTo>
                    <a:pt x="3823817" y="1208633"/>
                  </a:lnTo>
                  <a:lnTo>
                    <a:pt x="3782580" y="1214628"/>
                  </a:lnTo>
                  <a:lnTo>
                    <a:pt x="3802126" y="1242275"/>
                  </a:lnTo>
                  <a:lnTo>
                    <a:pt x="3577539" y="1403337"/>
                  </a:lnTo>
                  <a:lnTo>
                    <a:pt x="3615588" y="1276464"/>
                  </a:lnTo>
                  <a:lnTo>
                    <a:pt x="3646944" y="1286268"/>
                  </a:lnTo>
                  <a:lnTo>
                    <a:pt x="3642944" y="1261872"/>
                  </a:lnTo>
                  <a:lnTo>
                    <a:pt x="3633228" y="1202448"/>
                  </a:lnTo>
                  <a:lnTo>
                    <a:pt x="3606800" y="1208697"/>
                  </a:lnTo>
                  <a:lnTo>
                    <a:pt x="3606800" y="1273721"/>
                  </a:lnTo>
                  <a:lnTo>
                    <a:pt x="3565220" y="1412176"/>
                  </a:lnTo>
                  <a:lnTo>
                    <a:pt x="3560965" y="1415237"/>
                  </a:lnTo>
                  <a:lnTo>
                    <a:pt x="3560965" y="1426311"/>
                  </a:lnTo>
                  <a:lnTo>
                    <a:pt x="3525482" y="1544472"/>
                  </a:lnTo>
                  <a:lnTo>
                    <a:pt x="3521633" y="1546834"/>
                  </a:lnTo>
                  <a:lnTo>
                    <a:pt x="3521633" y="1557248"/>
                  </a:lnTo>
                  <a:lnTo>
                    <a:pt x="3496741" y="1640179"/>
                  </a:lnTo>
                  <a:lnTo>
                    <a:pt x="3493109" y="1642160"/>
                  </a:lnTo>
                  <a:lnTo>
                    <a:pt x="3493109" y="1652270"/>
                  </a:lnTo>
                  <a:lnTo>
                    <a:pt x="3470630" y="1727136"/>
                  </a:lnTo>
                  <a:lnTo>
                    <a:pt x="3466744" y="1729054"/>
                  </a:lnTo>
                  <a:lnTo>
                    <a:pt x="3466744" y="1740065"/>
                  </a:lnTo>
                  <a:lnTo>
                    <a:pt x="3459035" y="1765757"/>
                  </a:lnTo>
                  <a:lnTo>
                    <a:pt x="3455212" y="1767535"/>
                  </a:lnTo>
                  <a:lnTo>
                    <a:pt x="3455212" y="1778444"/>
                  </a:lnTo>
                  <a:lnTo>
                    <a:pt x="3437801" y="1836458"/>
                  </a:lnTo>
                  <a:lnTo>
                    <a:pt x="3434169" y="1837944"/>
                  </a:lnTo>
                  <a:lnTo>
                    <a:pt x="3434169" y="1848573"/>
                  </a:lnTo>
                  <a:lnTo>
                    <a:pt x="3429533" y="1864004"/>
                  </a:lnTo>
                  <a:lnTo>
                    <a:pt x="3426383" y="1865160"/>
                  </a:lnTo>
                  <a:lnTo>
                    <a:pt x="3426383" y="1874456"/>
                  </a:lnTo>
                  <a:lnTo>
                    <a:pt x="3332213" y="2188083"/>
                  </a:lnTo>
                  <a:lnTo>
                    <a:pt x="3356699" y="1899983"/>
                  </a:lnTo>
                  <a:lnTo>
                    <a:pt x="3426383" y="1874456"/>
                  </a:lnTo>
                  <a:lnTo>
                    <a:pt x="3426383" y="1865160"/>
                  </a:lnTo>
                  <a:lnTo>
                    <a:pt x="3357511" y="1890407"/>
                  </a:lnTo>
                  <a:lnTo>
                    <a:pt x="3358451" y="1879320"/>
                  </a:lnTo>
                  <a:lnTo>
                    <a:pt x="3434169" y="1848573"/>
                  </a:lnTo>
                  <a:lnTo>
                    <a:pt x="3434169" y="1837944"/>
                  </a:lnTo>
                  <a:lnTo>
                    <a:pt x="3359378" y="1868322"/>
                  </a:lnTo>
                  <a:lnTo>
                    <a:pt x="3363404" y="1821002"/>
                  </a:lnTo>
                  <a:lnTo>
                    <a:pt x="3455212" y="1778444"/>
                  </a:lnTo>
                  <a:lnTo>
                    <a:pt x="3455212" y="1767535"/>
                  </a:lnTo>
                  <a:lnTo>
                    <a:pt x="3364369" y="1809584"/>
                  </a:lnTo>
                  <a:lnTo>
                    <a:pt x="3366046" y="1789760"/>
                  </a:lnTo>
                  <a:lnTo>
                    <a:pt x="3466744" y="1740065"/>
                  </a:lnTo>
                  <a:lnTo>
                    <a:pt x="3466744" y="1729054"/>
                  </a:lnTo>
                  <a:lnTo>
                    <a:pt x="3367036" y="1778228"/>
                  </a:lnTo>
                  <a:lnTo>
                    <a:pt x="3372154" y="1718094"/>
                  </a:lnTo>
                  <a:lnTo>
                    <a:pt x="3493109" y="1652270"/>
                  </a:lnTo>
                  <a:lnTo>
                    <a:pt x="3493109" y="1642160"/>
                  </a:lnTo>
                  <a:lnTo>
                    <a:pt x="3373056" y="1707489"/>
                  </a:lnTo>
                  <a:lnTo>
                    <a:pt x="3378352" y="1645196"/>
                  </a:lnTo>
                  <a:lnTo>
                    <a:pt x="3521633" y="1557248"/>
                  </a:lnTo>
                  <a:lnTo>
                    <a:pt x="3521633" y="1546834"/>
                  </a:lnTo>
                  <a:lnTo>
                    <a:pt x="3379292" y="1634197"/>
                  </a:lnTo>
                  <a:lnTo>
                    <a:pt x="3386315" y="1551698"/>
                  </a:lnTo>
                  <a:lnTo>
                    <a:pt x="3560965" y="1426311"/>
                  </a:lnTo>
                  <a:lnTo>
                    <a:pt x="3560965" y="1415237"/>
                  </a:lnTo>
                  <a:lnTo>
                    <a:pt x="3387331" y="1539748"/>
                  </a:lnTo>
                  <a:lnTo>
                    <a:pt x="3398824" y="1404620"/>
                  </a:lnTo>
                  <a:lnTo>
                    <a:pt x="3577196" y="1255268"/>
                  </a:lnTo>
                  <a:lnTo>
                    <a:pt x="3579291" y="1257769"/>
                  </a:lnTo>
                  <a:lnTo>
                    <a:pt x="3573792" y="1263408"/>
                  </a:lnTo>
                  <a:lnTo>
                    <a:pt x="3587724" y="1267764"/>
                  </a:lnTo>
                  <a:lnTo>
                    <a:pt x="3598176" y="1280160"/>
                  </a:lnTo>
                  <a:lnTo>
                    <a:pt x="3601783" y="1272159"/>
                  </a:lnTo>
                  <a:lnTo>
                    <a:pt x="3606800" y="1273721"/>
                  </a:lnTo>
                  <a:lnTo>
                    <a:pt x="3606800" y="1208697"/>
                  </a:lnTo>
                  <a:lnTo>
                    <a:pt x="3549408" y="1222248"/>
                  </a:lnTo>
                  <a:lnTo>
                    <a:pt x="3570922" y="1247800"/>
                  </a:lnTo>
                  <a:lnTo>
                    <a:pt x="3399993" y="1390929"/>
                  </a:lnTo>
                  <a:lnTo>
                    <a:pt x="3409581" y="1278229"/>
                  </a:lnTo>
                  <a:lnTo>
                    <a:pt x="3444252" y="1281696"/>
                  </a:lnTo>
                  <a:lnTo>
                    <a:pt x="3437471" y="1264920"/>
                  </a:lnTo>
                  <a:lnTo>
                    <a:pt x="3412248" y="1202436"/>
                  </a:lnTo>
                  <a:lnTo>
                    <a:pt x="3400501" y="1206220"/>
                  </a:lnTo>
                  <a:lnTo>
                    <a:pt x="3400501" y="1277315"/>
                  </a:lnTo>
                  <a:lnTo>
                    <a:pt x="3389922" y="1399362"/>
                  </a:lnTo>
                  <a:lnTo>
                    <a:pt x="3388741" y="1400352"/>
                  </a:lnTo>
                  <a:lnTo>
                    <a:pt x="3388741" y="1413078"/>
                  </a:lnTo>
                  <a:lnTo>
                    <a:pt x="3377133" y="1547063"/>
                  </a:lnTo>
                  <a:lnTo>
                    <a:pt x="3376091" y="1547812"/>
                  </a:lnTo>
                  <a:lnTo>
                    <a:pt x="3376091" y="1559039"/>
                  </a:lnTo>
                  <a:lnTo>
                    <a:pt x="3369018" y="1640497"/>
                  </a:lnTo>
                  <a:lnTo>
                    <a:pt x="3368065" y="1641094"/>
                  </a:lnTo>
                  <a:lnTo>
                    <a:pt x="3368065" y="1651508"/>
                  </a:lnTo>
                  <a:lnTo>
                    <a:pt x="3362731" y="1713115"/>
                  </a:lnTo>
                  <a:lnTo>
                    <a:pt x="3361817" y="1713623"/>
                  </a:lnTo>
                  <a:lnTo>
                    <a:pt x="3361817" y="1723720"/>
                  </a:lnTo>
                  <a:lnTo>
                    <a:pt x="3356648" y="1783359"/>
                  </a:lnTo>
                  <a:lnTo>
                    <a:pt x="3355644" y="1783854"/>
                  </a:lnTo>
                  <a:lnTo>
                    <a:pt x="3355644" y="1794903"/>
                  </a:lnTo>
                  <a:lnTo>
                    <a:pt x="3353955" y="1814410"/>
                  </a:lnTo>
                  <a:lnTo>
                    <a:pt x="3352965" y="1814880"/>
                  </a:lnTo>
                  <a:lnTo>
                    <a:pt x="3352965" y="1825828"/>
                  </a:lnTo>
                  <a:lnTo>
                    <a:pt x="3348926" y="1872564"/>
                  </a:lnTo>
                  <a:lnTo>
                    <a:pt x="3347974" y="1872957"/>
                  </a:lnTo>
                  <a:lnTo>
                    <a:pt x="3347974" y="1883575"/>
                  </a:lnTo>
                  <a:lnTo>
                    <a:pt x="3347059" y="1894243"/>
                  </a:lnTo>
                  <a:lnTo>
                    <a:pt x="3085376" y="1990217"/>
                  </a:lnTo>
                  <a:lnTo>
                    <a:pt x="3347974" y="1883575"/>
                  </a:lnTo>
                  <a:lnTo>
                    <a:pt x="3347974" y="1872957"/>
                  </a:lnTo>
                  <a:lnTo>
                    <a:pt x="2969018" y="2026945"/>
                  </a:lnTo>
                  <a:lnTo>
                    <a:pt x="2957322" y="2019414"/>
                  </a:lnTo>
                  <a:lnTo>
                    <a:pt x="2957322" y="2031695"/>
                  </a:lnTo>
                  <a:lnTo>
                    <a:pt x="2934030" y="2041169"/>
                  </a:lnTo>
                  <a:lnTo>
                    <a:pt x="2922041" y="2034717"/>
                  </a:lnTo>
                  <a:lnTo>
                    <a:pt x="2922041" y="2046033"/>
                  </a:lnTo>
                  <a:lnTo>
                    <a:pt x="2911056" y="2050503"/>
                  </a:lnTo>
                  <a:lnTo>
                    <a:pt x="2898571" y="2044522"/>
                  </a:lnTo>
                  <a:lnTo>
                    <a:pt x="2898571" y="2055571"/>
                  </a:lnTo>
                  <a:lnTo>
                    <a:pt x="2890774" y="2058746"/>
                  </a:lnTo>
                  <a:lnTo>
                    <a:pt x="2877693" y="2053082"/>
                  </a:lnTo>
                  <a:lnTo>
                    <a:pt x="2877693" y="2064054"/>
                  </a:lnTo>
                  <a:lnTo>
                    <a:pt x="2872854" y="2066023"/>
                  </a:lnTo>
                  <a:lnTo>
                    <a:pt x="2859328" y="2060663"/>
                  </a:lnTo>
                  <a:lnTo>
                    <a:pt x="2859328" y="2071522"/>
                  </a:lnTo>
                  <a:lnTo>
                    <a:pt x="2856420" y="2072703"/>
                  </a:lnTo>
                  <a:lnTo>
                    <a:pt x="2842425" y="2067598"/>
                  </a:lnTo>
                  <a:lnTo>
                    <a:pt x="2842425" y="2078393"/>
                  </a:lnTo>
                  <a:lnTo>
                    <a:pt x="2839745" y="2079472"/>
                  </a:lnTo>
                  <a:lnTo>
                    <a:pt x="2826080" y="2074862"/>
                  </a:lnTo>
                  <a:lnTo>
                    <a:pt x="2826080" y="2085035"/>
                  </a:lnTo>
                  <a:lnTo>
                    <a:pt x="2818930" y="2087943"/>
                  </a:lnTo>
                  <a:lnTo>
                    <a:pt x="2793606" y="2097214"/>
                  </a:lnTo>
                  <a:lnTo>
                    <a:pt x="2779509" y="2092680"/>
                  </a:lnTo>
                  <a:lnTo>
                    <a:pt x="2779509" y="2102396"/>
                  </a:lnTo>
                  <a:lnTo>
                    <a:pt x="2667571" y="2143455"/>
                  </a:lnTo>
                  <a:lnTo>
                    <a:pt x="2765729" y="2097963"/>
                  </a:lnTo>
                  <a:lnTo>
                    <a:pt x="2779509" y="2102396"/>
                  </a:lnTo>
                  <a:lnTo>
                    <a:pt x="2779509" y="2092680"/>
                  </a:lnTo>
                  <a:lnTo>
                    <a:pt x="2778112" y="2092223"/>
                  </a:lnTo>
                  <a:lnTo>
                    <a:pt x="2807309" y="2078697"/>
                  </a:lnTo>
                  <a:lnTo>
                    <a:pt x="2826080" y="2085035"/>
                  </a:lnTo>
                  <a:lnTo>
                    <a:pt x="2826080" y="2074862"/>
                  </a:lnTo>
                  <a:lnTo>
                    <a:pt x="2820009" y="2072805"/>
                  </a:lnTo>
                  <a:lnTo>
                    <a:pt x="2823159" y="2071344"/>
                  </a:lnTo>
                  <a:lnTo>
                    <a:pt x="2842425" y="2078393"/>
                  </a:lnTo>
                  <a:lnTo>
                    <a:pt x="2842425" y="2067598"/>
                  </a:lnTo>
                  <a:lnTo>
                    <a:pt x="2836189" y="2065312"/>
                  </a:lnTo>
                  <a:lnTo>
                    <a:pt x="2839643" y="2063711"/>
                  </a:lnTo>
                  <a:lnTo>
                    <a:pt x="2859328" y="2071522"/>
                  </a:lnTo>
                  <a:lnTo>
                    <a:pt x="2859328" y="2060663"/>
                  </a:lnTo>
                  <a:lnTo>
                    <a:pt x="2852267" y="2057857"/>
                  </a:lnTo>
                  <a:lnTo>
                    <a:pt x="2857652" y="2055368"/>
                  </a:lnTo>
                  <a:lnTo>
                    <a:pt x="2877693" y="2064054"/>
                  </a:lnTo>
                  <a:lnTo>
                    <a:pt x="2877693" y="2053082"/>
                  </a:lnTo>
                  <a:lnTo>
                    <a:pt x="2869895" y="2049691"/>
                  </a:lnTo>
                  <a:lnTo>
                    <a:pt x="2878264" y="2045817"/>
                  </a:lnTo>
                  <a:lnTo>
                    <a:pt x="2898571" y="2055571"/>
                  </a:lnTo>
                  <a:lnTo>
                    <a:pt x="2898571" y="2044522"/>
                  </a:lnTo>
                  <a:lnTo>
                    <a:pt x="2889961" y="2040394"/>
                  </a:lnTo>
                  <a:lnTo>
                    <a:pt x="2901581" y="2035009"/>
                  </a:lnTo>
                  <a:lnTo>
                    <a:pt x="2922041" y="2046033"/>
                  </a:lnTo>
                  <a:lnTo>
                    <a:pt x="2922041" y="2034717"/>
                  </a:lnTo>
                  <a:lnTo>
                    <a:pt x="2912872" y="2029777"/>
                  </a:lnTo>
                  <a:lnTo>
                    <a:pt x="2936976" y="2018601"/>
                  </a:lnTo>
                  <a:lnTo>
                    <a:pt x="2957322" y="2031695"/>
                  </a:lnTo>
                  <a:lnTo>
                    <a:pt x="2957322" y="2019414"/>
                  </a:lnTo>
                  <a:lnTo>
                    <a:pt x="2948076" y="2013458"/>
                  </a:lnTo>
                  <a:lnTo>
                    <a:pt x="3352965" y="1825828"/>
                  </a:lnTo>
                  <a:lnTo>
                    <a:pt x="3352965" y="1814880"/>
                  </a:lnTo>
                  <a:lnTo>
                    <a:pt x="2938068" y="2007006"/>
                  </a:lnTo>
                  <a:lnTo>
                    <a:pt x="2932773" y="2003602"/>
                  </a:lnTo>
                  <a:lnTo>
                    <a:pt x="3355644" y="1794903"/>
                  </a:lnTo>
                  <a:lnTo>
                    <a:pt x="3355644" y="1783854"/>
                  </a:lnTo>
                  <a:lnTo>
                    <a:pt x="2926956" y="1995271"/>
                  </a:lnTo>
                  <a:lnTo>
                    <a:pt x="2926956" y="2012149"/>
                  </a:lnTo>
                  <a:lnTo>
                    <a:pt x="2901785" y="2023808"/>
                  </a:lnTo>
                  <a:lnTo>
                    <a:pt x="2897009" y="2021243"/>
                  </a:lnTo>
                  <a:lnTo>
                    <a:pt x="2921952" y="2008936"/>
                  </a:lnTo>
                  <a:lnTo>
                    <a:pt x="2926956" y="2012149"/>
                  </a:lnTo>
                  <a:lnTo>
                    <a:pt x="2926956" y="1995271"/>
                  </a:lnTo>
                  <a:lnTo>
                    <a:pt x="2922930" y="1997252"/>
                  </a:lnTo>
                  <a:lnTo>
                    <a:pt x="2912097" y="1990280"/>
                  </a:lnTo>
                  <a:lnTo>
                    <a:pt x="2912097" y="2002586"/>
                  </a:lnTo>
                  <a:lnTo>
                    <a:pt x="2890507" y="2013242"/>
                  </a:lnTo>
                  <a:lnTo>
                    <a:pt x="2890507" y="2029040"/>
                  </a:lnTo>
                  <a:lnTo>
                    <a:pt x="2878188" y="2034743"/>
                  </a:lnTo>
                  <a:lnTo>
                    <a:pt x="2873857" y="2032673"/>
                  </a:lnTo>
                  <a:lnTo>
                    <a:pt x="2886062" y="2026653"/>
                  </a:lnTo>
                  <a:lnTo>
                    <a:pt x="2890507" y="2029040"/>
                  </a:lnTo>
                  <a:lnTo>
                    <a:pt x="2890507" y="2013242"/>
                  </a:lnTo>
                  <a:lnTo>
                    <a:pt x="2886151" y="2015388"/>
                  </a:lnTo>
                  <a:lnTo>
                    <a:pt x="2875203" y="2009495"/>
                  </a:lnTo>
                  <a:lnTo>
                    <a:pt x="2875203" y="2020785"/>
                  </a:lnTo>
                  <a:lnTo>
                    <a:pt x="2866491" y="2025091"/>
                  </a:lnTo>
                  <a:lnTo>
                    <a:pt x="2866491" y="2040153"/>
                  </a:lnTo>
                  <a:lnTo>
                    <a:pt x="2857512" y="2044319"/>
                  </a:lnTo>
                  <a:lnTo>
                    <a:pt x="2853639" y="2042655"/>
                  </a:lnTo>
                  <a:lnTo>
                    <a:pt x="2862542" y="2038261"/>
                  </a:lnTo>
                  <a:lnTo>
                    <a:pt x="2866491" y="2040153"/>
                  </a:lnTo>
                  <a:lnTo>
                    <a:pt x="2866491" y="2025091"/>
                  </a:lnTo>
                  <a:lnTo>
                    <a:pt x="2862326" y="2027135"/>
                  </a:lnTo>
                  <a:lnTo>
                    <a:pt x="2851010" y="2021713"/>
                  </a:lnTo>
                  <a:lnTo>
                    <a:pt x="2851010" y="2032723"/>
                  </a:lnTo>
                  <a:lnTo>
                    <a:pt x="2845270" y="2035556"/>
                  </a:lnTo>
                  <a:lnTo>
                    <a:pt x="2845270" y="2049983"/>
                  </a:lnTo>
                  <a:lnTo>
                    <a:pt x="2839351" y="2052726"/>
                  </a:lnTo>
                  <a:lnTo>
                    <a:pt x="2835948" y="2051380"/>
                  </a:lnTo>
                  <a:lnTo>
                    <a:pt x="2841815" y="2048484"/>
                  </a:lnTo>
                  <a:lnTo>
                    <a:pt x="2845270" y="2049983"/>
                  </a:lnTo>
                  <a:lnTo>
                    <a:pt x="2845270" y="2035556"/>
                  </a:lnTo>
                  <a:lnTo>
                    <a:pt x="2841536" y="2037397"/>
                  </a:lnTo>
                  <a:lnTo>
                    <a:pt x="2829699" y="2032266"/>
                  </a:lnTo>
                  <a:lnTo>
                    <a:pt x="2829699" y="2043226"/>
                  </a:lnTo>
                  <a:lnTo>
                    <a:pt x="2826715" y="2044712"/>
                  </a:lnTo>
                  <a:lnTo>
                    <a:pt x="2826715" y="2058581"/>
                  </a:lnTo>
                  <a:lnTo>
                    <a:pt x="2822778" y="2060397"/>
                  </a:lnTo>
                  <a:lnTo>
                    <a:pt x="2819844" y="2059330"/>
                  </a:lnTo>
                  <a:lnTo>
                    <a:pt x="2823743" y="2057412"/>
                  </a:lnTo>
                  <a:lnTo>
                    <a:pt x="2826715" y="2058581"/>
                  </a:lnTo>
                  <a:lnTo>
                    <a:pt x="2826715" y="2044712"/>
                  </a:lnTo>
                  <a:lnTo>
                    <a:pt x="2823324" y="2046376"/>
                  </a:lnTo>
                  <a:lnTo>
                    <a:pt x="2811119" y="2041537"/>
                  </a:lnTo>
                  <a:lnTo>
                    <a:pt x="2811119" y="2052396"/>
                  </a:lnTo>
                  <a:lnTo>
                    <a:pt x="2809748" y="2053082"/>
                  </a:lnTo>
                  <a:lnTo>
                    <a:pt x="2809748" y="2066442"/>
                  </a:lnTo>
                  <a:lnTo>
                    <a:pt x="2806115" y="2068118"/>
                  </a:lnTo>
                  <a:lnTo>
                    <a:pt x="2803690" y="2067306"/>
                  </a:lnTo>
                  <a:lnTo>
                    <a:pt x="2807258" y="2065540"/>
                  </a:lnTo>
                  <a:lnTo>
                    <a:pt x="2809748" y="2066442"/>
                  </a:lnTo>
                  <a:lnTo>
                    <a:pt x="2809748" y="2053082"/>
                  </a:lnTo>
                  <a:lnTo>
                    <a:pt x="2806763" y="2054542"/>
                  </a:lnTo>
                  <a:lnTo>
                    <a:pt x="2794177" y="2049945"/>
                  </a:lnTo>
                  <a:lnTo>
                    <a:pt x="2794177" y="2060752"/>
                  </a:lnTo>
                  <a:lnTo>
                    <a:pt x="2793415" y="2061133"/>
                  </a:lnTo>
                  <a:lnTo>
                    <a:pt x="2793415" y="2073998"/>
                  </a:lnTo>
                  <a:lnTo>
                    <a:pt x="2763926" y="2087651"/>
                  </a:lnTo>
                  <a:lnTo>
                    <a:pt x="2763024" y="2087372"/>
                  </a:lnTo>
                  <a:lnTo>
                    <a:pt x="2791447" y="2073338"/>
                  </a:lnTo>
                  <a:lnTo>
                    <a:pt x="2793415" y="2073998"/>
                  </a:lnTo>
                  <a:lnTo>
                    <a:pt x="2793415" y="2061133"/>
                  </a:lnTo>
                  <a:lnTo>
                    <a:pt x="2790152" y="2062734"/>
                  </a:lnTo>
                  <a:lnTo>
                    <a:pt x="2777921" y="2058606"/>
                  </a:lnTo>
                  <a:lnTo>
                    <a:pt x="2777921" y="2068766"/>
                  </a:lnTo>
                  <a:lnTo>
                    <a:pt x="2751544" y="2081771"/>
                  </a:lnTo>
                  <a:lnTo>
                    <a:pt x="2751544" y="2093391"/>
                  </a:lnTo>
                  <a:lnTo>
                    <a:pt x="2739809" y="2098827"/>
                  </a:lnTo>
                  <a:lnTo>
                    <a:pt x="2751099" y="2093252"/>
                  </a:lnTo>
                  <a:lnTo>
                    <a:pt x="2751544" y="2093391"/>
                  </a:lnTo>
                  <a:lnTo>
                    <a:pt x="2751544" y="2081771"/>
                  </a:lnTo>
                  <a:lnTo>
                    <a:pt x="2749219" y="2082914"/>
                  </a:lnTo>
                  <a:lnTo>
                    <a:pt x="2737294" y="2079078"/>
                  </a:lnTo>
                  <a:lnTo>
                    <a:pt x="2737294" y="2088807"/>
                  </a:lnTo>
                  <a:lnTo>
                    <a:pt x="2595270" y="2158860"/>
                  </a:lnTo>
                  <a:lnTo>
                    <a:pt x="2595270" y="2178824"/>
                  </a:lnTo>
                  <a:lnTo>
                    <a:pt x="2562441" y="2192172"/>
                  </a:lnTo>
                  <a:lnTo>
                    <a:pt x="2576004" y="2185886"/>
                  </a:lnTo>
                  <a:lnTo>
                    <a:pt x="2595270" y="2178824"/>
                  </a:lnTo>
                  <a:lnTo>
                    <a:pt x="2595270" y="2158860"/>
                  </a:lnTo>
                  <a:lnTo>
                    <a:pt x="2507284" y="2202243"/>
                  </a:lnTo>
                  <a:lnTo>
                    <a:pt x="2451798" y="2222576"/>
                  </a:lnTo>
                  <a:lnTo>
                    <a:pt x="2472664" y="2207603"/>
                  </a:lnTo>
                  <a:lnTo>
                    <a:pt x="2708186" y="2079421"/>
                  </a:lnTo>
                  <a:lnTo>
                    <a:pt x="2737294" y="2088807"/>
                  </a:lnTo>
                  <a:lnTo>
                    <a:pt x="2737294" y="2079078"/>
                  </a:lnTo>
                  <a:lnTo>
                    <a:pt x="2719425" y="2073313"/>
                  </a:lnTo>
                  <a:lnTo>
                    <a:pt x="2746984" y="2058314"/>
                  </a:lnTo>
                  <a:lnTo>
                    <a:pt x="2777921" y="2068766"/>
                  </a:lnTo>
                  <a:lnTo>
                    <a:pt x="2777921" y="2058606"/>
                  </a:lnTo>
                  <a:lnTo>
                    <a:pt x="2758503" y="2052040"/>
                  </a:lnTo>
                  <a:lnTo>
                    <a:pt x="2763278" y="2049437"/>
                  </a:lnTo>
                  <a:lnTo>
                    <a:pt x="2794177" y="2060752"/>
                  </a:lnTo>
                  <a:lnTo>
                    <a:pt x="2794177" y="2049945"/>
                  </a:lnTo>
                  <a:lnTo>
                    <a:pt x="2775153" y="2042985"/>
                  </a:lnTo>
                  <a:lnTo>
                    <a:pt x="2780334" y="2040166"/>
                  </a:lnTo>
                  <a:lnTo>
                    <a:pt x="2811119" y="2052396"/>
                  </a:lnTo>
                  <a:lnTo>
                    <a:pt x="2811119" y="2041537"/>
                  </a:lnTo>
                  <a:lnTo>
                    <a:pt x="2791866" y="2033892"/>
                  </a:lnTo>
                  <a:lnTo>
                    <a:pt x="2799105" y="2029942"/>
                  </a:lnTo>
                  <a:lnTo>
                    <a:pt x="2829699" y="2043226"/>
                  </a:lnTo>
                  <a:lnTo>
                    <a:pt x="2829699" y="2032266"/>
                  </a:lnTo>
                  <a:lnTo>
                    <a:pt x="2810306" y="2023846"/>
                  </a:lnTo>
                  <a:lnTo>
                    <a:pt x="2820733" y="2018169"/>
                  </a:lnTo>
                  <a:lnTo>
                    <a:pt x="2851010" y="2032723"/>
                  </a:lnTo>
                  <a:lnTo>
                    <a:pt x="2851010" y="2021713"/>
                  </a:lnTo>
                  <a:lnTo>
                    <a:pt x="2831477" y="2012327"/>
                  </a:lnTo>
                  <a:lnTo>
                    <a:pt x="2845435" y="2004733"/>
                  </a:lnTo>
                  <a:lnTo>
                    <a:pt x="2875203" y="2020785"/>
                  </a:lnTo>
                  <a:lnTo>
                    <a:pt x="2875203" y="2009495"/>
                  </a:lnTo>
                  <a:lnTo>
                    <a:pt x="2855849" y="1999068"/>
                  </a:lnTo>
                  <a:lnTo>
                    <a:pt x="2883370" y="1984095"/>
                  </a:lnTo>
                  <a:lnTo>
                    <a:pt x="2912097" y="2002586"/>
                  </a:lnTo>
                  <a:lnTo>
                    <a:pt x="2912097" y="1990280"/>
                  </a:lnTo>
                  <a:lnTo>
                    <a:pt x="2893745" y="1978444"/>
                  </a:lnTo>
                  <a:lnTo>
                    <a:pt x="3361817" y="1723720"/>
                  </a:lnTo>
                  <a:lnTo>
                    <a:pt x="3361817" y="1713623"/>
                  </a:lnTo>
                  <a:lnTo>
                    <a:pt x="2885236" y="1972970"/>
                  </a:lnTo>
                  <a:lnTo>
                    <a:pt x="2874861" y="1966290"/>
                  </a:lnTo>
                  <a:lnTo>
                    <a:pt x="2874861" y="1978609"/>
                  </a:lnTo>
                  <a:lnTo>
                    <a:pt x="2846514" y="1994039"/>
                  </a:lnTo>
                  <a:lnTo>
                    <a:pt x="2836113" y="1988439"/>
                  </a:lnTo>
                  <a:lnTo>
                    <a:pt x="2836113" y="1999703"/>
                  </a:lnTo>
                  <a:lnTo>
                    <a:pt x="2821609" y="2007590"/>
                  </a:lnTo>
                  <a:lnTo>
                    <a:pt x="2810878" y="2002447"/>
                  </a:lnTo>
                  <a:lnTo>
                    <a:pt x="2810878" y="2013432"/>
                  </a:lnTo>
                  <a:lnTo>
                    <a:pt x="2799981" y="2019363"/>
                  </a:lnTo>
                  <a:lnTo>
                    <a:pt x="2788780" y="2014499"/>
                  </a:lnTo>
                  <a:lnTo>
                    <a:pt x="2788780" y="2025459"/>
                  </a:lnTo>
                  <a:lnTo>
                    <a:pt x="2781135" y="2029625"/>
                  </a:lnTo>
                  <a:lnTo>
                    <a:pt x="2769603" y="2025053"/>
                  </a:lnTo>
                  <a:lnTo>
                    <a:pt x="2769603" y="2035898"/>
                  </a:lnTo>
                  <a:lnTo>
                    <a:pt x="2764053" y="2038908"/>
                  </a:lnTo>
                  <a:lnTo>
                    <a:pt x="2752179" y="2034578"/>
                  </a:lnTo>
                  <a:lnTo>
                    <a:pt x="2752179" y="2045373"/>
                  </a:lnTo>
                  <a:lnTo>
                    <a:pt x="2747048" y="2048167"/>
                  </a:lnTo>
                  <a:lnTo>
                    <a:pt x="2735529" y="2044280"/>
                  </a:lnTo>
                  <a:lnTo>
                    <a:pt x="2735529" y="2054440"/>
                  </a:lnTo>
                  <a:lnTo>
                    <a:pt x="2707767" y="2069553"/>
                  </a:lnTo>
                  <a:lnTo>
                    <a:pt x="2696527" y="2065934"/>
                  </a:lnTo>
                  <a:lnTo>
                    <a:pt x="2696527" y="2075662"/>
                  </a:lnTo>
                  <a:lnTo>
                    <a:pt x="2530856" y="2165820"/>
                  </a:lnTo>
                  <a:lnTo>
                    <a:pt x="2535250" y="2162670"/>
                  </a:lnTo>
                  <a:lnTo>
                    <a:pt x="2683726" y="2071535"/>
                  </a:lnTo>
                  <a:lnTo>
                    <a:pt x="2696527" y="2075662"/>
                  </a:lnTo>
                  <a:lnTo>
                    <a:pt x="2696527" y="2065934"/>
                  </a:lnTo>
                  <a:lnTo>
                    <a:pt x="2694127" y="2065159"/>
                  </a:lnTo>
                  <a:lnTo>
                    <a:pt x="2720086" y="2049221"/>
                  </a:lnTo>
                  <a:lnTo>
                    <a:pt x="2735529" y="2054440"/>
                  </a:lnTo>
                  <a:lnTo>
                    <a:pt x="2735529" y="2044280"/>
                  </a:lnTo>
                  <a:lnTo>
                    <a:pt x="2730766" y="2042668"/>
                  </a:lnTo>
                  <a:lnTo>
                    <a:pt x="2735999" y="2039454"/>
                  </a:lnTo>
                  <a:lnTo>
                    <a:pt x="2752179" y="2045373"/>
                  </a:lnTo>
                  <a:lnTo>
                    <a:pt x="2752179" y="2034578"/>
                  </a:lnTo>
                  <a:lnTo>
                    <a:pt x="2747035" y="2032685"/>
                  </a:lnTo>
                  <a:lnTo>
                    <a:pt x="2752725" y="2029193"/>
                  </a:lnTo>
                  <a:lnTo>
                    <a:pt x="2769603" y="2035898"/>
                  </a:lnTo>
                  <a:lnTo>
                    <a:pt x="2769603" y="2025053"/>
                  </a:lnTo>
                  <a:lnTo>
                    <a:pt x="2763456" y="2022602"/>
                  </a:lnTo>
                  <a:lnTo>
                    <a:pt x="2771216" y="2017839"/>
                  </a:lnTo>
                  <a:lnTo>
                    <a:pt x="2788780" y="2025459"/>
                  </a:lnTo>
                  <a:lnTo>
                    <a:pt x="2788780" y="2014499"/>
                  </a:lnTo>
                  <a:lnTo>
                    <a:pt x="2781681" y="2011413"/>
                  </a:lnTo>
                  <a:lnTo>
                    <a:pt x="2792666" y="2004682"/>
                  </a:lnTo>
                  <a:lnTo>
                    <a:pt x="2810878" y="2013432"/>
                  </a:lnTo>
                  <a:lnTo>
                    <a:pt x="2810878" y="2002447"/>
                  </a:lnTo>
                  <a:lnTo>
                    <a:pt x="2802699" y="1998510"/>
                  </a:lnTo>
                  <a:lnTo>
                    <a:pt x="2817304" y="1989556"/>
                  </a:lnTo>
                  <a:lnTo>
                    <a:pt x="2836113" y="1999703"/>
                  </a:lnTo>
                  <a:lnTo>
                    <a:pt x="2836113" y="1988439"/>
                  </a:lnTo>
                  <a:lnTo>
                    <a:pt x="2827058" y="1983562"/>
                  </a:lnTo>
                  <a:lnTo>
                    <a:pt x="2855468" y="1966125"/>
                  </a:lnTo>
                  <a:lnTo>
                    <a:pt x="2874861" y="1978609"/>
                  </a:lnTo>
                  <a:lnTo>
                    <a:pt x="2874861" y="1966290"/>
                  </a:lnTo>
                  <a:lnTo>
                    <a:pt x="2865285" y="1960105"/>
                  </a:lnTo>
                  <a:lnTo>
                    <a:pt x="3368065" y="1651508"/>
                  </a:lnTo>
                  <a:lnTo>
                    <a:pt x="3368065" y="1641094"/>
                  </a:lnTo>
                  <a:lnTo>
                    <a:pt x="2856992" y="1954758"/>
                  </a:lnTo>
                  <a:lnTo>
                    <a:pt x="2847187" y="1948434"/>
                  </a:lnTo>
                  <a:lnTo>
                    <a:pt x="2847187" y="1960791"/>
                  </a:lnTo>
                  <a:lnTo>
                    <a:pt x="2818015" y="1978685"/>
                  </a:lnTo>
                  <a:lnTo>
                    <a:pt x="2808262" y="1973427"/>
                  </a:lnTo>
                  <a:lnTo>
                    <a:pt x="2808262" y="1984679"/>
                  </a:lnTo>
                  <a:lnTo>
                    <a:pt x="2793174" y="1993938"/>
                  </a:lnTo>
                  <a:lnTo>
                    <a:pt x="2783141" y="1989124"/>
                  </a:lnTo>
                  <a:lnTo>
                    <a:pt x="2783141" y="2000097"/>
                  </a:lnTo>
                  <a:lnTo>
                    <a:pt x="2771737" y="2007095"/>
                  </a:lnTo>
                  <a:lnTo>
                    <a:pt x="2761272" y="2002548"/>
                  </a:lnTo>
                  <a:lnTo>
                    <a:pt x="2761272" y="2013521"/>
                  </a:lnTo>
                  <a:lnTo>
                    <a:pt x="2753144" y="2018499"/>
                  </a:lnTo>
                  <a:lnTo>
                    <a:pt x="2742412" y="2014232"/>
                  </a:lnTo>
                  <a:lnTo>
                    <a:pt x="2742412" y="2025091"/>
                  </a:lnTo>
                  <a:lnTo>
                    <a:pt x="2736392" y="2028786"/>
                  </a:lnTo>
                  <a:lnTo>
                    <a:pt x="2726702" y="2025230"/>
                  </a:lnTo>
                  <a:lnTo>
                    <a:pt x="2732443" y="2021116"/>
                  </a:lnTo>
                  <a:lnTo>
                    <a:pt x="2742412" y="2025091"/>
                  </a:lnTo>
                  <a:lnTo>
                    <a:pt x="2742412" y="2014232"/>
                  </a:lnTo>
                  <a:lnTo>
                    <a:pt x="2742158" y="2014131"/>
                  </a:lnTo>
                  <a:lnTo>
                    <a:pt x="2749905" y="2008568"/>
                  </a:lnTo>
                  <a:lnTo>
                    <a:pt x="2761272" y="2013521"/>
                  </a:lnTo>
                  <a:lnTo>
                    <a:pt x="2761272" y="2002548"/>
                  </a:lnTo>
                  <a:lnTo>
                    <a:pt x="2759418" y="2001735"/>
                  </a:lnTo>
                  <a:lnTo>
                    <a:pt x="2770314" y="1993912"/>
                  </a:lnTo>
                  <a:lnTo>
                    <a:pt x="2783141" y="2000097"/>
                  </a:lnTo>
                  <a:lnTo>
                    <a:pt x="2783141" y="1989124"/>
                  </a:lnTo>
                  <a:lnTo>
                    <a:pt x="2779471" y="1987346"/>
                  </a:lnTo>
                  <a:lnTo>
                    <a:pt x="2793962" y="1976945"/>
                  </a:lnTo>
                  <a:lnTo>
                    <a:pt x="2808262" y="1984679"/>
                  </a:lnTo>
                  <a:lnTo>
                    <a:pt x="2808262" y="1973427"/>
                  </a:lnTo>
                  <a:lnTo>
                    <a:pt x="2802902" y="1970532"/>
                  </a:lnTo>
                  <a:lnTo>
                    <a:pt x="2831007" y="1950351"/>
                  </a:lnTo>
                  <a:lnTo>
                    <a:pt x="2847187" y="1960791"/>
                  </a:lnTo>
                  <a:lnTo>
                    <a:pt x="2847187" y="1948434"/>
                  </a:lnTo>
                  <a:lnTo>
                    <a:pt x="2840075" y="1943836"/>
                  </a:lnTo>
                  <a:lnTo>
                    <a:pt x="3376091" y="1559039"/>
                  </a:lnTo>
                  <a:lnTo>
                    <a:pt x="3376091" y="1547812"/>
                  </a:lnTo>
                  <a:lnTo>
                    <a:pt x="2831528" y="1938324"/>
                  </a:lnTo>
                  <a:lnTo>
                    <a:pt x="2822448" y="1932482"/>
                  </a:lnTo>
                  <a:lnTo>
                    <a:pt x="2822448" y="1944839"/>
                  </a:lnTo>
                  <a:lnTo>
                    <a:pt x="2793606" y="1965528"/>
                  </a:lnTo>
                  <a:lnTo>
                    <a:pt x="2784678" y="1960727"/>
                  </a:lnTo>
                  <a:lnTo>
                    <a:pt x="2784678" y="1971929"/>
                  </a:lnTo>
                  <a:lnTo>
                    <a:pt x="2769717" y="1982660"/>
                  </a:lnTo>
                  <a:lnTo>
                    <a:pt x="2760561" y="1978266"/>
                  </a:lnTo>
                  <a:lnTo>
                    <a:pt x="2760561" y="1989226"/>
                  </a:lnTo>
                  <a:lnTo>
                    <a:pt x="2749258" y="1997329"/>
                  </a:lnTo>
                  <a:lnTo>
                    <a:pt x="2739733" y="1993201"/>
                  </a:lnTo>
                  <a:lnTo>
                    <a:pt x="2739733" y="2004161"/>
                  </a:lnTo>
                  <a:lnTo>
                    <a:pt x="2731643" y="2009965"/>
                  </a:lnTo>
                  <a:lnTo>
                    <a:pt x="2725369" y="2007476"/>
                  </a:lnTo>
                  <a:lnTo>
                    <a:pt x="2725369" y="2035556"/>
                  </a:lnTo>
                  <a:lnTo>
                    <a:pt x="2719819" y="2038959"/>
                  </a:lnTo>
                  <a:lnTo>
                    <a:pt x="2711500" y="2036140"/>
                  </a:lnTo>
                  <a:lnTo>
                    <a:pt x="2716733" y="2032381"/>
                  </a:lnTo>
                  <a:lnTo>
                    <a:pt x="2725369" y="2035556"/>
                  </a:lnTo>
                  <a:lnTo>
                    <a:pt x="2725369" y="2007476"/>
                  </a:lnTo>
                  <a:lnTo>
                    <a:pt x="2721927" y="2006117"/>
                  </a:lnTo>
                  <a:lnTo>
                    <a:pt x="2721927" y="2016937"/>
                  </a:lnTo>
                  <a:lnTo>
                    <a:pt x="2715882" y="2021268"/>
                  </a:lnTo>
                  <a:lnTo>
                    <a:pt x="2709138" y="2018804"/>
                  </a:lnTo>
                  <a:lnTo>
                    <a:pt x="2709138" y="2045512"/>
                  </a:lnTo>
                  <a:lnTo>
                    <a:pt x="2682989" y="2061565"/>
                  </a:lnTo>
                  <a:lnTo>
                    <a:pt x="2678239" y="2060016"/>
                  </a:lnTo>
                  <a:lnTo>
                    <a:pt x="2701874" y="2043049"/>
                  </a:lnTo>
                  <a:lnTo>
                    <a:pt x="2709138" y="2045512"/>
                  </a:lnTo>
                  <a:lnTo>
                    <a:pt x="2709138" y="2018804"/>
                  </a:lnTo>
                  <a:lnTo>
                    <a:pt x="2705900" y="2017623"/>
                  </a:lnTo>
                  <a:lnTo>
                    <a:pt x="2705900" y="2028418"/>
                  </a:lnTo>
                  <a:lnTo>
                    <a:pt x="2700375" y="2032381"/>
                  </a:lnTo>
                  <a:lnTo>
                    <a:pt x="2690749" y="2029129"/>
                  </a:lnTo>
                  <a:lnTo>
                    <a:pt x="2690749" y="2039289"/>
                  </a:lnTo>
                  <a:lnTo>
                    <a:pt x="2672600" y="2052307"/>
                  </a:lnTo>
                  <a:lnTo>
                    <a:pt x="2672600" y="2067941"/>
                  </a:lnTo>
                  <a:lnTo>
                    <a:pt x="2635389" y="2090775"/>
                  </a:lnTo>
                  <a:lnTo>
                    <a:pt x="2668879" y="2066734"/>
                  </a:lnTo>
                  <a:lnTo>
                    <a:pt x="2672600" y="2067941"/>
                  </a:lnTo>
                  <a:lnTo>
                    <a:pt x="2672600" y="2052307"/>
                  </a:lnTo>
                  <a:lnTo>
                    <a:pt x="2666923" y="2056371"/>
                  </a:lnTo>
                  <a:lnTo>
                    <a:pt x="2657564" y="2053361"/>
                  </a:lnTo>
                  <a:lnTo>
                    <a:pt x="2657564" y="2063089"/>
                  </a:lnTo>
                  <a:lnTo>
                    <a:pt x="2521394" y="2160752"/>
                  </a:lnTo>
                  <a:lnTo>
                    <a:pt x="2437930" y="2211984"/>
                  </a:lnTo>
                  <a:lnTo>
                    <a:pt x="2437930" y="2236444"/>
                  </a:lnTo>
                  <a:lnTo>
                    <a:pt x="2420569" y="2245004"/>
                  </a:lnTo>
                  <a:lnTo>
                    <a:pt x="2426843" y="2240496"/>
                  </a:lnTo>
                  <a:lnTo>
                    <a:pt x="2437930" y="2236444"/>
                  </a:lnTo>
                  <a:lnTo>
                    <a:pt x="2437930" y="2211984"/>
                  </a:lnTo>
                  <a:lnTo>
                    <a:pt x="2425623" y="2219528"/>
                  </a:lnTo>
                  <a:lnTo>
                    <a:pt x="2625001" y="2052586"/>
                  </a:lnTo>
                  <a:lnTo>
                    <a:pt x="2657564" y="2063089"/>
                  </a:lnTo>
                  <a:lnTo>
                    <a:pt x="2657564" y="2053361"/>
                  </a:lnTo>
                  <a:lnTo>
                    <a:pt x="2633383" y="2045550"/>
                  </a:lnTo>
                  <a:lnTo>
                    <a:pt x="2655214" y="2027275"/>
                  </a:lnTo>
                  <a:lnTo>
                    <a:pt x="2690749" y="2039289"/>
                  </a:lnTo>
                  <a:lnTo>
                    <a:pt x="2690749" y="2029129"/>
                  </a:lnTo>
                  <a:lnTo>
                    <a:pt x="2663863" y="2020036"/>
                  </a:lnTo>
                  <a:lnTo>
                    <a:pt x="2669692" y="2015159"/>
                  </a:lnTo>
                  <a:lnTo>
                    <a:pt x="2705900" y="2028418"/>
                  </a:lnTo>
                  <a:lnTo>
                    <a:pt x="2705900" y="2017623"/>
                  </a:lnTo>
                  <a:lnTo>
                    <a:pt x="2678658" y="2007641"/>
                  </a:lnTo>
                  <a:lnTo>
                    <a:pt x="2685059" y="2002282"/>
                  </a:lnTo>
                  <a:lnTo>
                    <a:pt x="2721927" y="2016937"/>
                  </a:lnTo>
                  <a:lnTo>
                    <a:pt x="2721927" y="2006117"/>
                  </a:lnTo>
                  <a:lnTo>
                    <a:pt x="2693835" y="1994941"/>
                  </a:lnTo>
                  <a:lnTo>
                    <a:pt x="2702268" y="1987880"/>
                  </a:lnTo>
                  <a:lnTo>
                    <a:pt x="2739733" y="2004161"/>
                  </a:lnTo>
                  <a:lnTo>
                    <a:pt x="2739733" y="1993201"/>
                  </a:lnTo>
                  <a:lnTo>
                    <a:pt x="2710878" y="1980666"/>
                  </a:lnTo>
                  <a:lnTo>
                    <a:pt x="2722511" y="1970925"/>
                  </a:lnTo>
                  <a:lnTo>
                    <a:pt x="2760561" y="1989226"/>
                  </a:lnTo>
                  <a:lnTo>
                    <a:pt x="2760561" y="1978266"/>
                  </a:lnTo>
                  <a:lnTo>
                    <a:pt x="2730804" y="1963978"/>
                  </a:lnTo>
                  <a:lnTo>
                    <a:pt x="2746146" y="1951139"/>
                  </a:lnTo>
                  <a:lnTo>
                    <a:pt x="2784678" y="1971929"/>
                  </a:lnTo>
                  <a:lnTo>
                    <a:pt x="2784678" y="1960727"/>
                  </a:lnTo>
                  <a:lnTo>
                    <a:pt x="2754274" y="1944331"/>
                  </a:lnTo>
                  <a:lnTo>
                    <a:pt x="2783573" y="1919795"/>
                  </a:lnTo>
                  <a:lnTo>
                    <a:pt x="2822448" y="1944839"/>
                  </a:lnTo>
                  <a:lnTo>
                    <a:pt x="2822448" y="1932482"/>
                  </a:lnTo>
                  <a:lnTo>
                    <a:pt x="2791930" y="1912797"/>
                  </a:lnTo>
                  <a:lnTo>
                    <a:pt x="3388741" y="1413078"/>
                  </a:lnTo>
                  <a:lnTo>
                    <a:pt x="3388741" y="1400352"/>
                  </a:lnTo>
                  <a:lnTo>
                    <a:pt x="2783344" y="1907260"/>
                  </a:lnTo>
                  <a:lnTo>
                    <a:pt x="2774975" y="1901875"/>
                  </a:lnTo>
                  <a:lnTo>
                    <a:pt x="2774975" y="1914271"/>
                  </a:lnTo>
                  <a:lnTo>
                    <a:pt x="2745028" y="1939353"/>
                  </a:lnTo>
                  <a:lnTo>
                    <a:pt x="2736900" y="1934984"/>
                  </a:lnTo>
                  <a:lnTo>
                    <a:pt x="2736900" y="1946148"/>
                  </a:lnTo>
                  <a:lnTo>
                    <a:pt x="2721152" y="1959343"/>
                  </a:lnTo>
                  <a:lnTo>
                    <a:pt x="2712859" y="1955368"/>
                  </a:lnTo>
                  <a:lnTo>
                    <a:pt x="2712859" y="1966290"/>
                  </a:lnTo>
                  <a:lnTo>
                    <a:pt x="2700871" y="1976323"/>
                  </a:lnTo>
                  <a:lnTo>
                    <a:pt x="2692260" y="1972589"/>
                  </a:lnTo>
                  <a:lnTo>
                    <a:pt x="2692260" y="1983536"/>
                  </a:lnTo>
                  <a:lnTo>
                    <a:pt x="2683522" y="1990852"/>
                  </a:lnTo>
                  <a:lnTo>
                    <a:pt x="2674759" y="1987372"/>
                  </a:lnTo>
                  <a:lnTo>
                    <a:pt x="2674759" y="1998192"/>
                  </a:lnTo>
                  <a:lnTo>
                    <a:pt x="2668092" y="2003767"/>
                  </a:lnTo>
                  <a:lnTo>
                    <a:pt x="2659113" y="2000491"/>
                  </a:lnTo>
                  <a:lnTo>
                    <a:pt x="2659113" y="2011286"/>
                  </a:lnTo>
                  <a:lnTo>
                    <a:pt x="2653042" y="2016379"/>
                  </a:lnTo>
                  <a:lnTo>
                    <a:pt x="2644394" y="2013458"/>
                  </a:lnTo>
                  <a:lnTo>
                    <a:pt x="2644394" y="2023618"/>
                  </a:lnTo>
                  <a:lnTo>
                    <a:pt x="2622423" y="2042020"/>
                  </a:lnTo>
                  <a:lnTo>
                    <a:pt x="2614028" y="2039315"/>
                  </a:lnTo>
                  <a:lnTo>
                    <a:pt x="2614028" y="2049043"/>
                  </a:lnTo>
                  <a:lnTo>
                    <a:pt x="2376246" y="2248141"/>
                  </a:lnTo>
                  <a:lnTo>
                    <a:pt x="2364067" y="2235441"/>
                  </a:lnTo>
                  <a:lnTo>
                    <a:pt x="2367102" y="2233015"/>
                  </a:lnTo>
                  <a:lnTo>
                    <a:pt x="2369820" y="2235720"/>
                  </a:lnTo>
                  <a:lnTo>
                    <a:pt x="2572626" y="2035695"/>
                  </a:lnTo>
                  <a:lnTo>
                    <a:pt x="2614028" y="2049043"/>
                  </a:lnTo>
                  <a:lnTo>
                    <a:pt x="2614028" y="2039315"/>
                  </a:lnTo>
                  <a:lnTo>
                    <a:pt x="2580068" y="2028355"/>
                  </a:lnTo>
                  <a:lnTo>
                    <a:pt x="2600071" y="2008632"/>
                  </a:lnTo>
                  <a:lnTo>
                    <a:pt x="2644394" y="2023618"/>
                  </a:lnTo>
                  <a:lnTo>
                    <a:pt x="2644394" y="2013458"/>
                  </a:lnTo>
                  <a:lnTo>
                    <a:pt x="2607754" y="2001062"/>
                  </a:lnTo>
                  <a:lnTo>
                    <a:pt x="2614091" y="1994801"/>
                  </a:lnTo>
                  <a:lnTo>
                    <a:pt x="2659113" y="2011286"/>
                  </a:lnTo>
                  <a:lnTo>
                    <a:pt x="2659113" y="2000491"/>
                  </a:lnTo>
                  <a:lnTo>
                    <a:pt x="2622080" y="1986927"/>
                  </a:lnTo>
                  <a:lnTo>
                    <a:pt x="2629065" y="1980031"/>
                  </a:lnTo>
                  <a:lnTo>
                    <a:pt x="2674759" y="1998192"/>
                  </a:lnTo>
                  <a:lnTo>
                    <a:pt x="2674759" y="1987372"/>
                  </a:lnTo>
                  <a:lnTo>
                    <a:pt x="2636875" y="1972322"/>
                  </a:lnTo>
                  <a:lnTo>
                    <a:pt x="2645930" y="1963407"/>
                  </a:lnTo>
                  <a:lnTo>
                    <a:pt x="2692260" y="1983536"/>
                  </a:lnTo>
                  <a:lnTo>
                    <a:pt x="2692260" y="1972589"/>
                  </a:lnTo>
                  <a:lnTo>
                    <a:pt x="2653627" y="1955812"/>
                  </a:lnTo>
                  <a:lnTo>
                    <a:pt x="2665895" y="1943709"/>
                  </a:lnTo>
                  <a:lnTo>
                    <a:pt x="2712859" y="1966290"/>
                  </a:lnTo>
                  <a:lnTo>
                    <a:pt x="2712859" y="1955368"/>
                  </a:lnTo>
                  <a:lnTo>
                    <a:pt x="2673324" y="1936381"/>
                  </a:lnTo>
                  <a:lnTo>
                    <a:pt x="2689402" y="1920519"/>
                  </a:lnTo>
                  <a:lnTo>
                    <a:pt x="2736900" y="1946148"/>
                  </a:lnTo>
                  <a:lnTo>
                    <a:pt x="2736900" y="1934984"/>
                  </a:lnTo>
                  <a:lnTo>
                    <a:pt x="2696705" y="1913318"/>
                  </a:lnTo>
                  <a:lnTo>
                    <a:pt x="2727045" y="1883397"/>
                  </a:lnTo>
                  <a:lnTo>
                    <a:pt x="2774975" y="1914271"/>
                  </a:lnTo>
                  <a:lnTo>
                    <a:pt x="2774975" y="1901875"/>
                  </a:lnTo>
                  <a:lnTo>
                    <a:pt x="2734665" y="1875878"/>
                  </a:lnTo>
                  <a:lnTo>
                    <a:pt x="3360712" y="1258430"/>
                  </a:lnTo>
                  <a:lnTo>
                    <a:pt x="3371100" y="1269123"/>
                  </a:lnTo>
                  <a:lnTo>
                    <a:pt x="3368052" y="1274064"/>
                  </a:lnTo>
                  <a:lnTo>
                    <a:pt x="3376752" y="1274940"/>
                  </a:lnTo>
                  <a:lnTo>
                    <a:pt x="3384804" y="1283220"/>
                  </a:lnTo>
                  <a:lnTo>
                    <a:pt x="3387255" y="1275994"/>
                  </a:lnTo>
                  <a:lnTo>
                    <a:pt x="3400501" y="1277315"/>
                  </a:lnTo>
                  <a:lnTo>
                    <a:pt x="3400501" y="1206220"/>
                  </a:lnTo>
                  <a:lnTo>
                    <a:pt x="3331464" y="1228356"/>
                  </a:lnTo>
                  <a:lnTo>
                    <a:pt x="3354705" y="1252245"/>
                  </a:lnTo>
                  <a:lnTo>
                    <a:pt x="2727248" y="1871091"/>
                  </a:lnTo>
                  <a:lnTo>
                    <a:pt x="2719616" y="1866176"/>
                  </a:lnTo>
                  <a:lnTo>
                    <a:pt x="2719616" y="1878609"/>
                  </a:lnTo>
                  <a:lnTo>
                    <a:pt x="2688767" y="1909038"/>
                  </a:lnTo>
                  <a:lnTo>
                    <a:pt x="2681465" y="1905114"/>
                  </a:lnTo>
                  <a:lnTo>
                    <a:pt x="2681465" y="1916239"/>
                  </a:lnTo>
                  <a:lnTo>
                    <a:pt x="2665069" y="1932419"/>
                  </a:lnTo>
                  <a:lnTo>
                    <a:pt x="2657640" y="1928863"/>
                  </a:lnTo>
                  <a:lnTo>
                    <a:pt x="2657640" y="1939747"/>
                  </a:lnTo>
                  <a:lnTo>
                    <a:pt x="2645105" y="1952104"/>
                  </a:lnTo>
                  <a:lnTo>
                    <a:pt x="2637396" y="1948764"/>
                  </a:lnTo>
                  <a:lnTo>
                    <a:pt x="2637396" y="1959698"/>
                  </a:lnTo>
                  <a:lnTo>
                    <a:pt x="2628125" y="1968855"/>
                  </a:lnTo>
                  <a:lnTo>
                    <a:pt x="2620314" y="1965756"/>
                  </a:lnTo>
                  <a:lnTo>
                    <a:pt x="2620314" y="1976564"/>
                  </a:lnTo>
                  <a:lnTo>
                    <a:pt x="2613126" y="1983651"/>
                  </a:lnTo>
                  <a:lnTo>
                    <a:pt x="2605138" y="1980730"/>
                  </a:lnTo>
                  <a:lnTo>
                    <a:pt x="2605138" y="1991525"/>
                  </a:lnTo>
                  <a:lnTo>
                    <a:pt x="2598610" y="1997964"/>
                  </a:lnTo>
                  <a:lnTo>
                    <a:pt x="2590927" y="1995373"/>
                  </a:lnTo>
                  <a:lnTo>
                    <a:pt x="2590927" y="2005545"/>
                  </a:lnTo>
                  <a:lnTo>
                    <a:pt x="2570810" y="2025370"/>
                  </a:lnTo>
                  <a:lnTo>
                    <a:pt x="2563368" y="2022983"/>
                  </a:lnTo>
                  <a:lnTo>
                    <a:pt x="2563368" y="2032723"/>
                  </a:lnTo>
                  <a:lnTo>
                    <a:pt x="2368258" y="2225154"/>
                  </a:lnTo>
                  <a:lnTo>
                    <a:pt x="2345601" y="2192223"/>
                  </a:lnTo>
                  <a:lnTo>
                    <a:pt x="2345601" y="2209393"/>
                  </a:lnTo>
                  <a:lnTo>
                    <a:pt x="2312809" y="2182012"/>
                  </a:lnTo>
                  <a:lnTo>
                    <a:pt x="2305913" y="2174824"/>
                  </a:lnTo>
                  <a:lnTo>
                    <a:pt x="2305913" y="2188807"/>
                  </a:lnTo>
                  <a:lnTo>
                    <a:pt x="1686788" y="1750263"/>
                  </a:lnTo>
                  <a:lnTo>
                    <a:pt x="1841538" y="1800123"/>
                  </a:lnTo>
                  <a:lnTo>
                    <a:pt x="2299766" y="2182380"/>
                  </a:lnTo>
                  <a:lnTo>
                    <a:pt x="2305913" y="2188807"/>
                  </a:lnTo>
                  <a:lnTo>
                    <a:pt x="2305913" y="2174824"/>
                  </a:lnTo>
                  <a:lnTo>
                    <a:pt x="2245334" y="2111667"/>
                  </a:lnTo>
                  <a:lnTo>
                    <a:pt x="2245334" y="2125637"/>
                  </a:lnTo>
                  <a:lnTo>
                    <a:pt x="1864639" y="1807565"/>
                  </a:lnTo>
                  <a:lnTo>
                    <a:pt x="1974100" y="1842833"/>
                  </a:lnTo>
                  <a:lnTo>
                    <a:pt x="2245334" y="2125637"/>
                  </a:lnTo>
                  <a:lnTo>
                    <a:pt x="2245334" y="2111667"/>
                  </a:lnTo>
                  <a:lnTo>
                    <a:pt x="1993544" y="1849107"/>
                  </a:lnTo>
                  <a:lnTo>
                    <a:pt x="2127402" y="1892236"/>
                  </a:lnTo>
                  <a:lnTo>
                    <a:pt x="2345601" y="2209393"/>
                  </a:lnTo>
                  <a:lnTo>
                    <a:pt x="2345601" y="2192223"/>
                  </a:lnTo>
                  <a:lnTo>
                    <a:pt x="2142591" y="1897126"/>
                  </a:lnTo>
                  <a:lnTo>
                    <a:pt x="2563368" y="2032723"/>
                  </a:lnTo>
                  <a:lnTo>
                    <a:pt x="2563368" y="2022983"/>
                  </a:lnTo>
                  <a:lnTo>
                    <a:pt x="2133904" y="1884514"/>
                  </a:lnTo>
                  <a:lnTo>
                    <a:pt x="2118728" y="1862467"/>
                  </a:lnTo>
                  <a:lnTo>
                    <a:pt x="2118728" y="1879625"/>
                  </a:lnTo>
                  <a:lnTo>
                    <a:pt x="1979891" y="1834870"/>
                  </a:lnTo>
                  <a:lnTo>
                    <a:pt x="1960435" y="1814588"/>
                  </a:lnTo>
                  <a:lnTo>
                    <a:pt x="1960435" y="1828596"/>
                  </a:lnTo>
                  <a:lnTo>
                    <a:pt x="1845449" y="1791525"/>
                  </a:lnTo>
                  <a:lnTo>
                    <a:pt x="1822284" y="1772183"/>
                  </a:lnTo>
                  <a:lnTo>
                    <a:pt x="1822284" y="1784057"/>
                  </a:lnTo>
                  <a:lnTo>
                    <a:pt x="1661185" y="1732127"/>
                  </a:lnTo>
                  <a:lnTo>
                    <a:pt x="1628330" y="1708861"/>
                  </a:lnTo>
                  <a:lnTo>
                    <a:pt x="1628330" y="1721535"/>
                  </a:lnTo>
                  <a:lnTo>
                    <a:pt x="1404340" y="1649323"/>
                  </a:lnTo>
                  <a:lnTo>
                    <a:pt x="1368056" y="1626539"/>
                  </a:lnTo>
                  <a:lnTo>
                    <a:pt x="1368056" y="1637614"/>
                  </a:lnTo>
                  <a:lnTo>
                    <a:pt x="1106817" y="1553387"/>
                  </a:lnTo>
                  <a:lnTo>
                    <a:pt x="1056284" y="1525422"/>
                  </a:lnTo>
                  <a:lnTo>
                    <a:pt x="1056284" y="1537093"/>
                  </a:lnTo>
                  <a:lnTo>
                    <a:pt x="627354" y="1398790"/>
                  </a:lnTo>
                  <a:lnTo>
                    <a:pt x="297992" y="1232636"/>
                  </a:lnTo>
                  <a:lnTo>
                    <a:pt x="298589" y="1230909"/>
                  </a:lnTo>
                  <a:lnTo>
                    <a:pt x="823899" y="1408455"/>
                  </a:lnTo>
                  <a:lnTo>
                    <a:pt x="1056284" y="1537093"/>
                  </a:lnTo>
                  <a:lnTo>
                    <a:pt x="1056284" y="1525422"/>
                  </a:lnTo>
                  <a:lnTo>
                    <a:pt x="878078" y="1426756"/>
                  </a:lnTo>
                  <a:lnTo>
                    <a:pt x="1212583" y="1539798"/>
                  </a:lnTo>
                  <a:lnTo>
                    <a:pt x="1368056" y="1637614"/>
                  </a:lnTo>
                  <a:lnTo>
                    <a:pt x="1368056" y="1626539"/>
                  </a:lnTo>
                  <a:lnTo>
                    <a:pt x="1250302" y="1552549"/>
                  </a:lnTo>
                  <a:lnTo>
                    <a:pt x="1517307" y="1642770"/>
                  </a:lnTo>
                  <a:lnTo>
                    <a:pt x="1628330" y="1721535"/>
                  </a:lnTo>
                  <a:lnTo>
                    <a:pt x="1628330" y="1708861"/>
                  </a:lnTo>
                  <a:lnTo>
                    <a:pt x="1551216" y="1654225"/>
                  </a:lnTo>
                  <a:lnTo>
                    <a:pt x="1745234" y="1719783"/>
                  </a:lnTo>
                  <a:lnTo>
                    <a:pt x="1822284" y="1784057"/>
                  </a:lnTo>
                  <a:lnTo>
                    <a:pt x="1822284" y="1772183"/>
                  </a:lnTo>
                  <a:lnTo>
                    <a:pt x="1769313" y="1727923"/>
                  </a:lnTo>
                  <a:lnTo>
                    <a:pt x="1909216" y="1775193"/>
                  </a:lnTo>
                  <a:lnTo>
                    <a:pt x="1960435" y="1828596"/>
                  </a:lnTo>
                  <a:lnTo>
                    <a:pt x="1960435" y="1814588"/>
                  </a:lnTo>
                  <a:lnTo>
                    <a:pt x="1929104" y="1781911"/>
                  </a:lnTo>
                  <a:lnTo>
                    <a:pt x="2088578" y="1835797"/>
                  </a:lnTo>
                  <a:lnTo>
                    <a:pt x="2118728" y="1879625"/>
                  </a:lnTo>
                  <a:lnTo>
                    <a:pt x="2118728" y="1862467"/>
                  </a:lnTo>
                  <a:lnTo>
                    <a:pt x="2103970" y="1841004"/>
                  </a:lnTo>
                  <a:lnTo>
                    <a:pt x="2590927" y="2005545"/>
                  </a:lnTo>
                  <a:lnTo>
                    <a:pt x="2590927" y="1995373"/>
                  </a:lnTo>
                  <a:lnTo>
                    <a:pt x="2094852" y="1827733"/>
                  </a:lnTo>
                  <a:lnTo>
                    <a:pt x="2079459" y="1805368"/>
                  </a:lnTo>
                  <a:lnTo>
                    <a:pt x="2079459" y="1822538"/>
                  </a:lnTo>
                  <a:lnTo>
                    <a:pt x="1914664" y="1766862"/>
                  </a:lnTo>
                  <a:lnTo>
                    <a:pt x="1894776" y="1746123"/>
                  </a:lnTo>
                  <a:lnTo>
                    <a:pt x="1894776" y="1760131"/>
                  </a:lnTo>
                  <a:lnTo>
                    <a:pt x="1748853" y="1710829"/>
                  </a:lnTo>
                  <a:lnTo>
                    <a:pt x="1724710" y="1690662"/>
                  </a:lnTo>
                  <a:lnTo>
                    <a:pt x="1724710" y="1702676"/>
                  </a:lnTo>
                  <a:lnTo>
                    <a:pt x="1523746" y="1634769"/>
                  </a:lnTo>
                  <a:lnTo>
                    <a:pt x="1489925" y="1610817"/>
                  </a:lnTo>
                  <a:lnTo>
                    <a:pt x="1489925" y="1623339"/>
                  </a:lnTo>
                  <a:lnTo>
                    <a:pt x="1215237" y="1530515"/>
                  </a:lnTo>
                  <a:lnTo>
                    <a:pt x="1177645" y="1506905"/>
                  </a:lnTo>
                  <a:lnTo>
                    <a:pt x="1177645" y="1517815"/>
                  </a:lnTo>
                  <a:lnTo>
                    <a:pt x="830884" y="1400632"/>
                  </a:lnTo>
                  <a:lnTo>
                    <a:pt x="531520" y="1234909"/>
                  </a:lnTo>
                  <a:lnTo>
                    <a:pt x="532231" y="1232941"/>
                  </a:lnTo>
                  <a:lnTo>
                    <a:pt x="992809" y="1401521"/>
                  </a:lnTo>
                  <a:lnTo>
                    <a:pt x="1177645" y="1517815"/>
                  </a:lnTo>
                  <a:lnTo>
                    <a:pt x="1177645" y="1506905"/>
                  </a:lnTo>
                  <a:lnTo>
                    <a:pt x="1033741" y="1416494"/>
                  </a:lnTo>
                  <a:lnTo>
                    <a:pt x="1373759" y="1540929"/>
                  </a:lnTo>
                  <a:lnTo>
                    <a:pt x="1489925" y="1623339"/>
                  </a:lnTo>
                  <a:lnTo>
                    <a:pt x="1489925" y="1610817"/>
                  </a:lnTo>
                  <a:lnTo>
                    <a:pt x="1409979" y="1554187"/>
                  </a:lnTo>
                  <a:lnTo>
                    <a:pt x="1653578" y="1643329"/>
                  </a:lnTo>
                  <a:lnTo>
                    <a:pt x="1724710" y="1702676"/>
                  </a:lnTo>
                  <a:lnTo>
                    <a:pt x="1724710" y="1690662"/>
                  </a:lnTo>
                  <a:lnTo>
                    <a:pt x="1679359" y="1652765"/>
                  </a:lnTo>
                  <a:lnTo>
                    <a:pt x="1852587" y="1716151"/>
                  </a:lnTo>
                  <a:lnTo>
                    <a:pt x="1894776" y="1760131"/>
                  </a:lnTo>
                  <a:lnTo>
                    <a:pt x="1894776" y="1746123"/>
                  </a:lnTo>
                  <a:lnTo>
                    <a:pt x="1873300" y="1723720"/>
                  </a:lnTo>
                  <a:lnTo>
                    <a:pt x="2057958" y="1791296"/>
                  </a:lnTo>
                  <a:lnTo>
                    <a:pt x="2079459" y="1822538"/>
                  </a:lnTo>
                  <a:lnTo>
                    <a:pt x="2079459" y="1805368"/>
                  </a:lnTo>
                  <a:lnTo>
                    <a:pt x="2073757" y="1797075"/>
                  </a:lnTo>
                  <a:lnTo>
                    <a:pt x="2605138" y="1991525"/>
                  </a:lnTo>
                  <a:lnTo>
                    <a:pt x="2605138" y="1980730"/>
                  </a:lnTo>
                  <a:lnTo>
                    <a:pt x="2063813" y="1782635"/>
                  </a:lnTo>
                  <a:lnTo>
                    <a:pt x="2048027" y="1759699"/>
                  </a:lnTo>
                  <a:lnTo>
                    <a:pt x="2048027" y="1776857"/>
                  </a:lnTo>
                  <a:lnTo>
                    <a:pt x="1857324" y="1707070"/>
                  </a:lnTo>
                  <a:lnTo>
                    <a:pt x="1836610" y="1685480"/>
                  </a:lnTo>
                  <a:lnTo>
                    <a:pt x="1836610" y="1699488"/>
                  </a:lnTo>
                  <a:lnTo>
                    <a:pt x="1656321" y="1633512"/>
                  </a:lnTo>
                  <a:lnTo>
                    <a:pt x="1630476" y="1611922"/>
                  </a:lnTo>
                  <a:lnTo>
                    <a:pt x="1630476" y="1624063"/>
                  </a:lnTo>
                  <a:lnTo>
                    <a:pt x="1378394" y="1531810"/>
                  </a:lnTo>
                  <a:lnTo>
                    <a:pt x="1342275" y="1506232"/>
                  </a:lnTo>
                  <a:lnTo>
                    <a:pt x="1342275" y="1518602"/>
                  </a:lnTo>
                  <a:lnTo>
                    <a:pt x="992530" y="1390599"/>
                  </a:lnTo>
                  <a:lnTo>
                    <a:pt x="750138" y="1238326"/>
                  </a:lnTo>
                  <a:lnTo>
                    <a:pt x="750506" y="1237437"/>
                  </a:lnTo>
                  <a:lnTo>
                    <a:pt x="752373" y="1234528"/>
                  </a:lnTo>
                  <a:lnTo>
                    <a:pt x="1183043" y="1405636"/>
                  </a:lnTo>
                  <a:lnTo>
                    <a:pt x="1342275" y="1518602"/>
                  </a:lnTo>
                  <a:lnTo>
                    <a:pt x="1342275" y="1506232"/>
                  </a:lnTo>
                  <a:lnTo>
                    <a:pt x="1222235" y="1421206"/>
                  </a:lnTo>
                  <a:lnTo>
                    <a:pt x="1537373" y="1546390"/>
                  </a:lnTo>
                  <a:lnTo>
                    <a:pt x="1630476" y="1624063"/>
                  </a:lnTo>
                  <a:lnTo>
                    <a:pt x="1630476" y="1611922"/>
                  </a:lnTo>
                  <a:lnTo>
                    <a:pt x="1565338" y="1557502"/>
                  </a:lnTo>
                  <a:lnTo>
                    <a:pt x="1783549" y="1644180"/>
                  </a:lnTo>
                  <a:lnTo>
                    <a:pt x="1836610" y="1699488"/>
                  </a:lnTo>
                  <a:lnTo>
                    <a:pt x="1836610" y="1685480"/>
                  </a:lnTo>
                  <a:lnTo>
                    <a:pt x="1805279" y="1652816"/>
                  </a:lnTo>
                  <a:lnTo>
                    <a:pt x="2021878" y="1738845"/>
                  </a:lnTo>
                  <a:lnTo>
                    <a:pt x="2048027" y="1776857"/>
                  </a:lnTo>
                  <a:lnTo>
                    <a:pt x="2048027" y="1759699"/>
                  </a:lnTo>
                  <a:lnTo>
                    <a:pt x="2038134" y="1745310"/>
                  </a:lnTo>
                  <a:lnTo>
                    <a:pt x="2620314" y="1976564"/>
                  </a:lnTo>
                  <a:lnTo>
                    <a:pt x="2620314" y="1965756"/>
                  </a:lnTo>
                  <a:lnTo>
                    <a:pt x="2028037" y="1730629"/>
                  </a:lnTo>
                  <a:lnTo>
                    <a:pt x="2011781" y="1707007"/>
                  </a:lnTo>
                  <a:lnTo>
                    <a:pt x="2011781" y="1724177"/>
                  </a:lnTo>
                  <a:lnTo>
                    <a:pt x="1788845" y="1635683"/>
                  </a:lnTo>
                  <a:lnTo>
                    <a:pt x="1767128" y="1613039"/>
                  </a:lnTo>
                  <a:lnTo>
                    <a:pt x="1767128" y="1627060"/>
                  </a:lnTo>
                  <a:lnTo>
                    <a:pt x="1541272" y="1537398"/>
                  </a:lnTo>
                  <a:lnTo>
                    <a:pt x="1513268" y="1514005"/>
                  </a:lnTo>
                  <a:lnTo>
                    <a:pt x="1513268" y="1526273"/>
                  </a:lnTo>
                  <a:lnTo>
                    <a:pt x="1188593" y="1397368"/>
                  </a:lnTo>
                  <a:lnTo>
                    <a:pt x="969403" y="1242123"/>
                  </a:lnTo>
                  <a:lnTo>
                    <a:pt x="971600" y="1237183"/>
                  </a:lnTo>
                  <a:lnTo>
                    <a:pt x="972032" y="1236573"/>
                  </a:lnTo>
                  <a:lnTo>
                    <a:pt x="1376553" y="1412227"/>
                  </a:lnTo>
                  <a:lnTo>
                    <a:pt x="1513268" y="1526273"/>
                  </a:lnTo>
                  <a:lnTo>
                    <a:pt x="1513268" y="1514005"/>
                  </a:lnTo>
                  <a:lnTo>
                    <a:pt x="1407591" y="1425714"/>
                  </a:lnTo>
                  <a:lnTo>
                    <a:pt x="1692783" y="1549539"/>
                  </a:lnTo>
                  <a:lnTo>
                    <a:pt x="1767128" y="1627060"/>
                  </a:lnTo>
                  <a:lnTo>
                    <a:pt x="1767128" y="1613039"/>
                  </a:lnTo>
                  <a:lnTo>
                    <a:pt x="1715846" y="1559560"/>
                  </a:lnTo>
                  <a:lnTo>
                    <a:pt x="1976348" y="1672666"/>
                  </a:lnTo>
                  <a:lnTo>
                    <a:pt x="2011781" y="1724177"/>
                  </a:lnTo>
                  <a:lnTo>
                    <a:pt x="2011781" y="1707007"/>
                  </a:lnTo>
                  <a:lnTo>
                    <a:pt x="1993201" y="1679981"/>
                  </a:lnTo>
                  <a:lnTo>
                    <a:pt x="2637396" y="1959698"/>
                  </a:lnTo>
                  <a:lnTo>
                    <a:pt x="2637396" y="1948764"/>
                  </a:lnTo>
                  <a:lnTo>
                    <a:pt x="1982647" y="1664652"/>
                  </a:lnTo>
                  <a:lnTo>
                    <a:pt x="1965807" y="1640179"/>
                  </a:lnTo>
                  <a:lnTo>
                    <a:pt x="1965807" y="1657337"/>
                  </a:lnTo>
                  <a:lnTo>
                    <a:pt x="1698307" y="1541259"/>
                  </a:lnTo>
                  <a:lnTo>
                    <a:pt x="1675257" y="1517230"/>
                  </a:lnTo>
                  <a:lnTo>
                    <a:pt x="1675257" y="1531264"/>
                  </a:lnTo>
                  <a:lnTo>
                    <a:pt x="1381226" y="1403680"/>
                  </a:lnTo>
                  <a:lnTo>
                    <a:pt x="1194727" y="1247863"/>
                  </a:lnTo>
                  <a:lnTo>
                    <a:pt x="1198194" y="1240764"/>
                  </a:lnTo>
                  <a:lnTo>
                    <a:pt x="1199629" y="1239024"/>
                  </a:lnTo>
                  <a:lnTo>
                    <a:pt x="1561833" y="1413014"/>
                  </a:lnTo>
                  <a:lnTo>
                    <a:pt x="1675257" y="1531264"/>
                  </a:lnTo>
                  <a:lnTo>
                    <a:pt x="1675257" y="1517230"/>
                  </a:lnTo>
                  <a:lnTo>
                    <a:pt x="1586814" y="1425028"/>
                  </a:lnTo>
                  <a:lnTo>
                    <a:pt x="1914271" y="1582420"/>
                  </a:lnTo>
                  <a:lnTo>
                    <a:pt x="1965807" y="1657337"/>
                  </a:lnTo>
                  <a:lnTo>
                    <a:pt x="1965807" y="1640179"/>
                  </a:lnTo>
                  <a:lnTo>
                    <a:pt x="1931924" y="1590903"/>
                  </a:lnTo>
                  <a:lnTo>
                    <a:pt x="2657640" y="1939747"/>
                  </a:lnTo>
                  <a:lnTo>
                    <a:pt x="2657640" y="1928863"/>
                  </a:lnTo>
                  <a:lnTo>
                    <a:pt x="1921281" y="1575447"/>
                  </a:lnTo>
                  <a:lnTo>
                    <a:pt x="1903641" y="1549806"/>
                  </a:lnTo>
                  <a:lnTo>
                    <a:pt x="1903641" y="1566976"/>
                  </a:lnTo>
                  <a:lnTo>
                    <a:pt x="1568869" y="1406309"/>
                  </a:lnTo>
                  <a:lnTo>
                    <a:pt x="1424254" y="1255522"/>
                  </a:lnTo>
                  <a:lnTo>
                    <a:pt x="1429181" y="1246492"/>
                  </a:lnTo>
                  <a:lnTo>
                    <a:pt x="1430604" y="1245108"/>
                  </a:lnTo>
                  <a:lnTo>
                    <a:pt x="1432991" y="1242783"/>
                  </a:lnTo>
                  <a:lnTo>
                    <a:pt x="1826729" y="1455178"/>
                  </a:lnTo>
                  <a:lnTo>
                    <a:pt x="1903641" y="1566976"/>
                  </a:lnTo>
                  <a:lnTo>
                    <a:pt x="1903641" y="1549806"/>
                  </a:lnTo>
                  <a:lnTo>
                    <a:pt x="1845513" y="1465313"/>
                  </a:lnTo>
                  <a:lnTo>
                    <a:pt x="2681465" y="1916239"/>
                  </a:lnTo>
                  <a:lnTo>
                    <a:pt x="2681465" y="1905114"/>
                  </a:lnTo>
                  <a:lnTo>
                    <a:pt x="1834108" y="1448727"/>
                  </a:lnTo>
                  <a:lnTo>
                    <a:pt x="1692173" y="1242428"/>
                  </a:lnTo>
                  <a:lnTo>
                    <a:pt x="1697164" y="1234655"/>
                  </a:lnTo>
                  <a:lnTo>
                    <a:pt x="1706397" y="1228356"/>
                  </a:lnTo>
                  <a:lnTo>
                    <a:pt x="1708023" y="1227251"/>
                  </a:lnTo>
                  <a:lnTo>
                    <a:pt x="2719616" y="1878609"/>
                  </a:lnTo>
                  <a:lnTo>
                    <a:pt x="2719616" y="1866176"/>
                  </a:lnTo>
                  <a:lnTo>
                    <a:pt x="1709661" y="1215237"/>
                  </a:lnTo>
                  <a:lnTo>
                    <a:pt x="1713966" y="1208544"/>
                  </a:lnTo>
                  <a:lnTo>
                    <a:pt x="1726692" y="1188732"/>
                  </a:lnTo>
                  <a:lnTo>
                    <a:pt x="1642872" y="1178064"/>
                  </a:lnTo>
                  <a:lnTo>
                    <a:pt x="1655064" y="1263408"/>
                  </a:lnTo>
                  <a:lnTo>
                    <a:pt x="1681378" y="1245438"/>
                  </a:lnTo>
                  <a:lnTo>
                    <a:pt x="1685556" y="1252740"/>
                  </a:lnTo>
                  <a:lnTo>
                    <a:pt x="1686471" y="1251305"/>
                  </a:lnTo>
                  <a:lnTo>
                    <a:pt x="1815338" y="1438617"/>
                  </a:lnTo>
                  <a:lnTo>
                    <a:pt x="1439672" y="1236294"/>
                  </a:lnTo>
                  <a:lnTo>
                    <a:pt x="1446276" y="1229868"/>
                  </a:lnTo>
                  <a:lnTo>
                    <a:pt x="1439519" y="1227543"/>
                  </a:lnTo>
                  <a:lnTo>
                    <a:pt x="1452372" y="1203972"/>
                  </a:lnTo>
                  <a:lnTo>
                    <a:pt x="1367040" y="1202461"/>
                  </a:lnTo>
                  <a:lnTo>
                    <a:pt x="1391412" y="1283208"/>
                  </a:lnTo>
                  <a:lnTo>
                    <a:pt x="1410944" y="1264221"/>
                  </a:lnTo>
                  <a:lnTo>
                    <a:pt x="1415796" y="1271028"/>
                  </a:lnTo>
                  <a:lnTo>
                    <a:pt x="1419364" y="1264475"/>
                  </a:lnTo>
                  <a:lnTo>
                    <a:pt x="1543913" y="1394333"/>
                  </a:lnTo>
                  <a:lnTo>
                    <a:pt x="1205484" y="1231887"/>
                  </a:lnTo>
                  <a:lnTo>
                    <a:pt x="1214628" y="1220736"/>
                  </a:lnTo>
                  <a:lnTo>
                    <a:pt x="1208646" y="1219415"/>
                  </a:lnTo>
                  <a:lnTo>
                    <a:pt x="1217676" y="1200924"/>
                  </a:lnTo>
                  <a:lnTo>
                    <a:pt x="1132344" y="1202448"/>
                  </a:lnTo>
                  <a:lnTo>
                    <a:pt x="1165860" y="1280172"/>
                  </a:lnTo>
                  <a:lnTo>
                    <a:pt x="1179525" y="1263523"/>
                  </a:lnTo>
                  <a:lnTo>
                    <a:pt x="1184160" y="1269504"/>
                  </a:lnTo>
                  <a:lnTo>
                    <a:pt x="1190320" y="1256880"/>
                  </a:lnTo>
                  <a:lnTo>
                    <a:pt x="1350111" y="1390180"/>
                  </a:lnTo>
                  <a:lnTo>
                    <a:pt x="977696" y="1228559"/>
                  </a:lnTo>
                  <a:lnTo>
                    <a:pt x="987552" y="1214628"/>
                  </a:lnTo>
                  <a:lnTo>
                    <a:pt x="981989" y="1213827"/>
                  </a:lnTo>
                  <a:lnTo>
                    <a:pt x="989076" y="1197876"/>
                  </a:lnTo>
                  <a:lnTo>
                    <a:pt x="903795" y="1202448"/>
                  </a:lnTo>
                  <a:lnTo>
                    <a:pt x="943356" y="1277112"/>
                  </a:lnTo>
                  <a:lnTo>
                    <a:pt x="954379" y="1261541"/>
                  </a:lnTo>
                  <a:lnTo>
                    <a:pt x="958596" y="1266456"/>
                  </a:lnTo>
                  <a:lnTo>
                    <a:pt x="965365" y="1251204"/>
                  </a:lnTo>
                  <a:lnTo>
                    <a:pt x="1149553" y="1381874"/>
                  </a:lnTo>
                  <a:lnTo>
                    <a:pt x="757669" y="1226273"/>
                  </a:lnTo>
                  <a:lnTo>
                    <a:pt x="768096" y="1210068"/>
                  </a:lnTo>
                  <a:lnTo>
                    <a:pt x="762025" y="1209535"/>
                  </a:lnTo>
                  <a:lnTo>
                    <a:pt x="768108" y="1194828"/>
                  </a:lnTo>
                  <a:lnTo>
                    <a:pt x="682752" y="1202448"/>
                  </a:lnTo>
                  <a:lnTo>
                    <a:pt x="726948" y="1274076"/>
                  </a:lnTo>
                  <a:lnTo>
                    <a:pt x="735457" y="1260843"/>
                  </a:lnTo>
                  <a:lnTo>
                    <a:pt x="739152" y="1264932"/>
                  </a:lnTo>
                  <a:lnTo>
                    <a:pt x="746696" y="1246657"/>
                  </a:lnTo>
                  <a:lnTo>
                    <a:pt x="951750" y="1375676"/>
                  </a:lnTo>
                  <a:lnTo>
                    <a:pt x="537083" y="1223911"/>
                  </a:lnTo>
                  <a:lnTo>
                    <a:pt x="547116" y="1205496"/>
                  </a:lnTo>
                  <a:lnTo>
                    <a:pt x="542213" y="1205331"/>
                  </a:lnTo>
                  <a:lnTo>
                    <a:pt x="547116" y="1191780"/>
                  </a:lnTo>
                  <a:lnTo>
                    <a:pt x="461784" y="1202448"/>
                  </a:lnTo>
                  <a:lnTo>
                    <a:pt x="510540" y="1272552"/>
                  </a:lnTo>
                  <a:lnTo>
                    <a:pt x="517563" y="1259674"/>
                  </a:lnTo>
                  <a:lnTo>
                    <a:pt x="521208" y="1263408"/>
                  </a:lnTo>
                  <a:lnTo>
                    <a:pt x="527989" y="1244638"/>
                  </a:lnTo>
                  <a:lnTo>
                    <a:pt x="776706" y="1382318"/>
                  </a:lnTo>
                  <a:lnTo>
                    <a:pt x="302590" y="1222095"/>
                  </a:lnTo>
                  <a:lnTo>
                    <a:pt x="312420" y="1202448"/>
                  </a:lnTo>
                  <a:lnTo>
                    <a:pt x="308267" y="1202448"/>
                  </a:lnTo>
                  <a:lnTo>
                    <a:pt x="312420" y="1190256"/>
                  </a:lnTo>
                  <a:lnTo>
                    <a:pt x="227076" y="1202448"/>
                  </a:lnTo>
                  <a:lnTo>
                    <a:pt x="278892" y="1269504"/>
                  </a:lnTo>
                  <a:lnTo>
                    <a:pt x="284441" y="1258392"/>
                  </a:lnTo>
                  <a:lnTo>
                    <a:pt x="288036" y="1261884"/>
                  </a:lnTo>
                  <a:lnTo>
                    <a:pt x="295109" y="1241094"/>
                  </a:lnTo>
                  <a:lnTo>
                    <a:pt x="572846" y="1381213"/>
                  </a:lnTo>
                  <a:lnTo>
                    <a:pt x="74434" y="1220508"/>
                  </a:lnTo>
                  <a:lnTo>
                    <a:pt x="83820" y="1199400"/>
                  </a:lnTo>
                  <a:lnTo>
                    <a:pt x="80454" y="1199527"/>
                  </a:lnTo>
                  <a:lnTo>
                    <a:pt x="83832" y="1188720"/>
                  </a:lnTo>
                  <a:lnTo>
                    <a:pt x="0" y="1202448"/>
                  </a:lnTo>
                  <a:lnTo>
                    <a:pt x="53340" y="1267968"/>
                  </a:lnTo>
                  <a:lnTo>
                    <a:pt x="57531" y="1258531"/>
                  </a:lnTo>
                  <a:lnTo>
                    <a:pt x="60972" y="1261872"/>
                  </a:lnTo>
                  <a:lnTo>
                    <a:pt x="68122" y="1238961"/>
                  </a:lnTo>
                  <a:lnTo>
                    <a:pt x="2311908" y="2258580"/>
                  </a:lnTo>
                  <a:lnTo>
                    <a:pt x="2316480" y="2250960"/>
                  </a:lnTo>
                  <a:lnTo>
                    <a:pt x="2128393" y="2156079"/>
                  </a:lnTo>
                  <a:lnTo>
                    <a:pt x="2128393" y="2166010"/>
                  </a:lnTo>
                  <a:lnTo>
                    <a:pt x="74612" y="1230693"/>
                  </a:lnTo>
                  <a:lnTo>
                    <a:pt x="628015" y="1409052"/>
                  </a:lnTo>
                  <a:lnTo>
                    <a:pt x="2128393" y="2166010"/>
                  </a:lnTo>
                  <a:lnTo>
                    <a:pt x="2128393" y="2156079"/>
                  </a:lnTo>
                  <a:lnTo>
                    <a:pt x="682485" y="1426603"/>
                  </a:lnTo>
                  <a:lnTo>
                    <a:pt x="1099426" y="1560982"/>
                  </a:lnTo>
                  <a:lnTo>
                    <a:pt x="2321052" y="2237244"/>
                  </a:lnTo>
                  <a:lnTo>
                    <a:pt x="2325624" y="2228100"/>
                  </a:lnTo>
                  <a:lnTo>
                    <a:pt x="2166632" y="2128228"/>
                  </a:lnTo>
                  <a:lnTo>
                    <a:pt x="2166632" y="2140089"/>
                  </a:lnTo>
                  <a:lnTo>
                    <a:pt x="1149934" y="1577251"/>
                  </a:lnTo>
                  <a:lnTo>
                    <a:pt x="1400403" y="1657972"/>
                  </a:lnTo>
                  <a:lnTo>
                    <a:pt x="2166632" y="2140089"/>
                  </a:lnTo>
                  <a:lnTo>
                    <a:pt x="2166632" y="2128228"/>
                  </a:lnTo>
                  <a:lnTo>
                    <a:pt x="1436763" y="1669694"/>
                  </a:lnTo>
                  <a:lnTo>
                    <a:pt x="1653882" y="1739658"/>
                  </a:lnTo>
                  <a:lnTo>
                    <a:pt x="2342388" y="2228088"/>
                  </a:lnTo>
                  <a:lnTo>
                    <a:pt x="2342883" y="2227338"/>
                  </a:lnTo>
                  <a:lnTo>
                    <a:pt x="2372868" y="2258580"/>
                  </a:lnTo>
                  <a:lnTo>
                    <a:pt x="2375903" y="2254783"/>
                  </a:lnTo>
                  <a:lnTo>
                    <a:pt x="2377440" y="2258580"/>
                  </a:lnTo>
                  <a:lnTo>
                    <a:pt x="2378621" y="2258149"/>
                  </a:lnTo>
                  <a:lnTo>
                    <a:pt x="2378976" y="2258580"/>
                  </a:lnTo>
                  <a:lnTo>
                    <a:pt x="2382075" y="2256891"/>
                  </a:lnTo>
                  <a:lnTo>
                    <a:pt x="2392794" y="2252967"/>
                  </a:lnTo>
                  <a:lnTo>
                    <a:pt x="2367216" y="2271318"/>
                  </a:lnTo>
                  <a:lnTo>
                    <a:pt x="2365260" y="2272284"/>
                  </a:lnTo>
                  <a:lnTo>
                    <a:pt x="2365362" y="2272627"/>
                  </a:lnTo>
                  <a:lnTo>
                    <a:pt x="2363724" y="2273808"/>
                  </a:lnTo>
                  <a:lnTo>
                    <a:pt x="2367229" y="2278189"/>
                  </a:lnTo>
                  <a:lnTo>
                    <a:pt x="2368308" y="2281428"/>
                  </a:lnTo>
                  <a:lnTo>
                    <a:pt x="2369439" y="2280970"/>
                  </a:lnTo>
                  <a:lnTo>
                    <a:pt x="2369820" y="2281428"/>
                  </a:lnTo>
                  <a:lnTo>
                    <a:pt x="2380462" y="2276500"/>
                  </a:lnTo>
                  <a:lnTo>
                    <a:pt x="2796032" y="2107730"/>
                  </a:lnTo>
                  <a:lnTo>
                    <a:pt x="3268992" y="2260104"/>
                  </a:lnTo>
                  <a:lnTo>
                    <a:pt x="3270516" y="2250960"/>
                  </a:lnTo>
                  <a:lnTo>
                    <a:pt x="2809367" y="2102307"/>
                  </a:lnTo>
                  <a:lnTo>
                    <a:pt x="2840177" y="2089797"/>
                  </a:lnTo>
                  <a:lnTo>
                    <a:pt x="3276612" y="2237244"/>
                  </a:lnTo>
                  <a:lnTo>
                    <a:pt x="3281184" y="2228100"/>
                  </a:lnTo>
                  <a:lnTo>
                    <a:pt x="3166389" y="2154136"/>
                  </a:lnTo>
                  <a:lnTo>
                    <a:pt x="3166389" y="2166277"/>
                  </a:lnTo>
                  <a:lnTo>
                    <a:pt x="3085947" y="2122970"/>
                  </a:lnTo>
                  <a:lnTo>
                    <a:pt x="3085947" y="2134412"/>
                  </a:lnTo>
                  <a:lnTo>
                    <a:pt x="3038551" y="2111679"/>
                  </a:lnTo>
                  <a:lnTo>
                    <a:pt x="3038551" y="2122830"/>
                  </a:lnTo>
                  <a:lnTo>
                    <a:pt x="2982125" y="2098370"/>
                  </a:lnTo>
                  <a:lnTo>
                    <a:pt x="2982125" y="2109381"/>
                  </a:lnTo>
                  <a:lnTo>
                    <a:pt x="2930868" y="2089048"/>
                  </a:lnTo>
                  <a:lnTo>
                    <a:pt x="2930868" y="2099919"/>
                  </a:lnTo>
                  <a:lnTo>
                    <a:pt x="2913596" y="2093607"/>
                  </a:lnTo>
                  <a:lnTo>
                    <a:pt x="2913596" y="2104402"/>
                  </a:lnTo>
                  <a:lnTo>
                    <a:pt x="2853855" y="2084247"/>
                  </a:lnTo>
                  <a:lnTo>
                    <a:pt x="2856026" y="2083358"/>
                  </a:lnTo>
                  <a:lnTo>
                    <a:pt x="2913596" y="2104402"/>
                  </a:lnTo>
                  <a:lnTo>
                    <a:pt x="2913596" y="2093607"/>
                  </a:lnTo>
                  <a:lnTo>
                    <a:pt x="2870746" y="2077935"/>
                  </a:lnTo>
                  <a:lnTo>
                    <a:pt x="2873210" y="2077034"/>
                  </a:lnTo>
                  <a:lnTo>
                    <a:pt x="2930868" y="2099919"/>
                  </a:lnTo>
                  <a:lnTo>
                    <a:pt x="2930868" y="2089048"/>
                  </a:lnTo>
                  <a:lnTo>
                    <a:pt x="2887459" y="2071814"/>
                  </a:lnTo>
                  <a:lnTo>
                    <a:pt x="2891866" y="2070201"/>
                  </a:lnTo>
                  <a:lnTo>
                    <a:pt x="2982125" y="2109381"/>
                  </a:lnTo>
                  <a:lnTo>
                    <a:pt x="2982125" y="2098370"/>
                  </a:lnTo>
                  <a:lnTo>
                    <a:pt x="2905607" y="2065172"/>
                  </a:lnTo>
                  <a:lnTo>
                    <a:pt x="2912961" y="2062480"/>
                  </a:lnTo>
                  <a:lnTo>
                    <a:pt x="3038551" y="2122830"/>
                  </a:lnTo>
                  <a:lnTo>
                    <a:pt x="3038551" y="2111679"/>
                  </a:lnTo>
                  <a:lnTo>
                    <a:pt x="2926042" y="2057692"/>
                  </a:lnTo>
                  <a:lnTo>
                    <a:pt x="2936532" y="2053844"/>
                  </a:lnTo>
                  <a:lnTo>
                    <a:pt x="3085947" y="2134412"/>
                  </a:lnTo>
                  <a:lnTo>
                    <a:pt x="3085947" y="2122970"/>
                  </a:lnTo>
                  <a:lnTo>
                    <a:pt x="2949067" y="2049259"/>
                  </a:lnTo>
                  <a:lnTo>
                    <a:pt x="2971723" y="2040953"/>
                  </a:lnTo>
                  <a:lnTo>
                    <a:pt x="3166389" y="2166277"/>
                  </a:lnTo>
                  <a:lnTo>
                    <a:pt x="3166389" y="2154136"/>
                  </a:lnTo>
                  <a:lnTo>
                    <a:pt x="2983865" y="2036508"/>
                  </a:lnTo>
                  <a:lnTo>
                    <a:pt x="3346234" y="1903818"/>
                  </a:lnTo>
                  <a:lnTo>
                    <a:pt x="3317760" y="2232660"/>
                  </a:lnTo>
                  <a:lnTo>
                    <a:pt x="3321774" y="2232660"/>
                  </a:lnTo>
                  <a:lnTo>
                    <a:pt x="3323615" y="2233765"/>
                  </a:lnTo>
                  <a:lnTo>
                    <a:pt x="3325368" y="2237244"/>
                  </a:lnTo>
                  <a:lnTo>
                    <a:pt x="5183175" y="1242479"/>
                  </a:lnTo>
                  <a:lnTo>
                    <a:pt x="5190744" y="1263396"/>
                  </a:lnTo>
                  <a:lnTo>
                    <a:pt x="5193906" y="1260068"/>
                  </a:lnTo>
                  <a:lnTo>
                    <a:pt x="5199900" y="1271028"/>
                  </a:lnTo>
                  <a:lnTo>
                    <a:pt x="5230241" y="1228356"/>
                  </a:lnTo>
                  <a:lnTo>
                    <a:pt x="5248668" y="1202448"/>
                  </a:lnTo>
                  <a:close/>
                </a:path>
                <a:path w="5250815" h="2281554">
                  <a:moveTo>
                    <a:pt x="5250192" y="1039368"/>
                  </a:moveTo>
                  <a:lnTo>
                    <a:pt x="2777477" y="32092"/>
                  </a:lnTo>
                  <a:lnTo>
                    <a:pt x="2779357" y="27432"/>
                  </a:lnTo>
                  <a:lnTo>
                    <a:pt x="2790444" y="0"/>
                  </a:lnTo>
                  <a:lnTo>
                    <a:pt x="2705100" y="7620"/>
                  </a:lnTo>
                  <a:lnTo>
                    <a:pt x="2761500" y="71628"/>
                  </a:lnTo>
                  <a:lnTo>
                    <a:pt x="2774404" y="39700"/>
                  </a:lnTo>
                  <a:lnTo>
                    <a:pt x="5247144" y="1048512"/>
                  </a:lnTo>
                  <a:lnTo>
                    <a:pt x="5250192" y="1039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79803" y="2330196"/>
            <a:ext cx="2261870" cy="1876425"/>
            <a:chOff x="1479803" y="2330196"/>
            <a:chExt cx="2261870" cy="1876425"/>
          </a:xfrm>
        </p:grpSpPr>
        <p:sp>
          <p:nvSpPr>
            <p:cNvPr id="25" name="object 25"/>
            <p:cNvSpPr/>
            <p:nvPr/>
          </p:nvSpPr>
          <p:spPr>
            <a:xfrm>
              <a:off x="1493520" y="3276600"/>
              <a:ext cx="2234565" cy="917575"/>
            </a:xfrm>
            <a:custGeom>
              <a:avLst/>
              <a:gdLst/>
              <a:ahLst/>
              <a:cxnLst/>
              <a:rect l="l" t="t" r="r" b="b"/>
              <a:pathLst>
                <a:path w="2234565" h="917575">
                  <a:moveTo>
                    <a:pt x="1807463" y="917448"/>
                  </a:moveTo>
                  <a:lnTo>
                    <a:pt x="426720" y="917448"/>
                  </a:lnTo>
                  <a:lnTo>
                    <a:pt x="0" y="350519"/>
                  </a:lnTo>
                  <a:lnTo>
                    <a:pt x="1117091" y="0"/>
                  </a:lnTo>
                  <a:lnTo>
                    <a:pt x="2234183" y="350519"/>
                  </a:lnTo>
                  <a:lnTo>
                    <a:pt x="1807463" y="91744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9803" y="3264408"/>
              <a:ext cx="2261870" cy="942340"/>
            </a:xfrm>
            <a:custGeom>
              <a:avLst/>
              <a:gdLst/>
              <a:ahLst/>
              <a:cxnLst/>
              <a:rect l="l" t="t" r="r" b="b"/>
              <a:pathLst>
                <a:path w="2261870" h="942339">
                  <a:moveTo>
                    <a:pt x="1825752" y="941832"/>
                  </a:moveTo>
                  <a:lnTo>
                    <a:pt x="435864" y="941832"/>
                  </a:lnTo>
                  <a:lnTo>
                    <a:pt x="432816" y="940308"/>
                  </a:lnTo>
                  <a:lnTo>
                    <a:pt x="429768" y="937260"/>
                  </a:lnTo>
                  <a:lnTo>
                    <a:pt x="3048" y="370332"/>
                  </a:lnTo>
                  <a:lnTo>
                    <a:pt x="0" y="367284"/>
                  </a:lnTo>
                  <a:lnTo>
                    <a:pt x="0" y="362712"/>
                  </a:lnTo>
                  <a:lnTo>
                    <a:pt x="1524" y="359664"/>
                  </a:lnTo>
                  <a:lnTo>
                    <a:pt x="1524" y="355092"/>
                  </a:lnTo>
                  <a:lnTo>
                    <a:pt x="4572" y="352044"/>
                  </a:lnTo>
                  <a:lnTo>
                    <a:pt x="9144" y="350520"/>
                  </a:lnTo>
                  <a:lnTo>
                    <a:pt x="1126236" y="0"/>
                  </a:lnTo>
                  <a:lnTo>
                    <a:pt x="1133856" y="0"/>
                  </a:lnTo>
                  <a:lnTo>
                    <a:pt x="1211672" y="24384"/>
                  </a:lnTo>
                  <a:lnTo>
                    <a:pt x="1126236" y="24384"/>
                  </a:lnTo>
                  <a:lnTo>
                    <a:pt x="1130048" y="25578"/>
                  </a:lnTo>
                  <a:lnTo>
                    <a:pt x="79903" y="355092"/>
                  </a:lnTo>
                  <a:lnTo>
                    <a:pt x="22860" y="355092"/>
                  </a:lnTo>
                  <a:lnTo>
                    <a:pt x="16764" y="374904"/>
                  </a:lnTo>
                  <a:lnTo>
                    <a:pt x="37772" y="374904"/>
                  </a:lnTo>
                  <a:lnTo>
                    <a:pt x="446138" y="917448"/>
                  </a:lnTo>
                  <a:lnTo>
                    <a:pt x="440435" y="917448"/>
                  </a:lnTo>
                  <a:lnTo>
                    <a:pt x="449580" y="922020"/>
                  </a:lnTo>
                  <a:lnTo>
                    <a:pt x="1843319" y="922020"/>
                  </a:lnTo>
                  <a:lnTo>
                    <a:pt x="1831848" y="937260"/>
                  </a:lnTo>
                  <a:lnTo>
                    <a:pt x="1828799" y="940308"/>
                  </a:lnTo>
                  <a:lnTo>
                    <a:pt x="1825752" y="941832"/>
                  </a:lnTo>
                  <a:close/>
                </a:path>
                <a:path w="2261870" h="942339">
                  <a:moveTo>
                    <a:pt x="1130048" y="25578"/>
                  </a:moveTo>
                  <a:lnTo>
                    <a:pt x="1126236" y="24384"/>
                  </a:lnTo>
                  <a:lnTo>
                    <a:pt x="1133856" y="24384"/>
                  </a:lnTo>
                  <a:lnTo>
                    <a:pt x="1130048" y="25578"/>
                  </a:lnTo>
                  <a:close/>
                </a:path>
                <a:path w="2261870" h="942339">
                  <a:moveTo>
                    <a:pt x="2227821" y="369567"/>
                  </a:moveTo>
                  <a:lnTo>
                    <a:pt x="1130048" y="25578"/>
                  </a:lnTo>
                  <a:lnTo>
                    <a:pt x="1133856" y="24384"/>
                  </a:lnTo>
                  <a:lnTo>
                    <a:pt x="1211672" y="24384"/>
                  </a:lnTo>
                  <a:lnTo>
                    <a:pt x="2252472" y="350520"/>
                  </a:lnTo>
                  <a:lnTo>
                    <a:pt x="2255520" y="352044"/>
                  </a:lnTo>
                  <a:lnTo>
                    <a:pt x="2258568" y="355092"/>
                  </a:lnTo>
                  <a:lnTo>
                    <a:pt x="2238756" y="355092"/>
                  </a:lnTo>
                  <a:lnTo>
                    <a:pt x="2227821" y="369567"/>
                  </a:lnTo>
                  <a:close/>
                </a:path>
                <a:path w="2261870" h="942339">
                  <a:moveTo>
                    <a:pt x="16764" y="374904"/>
                  </a:moveTo>
                  <a:lnTo>
                    <a:pt x="22860" y="355092"/>
                  </a:lnTo>
                  <a:lnTo>
                    <a:pt x="33758" y="369571"/>
                  </a:lnTo>
                  <a:lnTo>
                    <a:pt x="16764" y="374904"/>
                  </a:lnTo>
                  <a:close/>
                </a:path>
                <a:path w="2261870" h="942339">
                  <a:moveTo>
                    <a:pt x="33758" y="369571"/>
                  </a:moveTo>
                  <a:lnTo>
                    <a:pt x="22860" y="355092"/>
                  </a:lnTo>
                  <a:lnTo>
                    <a:pt x="79903" y="355092"/>
                  </a:lnTo>
                  <a:lnTo>
                    <a:pt x="33758" y="369571"/>
                  </a:lnTo>
                  <a:close/>
                </a:path>
                <a:path w="2261870" h="942339">
                  <a:moveTo>
                    <a:pt x="2244852" y="374904"/>
                  </a:moveTo>
                  <a:lnTo>
                    <a:pt x="2227821" y="369567"/>
                  </a:lnTo>
                  <a:lnTo>
                    <a:pt x="2238756" y="355092"/>
                  </a:lnTo>
                  <a:lnTo>
                    <a:pt x="2244852" y="374904"/>
                  </a:lnTo>
                  <a:close/>
                </a:path>
                <a:path w="2261870" h="942339">
                  <a:moveTo>
                    <a:pt x="2255126" y="374904"/>
                  </a:moveTo>
                  <a:lnTo>
                    <a:pt x="2244852" y="374904"/>
                  </a:lnTo>
                  <a:lnTo>
                    <a:pt x="2238756" y="355092"/>
                  </a:lnTo>
                  <a:lnTo>
                    <a:pt x="2258568" y="355092"/>
                  </a:lnTo>
                  <a:lnTo>
                    <a:pt x="2260092" y="359664"/>
                  </a:lnTo>
                  <a:lnTo>
                    <a:pt x="2261616" y="362712"/>
                  </a:lnTo>
                  <a:lnTo>
                    <a:pt x="2260092" y="367284"/>
                  </a:lnTo>
                  <a:lnTo>
                    <a:pt x="2258568" y="370332"/>
                  </a:lnTo>
                  <a:lnTo>
                    <a:pt x="2255126" y="374904"/>
                  </a:lnTo>
                  <a:close/>
                </a:path>
                <a:path w="2261870" h="942339">
                  <a:moveTo>
                    <a:pt x="1810512" y="922020"/>
                  </a:moveTo>
                  <a:lnTo>
                    <a:pt x="2227834" y="369571"/>
                  </a:lnTo>
                  <a:lnTo>
                    <a:pt x="2244852" y="374904"/>
                  </a:lnTo>
                  <a:lnTo>
                    <a:pt x="2255126" y="374904"/>
                  </a:lnTo>
                  <a:lnTo>
                    <a:pt x="1846760" y="917448"/>
                  </a:lnTo>
                  <a:lnTo>
                    <a:pt x="1821180" y="917448"/>
                  </a:lnTo>
                  <a:lnTo>
                    <a:pt x="1810512" y="922020"/>
                  </a:lnTo>
                  <a:close/>
                </a:path>
                <a:path w="2261870" h="942339">
                  <a:moveTo>
                    <a:pt x="37772" y="374904"/>
                  </a:moveTo>
                  <a:lnTo>
                    <a:pt x="16764" y="374904"/>
                  </a:lnTo>
                  <a:lnTo>
                    <a:pt x="33758" y="369571"/>
                  </a:lnTo>
                  <a:lnTo>
                    <a:pt x="37772" y="374904"/>
                  </a:lnTo>
                  <a:close/>
                </a:path>
                <a:path w="2261870" h="942339">
                  <a:moveTo>
                    <a:pt x="449580" y="922020"/>
                  </a:moveTo>
                  <a:lnTo>
                    <a:pt x="440435" y="917448"/>
                  </a:lnTo>
                  <a:lnTo>
                    <a:pt x="446138" y="917448"/>
                  </a:lnTo>
                  <a:lnTo>
                    <a:pt x="449580" y="922020"/>
                  </a:lnTo>
                  <a:close/>
                </a:path>
                <a:path w="2261870" h="942339">
                  <a:moveTo>
                    <a:pt x="1810512" y="922020"/>
                  </a:moveTo>
                  <a:lnTo>
                    <a:pt x="449580" y="922020"/>
                  </a:lnTo>
                  <a:lnTo>
                    <a:pt x="446138" y="917448"/>
                  </a:lnTo>
                  <a:lnTo>
                    <a:pt x="1813965" y="917448"/>
                  </a:lnTo>
                  <a:lnTo>
                    <a:pt x="1810512" y="922020"/>
                  </a:lnTo>
                  <a:close/>
                </a:path>
                <a:path w="2261870" h="942339">
                  <a:moveTo>
                    <a:pt x="1843319" y="922020"/>
                  </a:moveTo>
                  <a:lnTo>
                    <a:pt x="1810512" y="922020"/>
                  </a:lnTo>
                  <a:lnTo>
                    <a:pt x="1821180" y="917448"/>
                  </a:lnTo>
                  <a:lnTo>
                    <a:pt x="1846760" y="917448"/>
                  </a:lnTo>
                  <a:lnTo>
                    <a:pt x="1843319" y="92202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39695" y="2343912"/>
              <a:ext cx="939165" cy="917575"/>
            </a:xfrm>
            <a:custGeom>
              <a:avLst/>
              <a:gdLst/>
              <a:ahLst/>
              <a:cxnLst/>
              <a:rect l="l" t="t" r="r" b="b"/>
              <a:pathLst>
                <a:path w="939164" h="917575">
                  <a:moveTo>
                    <a:pt x="760476" y="917447"/>
                  </a:moveTo>
                  <a:lnTo>
                    <a:pt x="178308" y="917447"/>
                  </a:lnTo>
                  <a:lnTo>
                    <a:pt x="0" y="350520"/>
                  </a:lnTo>
                  <a:lnTo>
                    <a:pt x="469392" y="0"/>
                  </a:lnTo>
                  <a:lnTo>
                    <a:pt x="938784" y="350520"/>
                  </a:lnTo>
                  <a:lnTo>
                    <a:pt x="760476" y="91744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25980" y="2330196"/>
              <a:ext cx="966469" cy="943610"/>
            </a:xfrm>
            <a:custGeom>
              <a:avLst/>
              <a:gdLst/>
              <a:ahLst/>
              <a:cxnLst/>
              <a:rect l="l" t="t" r="r" b="b"/>
              <a:pathLst>
                <a:path w="966469" h="943610">
                  <a:moveTo>
                    <a:pt x="778764" y="943356"/>
                  </a:moveTo>
                  <a:lnTo>
                    <a:pt x="187452" y="943356"/>
                  </a:lnTo>
                  <a:lnTo>
                    <a:pt x="182879" y="940308"/>
                  </a:lnTo>
                  <a:lnTo>
                    <a:pt x="181356" y="934212"/>
                  </a:lnTo>
                  <a:lnTo>
                    <a:pt x="1523" y="367284"/>
                  </a:lnTo>
                  <a:lnTo>
                    <a:pt x="0" y="362712"/>
                  </a:lnTo>
                  <a:lnTo>
                    <a:pt x="1523" y="356616"/>
                  </a:lnTo>
                  <a:lnTo>
                    <a:pt x="6096" y="353568"/>
                  </a:lnTo>
                  <a:lnTo>
                    <a:pt x="475487" y="3047"/>
                  </a:lnTo>
                  <a:lnTo>
                    <a:pt x="480059" y="0"/>
                  </a:lnTo>
                  <a:lnTo>
                    <a:pt x="486155" y="0"/>
                  </a:lnTo>
                  <a:lnTo>
                    <a:pt x="490728" y="3047"/>
                  </a:lnTo>
                  <a:lnTo>
                    <a:pt x="519299" y="24384"/>
                  </a:lnTo>
                  <a:lnTo>
                    <a:pt x="475487" y="24384"/>
                  </a:lnTo>
                  <a:lnTo>
                    <a:pt x="483108" y="30074"/>
                  </a:lnTo>
                  <a:lnTo>
                    <a:pt x="41744" y="359664"/>
                  </a:lnTo>
                  <a:lnTo>
                    <a:pt x="25908" y="359664"/>
                  </a:lnTo>
                  <a:lnTo>
                    <a:pt x="21335" y="374904"/>
                  </a:lnTo>
                  <a:lnTo>
                    <a:pt x="30701" y="374904"/>
                  </a:lnTo>
                  <a:lnTo>
                    <a:pt x="201340" y="917448"/>
                  </a:lnTo>
                  <a:lnTo>
                    <a:pt x="192023" y="917448"/>
                  </a:lnTo>
                  <a:lnTo>
                    <a:pt x="204216" y="926592"/>
                  </a:lnTo>
                  <a:lnTo>
                    <a:pt x="787277" y="926592"/>
                  </a:lnTo>
                  <a:lnTo>
                    <a:pt x="784860" y="934212"/>
                  </a:lnTo>
                  <a:lnTo>
                    <a:pt x="783336" y="940308"/>
                  </a:lnTo>
                  <a:lnTo>
                    <a:pt x="778764" y="943356"/>
                  </a:lnTo>
                  <a:close/>
                </a:path>
                <a:path w="966469" h="943610">
                  <a:moveTo>
                    <a:pt x="483108" y="30074"/>
                  </a:moveTo>
                  <a:lnTo>
                    <a:pt x="475487" y="24384"/>
                  </a:lnTo>
                  <a:lnTo>
                    <a:pt x="490728" y="24384"/>
                  </a:lnTo>
                  <a:lnTo>
                    <a:pt x="483108" y="30074"/>
                  </a:lnTo>
                  <a:close/>
                </a:path>
                <a:path w="966469" h="943610">
                  <a:moveTo>
                    <a:pt x="937296" y="369240"/>
                  </a:moveTo>
                  <a:lnTo>
                    <a:pt x="483108" y="30074"/>
                  </a:lnTo>
                  <a:lnTo>
                    <a:pt x="490728" y="24384"/>
                  </a:lnTo>
                  <a:lnTo>
                    <a:pt x="519299" y="24384"/>
                  </a:lnTo>
                  <a:lnTo>
                    <a:pt x="960120" y="353568"/>
                  </a:lnTo>
                  <a:lnTo>
                    <a:pt x="964692" y="356616"/>
                  </a:lnTo>
                  <a:lnTo>
                    <a:pt x="965454" y="359664"/>
                  </a:lnTo>
                  <a:lnTo>
                    <a:pt x="940308" y="359664"/>
                  </a:lnTo>
                  <a:lnTo>
                    <a:pt x="937296" y="369240"/>
                  </a:lnTo>
                  <a:close/>
                </a:path>
                <a:path w="966469" h="943610">
                  <a:moveTo>
                    <a:pt x="21335" y="374904"/>
                  </a:moveTo>
                  <a:lnTo>
                    <a:pt x="25908" y="359664"/>
                  </a:lnTo>
                  <a:lnTo>
                    <a:pt x="28919" y="369240"/>
                  </a:lnTo>
                  <a:lnTo>
                    <a:pt x="21335" y="374904"/>
                  </a:lnTo>
                  <a:close/>
                </a:path>
                <a:path w="966469" h="943610">
                  <a:moveTo>
                    <a:pt x="28920" y="369240"/>
                  </a:moveTo>
                  <a:lnTo>
                    <a:pt x="25908" y="359664"/>
                  </a:lnTo>
                  <a:lnTo>
                    <a:pt x="41744" y="359664"/>
                  </a:lnTo>
                  <a:lnTo>
                    <a:pt x="28920" y="369240"/>
                  </a:lnTo>
                  <a:close/>
                </a:path>
                <a:path w="966469" h="943610">
                  <a:moveTo>
                    <a:pt x="944880" y="374904"/>
                  </a:moveTo>
                  <a:lnTo>
                    <a:pt x="937296" y="369240"/>
                  </a:lnTo>
                  <a:lnTo>
                    <a:pt x="940308" y="359664"/>
                  </a:lnTo>
                  <a:lnTo>
                    <a:pt x="944880" y="374904"/>
                  </a:lnTo>
                  <a:close/>
                </a:path>
                <a:path w="966469" h="943610">
                  <a:moveTo>
                    <a:pt x="962274" y="374904"/>
                  </a:moveTo>
                  <a:lnTo>
                    <a:pt x="944880" y="374904"/>
                  </a:lnTo>
                  <a:lnTo>
                    <a:pt x="940308" y="359664"/>
                  </a:lnTo>
                  <a:lnTo>
                    <a:pt x="965454" y="359664"/>
                  </a:lnTo>
                  <a:lnTo>
                    <a:pt x="966216" y="362712"/>
                  </a:lnTo>
                  <a:lnTo>
                    <a:pt x="964692" y="367284"/>
                  </a:lnTo>
                  <a:lnTo>
                    <a:pt x="962274" y="374904"/>
                  </a:lnTo>
                  <a:close/>
                </a:path>
                <a:path w="966469" h="943610">
                  <a:moveTo>
                    <a:pt x="30701" y="374904"/>
                  </a:moveTo>
                  <a:lnTo>
                    <a:pt x="21335" y="374904"/>
                  </a:lnTo>
                  <a:lnTo>
                    <a:pt x="28920" y="369240"/>
                  </a:lnTo>
                  <a:lnTo>
                    <a:pt x="30701" y="374904"/>
                  </a:lnTo>
                  <a:close/>
                </a:path>
                <a:path w="966469" h="943610">
                  <a:moveTo>
                    <a:pt x="762000" y="926592"/>
                  </a:moveTo>
                  <a:lnTo>
                    <a:pt x="937296" y="369240"/>
                  </a:lnTo>
                  <a:lnTo>
                    <a:pt x="944880" y="374904"/>
                  </a:lnTo>
                  <a:lnTo>
                    <a:pt x="962274" y="374904"/>
                  </a:lnTo>
                  <a:lnTo>
                    <a:pt x="790177" y="917448"/>
                  </a:lnTo>
                  <a:lnTo>
                    <a:pt x="774192" y="917448"/>
                  </a:lnTo>
                  <a:lnTo>
                    <a:pt x="762000" y="926592"/>
                  </a:lnTo>
                  <a:close/>
                </a:path>
                <a:path w="966469" h="943610">
                  <a:moveTo>
                    <a:pt x="204216" y="926592"/>
                  </a:moveTo>
                  <a:lnTo>
                    <a:pt x="192023" y="917448"/>
                  </a:lnTo>
                  <a:lnTo>
                    <a:pt x="201340" y="917448"/>
                  </a:lnTo>
                  <a:lnTo>
                    <a:pt x="204216" y="926592"/>
                  </a:lnTo>
                  <a:close/>
                </a:path>
                <a:path w="966469" h="943610">
                  <a:moveTo>
                    <a:pt x="762000" y="926592"/>
                  </a:moveTo>
                  <a:lnTo>
                    <a:pt x="204216" y="926592"/>
                  </a:lnTo>
                  <a:lnTo>
                    <a:pt x="201340" y="917448"/>
                  </a:lnTo>
                  <a:lnTo>
                    <a:pt x="764875" y="917448"/>
                  </a:lnTo>
                  <a:lnTo>
                    <a:pt x="762000" y="926592"/>
                  </a:lnTo>
                  <a:close/>
                </a:path>
                <a:path w="966469" h="943610">
                  <a:moveTo>
                    <a:pt x="787277" y="926592"/>
                  </a:moveTo>
                  <a:lnTo>
                    <a:pt x="762000" y="926592"/>
                  </a:lnTo>
                  <a:lnTo>
                    <a:pt x="774192" y="917448"/>
                  </a:lnTo>
                  <a:lnTo>
                    <a:pt x="790177" y="917448"/>
                  </a:lnTo>
                  <a:lnTo>
                    <a:pt x="787277" y="9265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290815" y="1734311"/>
            <a:ext cx="2437130" cy="2946400"/>
          </a:xfrm>
          <a:custGeom>
            <a:avLst/>
            <a:gdLst/>
            <a:ahLst/>
            <a:cxnLst/>
            <a:rect l="l" t="t" r="r" b="b"/>
            <a:pathLst>
              <a:path w="2437129" h="2946400">
                <a:moveTo>
                  <a:pt x="2436888" y="2895612"/>
                </a:moveTo>
                <a:lnTo>
                  <a:pt x="2429167" y="2891040"/>
                </a:lnTo>
                <a:lnTo>
                  <a:pt x="2354592" y="2846844"/>
                </a:lnTo>
                <a:lnTo>
                  <a:pt x="2351544" y="2845320"/>
                </a:lnTo>
                <a:lnTo>
                  <a:pt x="2348496" y="2846844"/>
                </a:lnTo>
                <a:lnTo>
                  <a:pt x="2346972" y="2848368"/>
                </a:lnTo>
                <a:lnTo>
                  <a:pt x="2345448" y="2851416"/>
                </a:lnTo>
                <a:lnTo>
                  <a:pt x="2346972" y="2854464"/>
                </a:lnTo>
                <a:lnTo>
                  <a:pt x="2348496" y="2855988"/>
                </a:lnTo>
                <a:lnTo>
                  <a:pt x="2408923" y="2891040"/>
                </a:lnTo>
                <a:lnTo>
                  <a:pt x="54864" y="2891040"/>
                </a:lnTo>
                <a:lnTo>
                  <a:pt x="54864" y="27965"/>
                </a:lnTo>
                <a:lnTo>
                  <a:pt x="89916" y="88392"/>
                </a:lnTo>
                <a:lnTo>
                  <a:pt x="91440" y="89916"/>
                </a:lnTo>
                <a:lnTo>
                  <a:pt x="94488" y="91440"/>
                </a:lnTo>
                <a:lnTo>
                  <a:pt x="96012" y="89916"/>
                </a:lnTo>
                <a:lnTo>
                  <a:pt x="99060" y="88392"/>
                </a:lnTo>
                <a:lnTo>
                  <a:pt x="99060" y="85344"/>
                </a:lnTo>
                <a:lnTo>
                  <a:pt x="97536" y="83820"/>
                </a:lnTo>
                <a:lnTo>
                  <a:pt x="55448" y="9144"/>
                </a:lnTo>
                <a:lnTo>
                  <a:pt x="50292" y="0"/>
                </a:lnTo>
                <a:lnTo>
                  <a:pt x="44970" y="9144"/>
                </a:lnTo>
                <a:lnTo>
                  <a:pt x="44196" y="9144"/>
                </a:lnTo>
                <a:lnTo>
                  <a:pt x="44196" y="10477"/>
                </a:lnTo>
                <a:lnTo>
                  <a:pt x="1524" y="83820"/>
                </a:lnTo>
                <a:lnTo>
                  <a:pt x="0" y="85344"/>
                </a:lnTo>
                <a:lnTo>
                  <a:pt x="0" y="88392"/>
                </a:lnTo>
                <a:lnTo>
                  <a:pt x="3048" y="89916"/>
                </a:lnTo>
                <a:lnTo>
                  <a:pt x="4572" y="91440"/>
                </a:lnTo>
                <a:lnTo>
                  <a:pt x="7620" y="89916"/>
                </a:lnTo>
                <a:lnTo>
                  <a:pt x="9144" y="88392"/>
                </a:lnTo>
                <a:lnTo>
                  <a:pt x="44196" y="27965"/>
                </a:lnTo>
                <a:lnTo>
                  <a:pt x="44196" y="2895600"/>
                </a:lnTo>
                <a:lnTo>
                  <a:pt x="50304" y="2895600"/>
                </a:lnTo>
                <a:lnTo>
                  <a:pt x="50304" y="2900184"/>
                </a:lnTo>
                <a:lnTo>
                  <a:pt x="2409444" y="2900184"/>
                </a:lnTo>
                <a:lnTo>
                  <a:pt x="2348496" y="2936760"/>
                </a:lnTo>
                <a:lnTo>
                  <a:pt x="2346972" y="2936760"/>
                </a:lnTo>
                <a:lnTo>
                  <a:pt x="2345448" y="2939808"/>
                </a:lnTo>
                <a:lnTo>
                  <a:pt x="2346972" y="2942856"/>
                </a:lnTo>
                <a:lnTo>
                  <a:pt x="2348496" y="2944380"/>
                </a:lnTo>
                <a:lnTo>
                  <a:pt x="2351544" y="2945904"/>
                </a:lnTo>
                <a:lnTo>
                  <a:pt x="2354592" y="2944380"/>
                </a:lnTo>
                <a:lnTo>
                  <a:pt x="2429167" y="2900184"/>
                </a:lnTo>
                <a:lnTo>
                  <a:pt x="2436888" y="2895612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0185" y="3102413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5976" y="6537162"/>
            <a:ext cx="101981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20" dirty="0">
                <a:latin typeface="Calibri"/>
                <a:cs typeface="Calibri"/>
              </a:rPr>
              <a:t>layer?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52085" y="4556311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6DBD6C-B1BD-B3A0-2277-9AC1916E36F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9168" y="918568"/>
            <a:ext cx="7736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Depth</a:t>
            </a:r>
            <a:r>
              <a:rPr sz="4400" spc="-30" dirty="0"/>
              <a:t> </a:t>
            </a:r>
            <a:r>
              <a:rPr sz="4400" dirty="0"/>
              <a:t>and</a:t>
            </a:r>
            <a:r>
              <a:rPr sz="4400" spc="15" dirty="0"/>
              <a:t> </a:t>
            </a: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15" dirty="0"/>
              <a:t>universal</a:t>
            </a:r>
            <a:r>
              <a:rPr sz="4400" spc="-25" dirty="0"/>
              <a:t> </a:t>
            </a:r>
            <a:r>
              <a:rPr sz="4400" spc="-5" dirty="0"/>
              <a:t>classifier</a:t>
            </a:r>
            <a:endParaRPr sz="4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98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89" y="5799767"/>
            <a:ext cx="7889684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Deeper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networks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require</a:t>
            </a:r>
            <a:r>
              <a:rPr sz="3000" spc="-20" dirty="0">
                <a:latin typeface="Calibri"/>
                <a:cs typeface="Calibri"/>
              </a:rPr>
              <a:t> far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fewer</a:t>
            </a:r>
            <a:r>
              <a:rPr sz="3000" spc="-15" dirty="0">
                <a:latin typeface="Calibri"/>
                <a:cs typeface="Calibri"/>
              </a:rPr>
              <a:t> neurons</a:t>
            </a:r>
            <a:endParaRPr lang="en-IN" sz="3000" spc="-15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0204" y="2318004"/>
            <a:ext cx="1793875" cy="1569720"/>
            <a:chOff x="870204" y="2318004"/>
            <a:chExt cx="1793875" cy="1569720"/>
          </a:xfrm>
        </p:grpSpPr>
        <p:sp>
          <p:nvSpPr>
            <p:cNvPr id="5" name="object 5"/>
            <p:cNvSpPr/>
            <p:nvPr/>
          </p:nvSpPr>
          <p:spPr>
            <a:xfrm>
              <a:off x="999744" y="2976372"/>
              <a:ext cx="1545590" cy="634365"/>
            </a:xfrm>
            <a:custGeom>
              <a:avLst/>
              <a:gdLst/>
              <a:ahLst/>
              <a:cxnLst/>
              <a:rect l="l" t="t" r="r" b="b"/>
              <a:pathLst>
                <a:path w="1545589" h="634364">
                  <a:moveTo>
                    <a:pt x="1249680" y="633983"/>
                  </a:moveTo>
                  <a:lnTo>
                    <a:pt x="294131" y="633983"/>
                  </a:lnTo>
                  <a:lnTo>
                    <a:pt x="0" y="242316"/>
                  </a:lnTo>
                  <a:lnTo>
                    <a:pt x="772668" y="0"/>
                  </a:lnTo>
                  <a:lnTo>
                    <a:pt x="1545336" y="242316"/>
                  </a:lnTo>
                  <a:lnTo>
                    <a:pt x="1249680" y="6339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6027" y="2964180"/>
              <a:ext cx="1572895" cy="660400"/>
            </a:xfrm>
            <a:custGeom>
              <a:avLst/>
              <a:gdLst/>
              <a:ahLst/>
              <a:cxnLst/>
              <a:rect l="l" t="t" r="r" b="b"/>
              <a:pathLst>
                <a:path w="1572895" h="660400">
                  <a:moveTo>
                    <a:pt x="1267968" y="659892"/>
                  </a:moveTo>
                  <a:lnTo>
                    <a:pt x="304800" y="659892"/>
                  </a:lnTo>
                  <a:lnTo>
                    <a:pt x="300228" y="656844"/>
                  </a:lnTo>
                  <a:lnTo>
                    <a:pt x="298704" y="653796"/>
                  </a:lnTo>
                  <a:lnTo>
                    <a:pt x="3048" y="262128"/>
                  </a:lnTo>
                  <a:lnTo>
                    <a:pt x="0" y="259080"/>
                  </a:lnTo>
                  <a:lnTo>
                    <a:pt x="0" y="254508"/>
                  </a:lnTo>
                  <a:lnTo>
                    <a:pt x="1524" y="251460"/>
                  </a:lnTo>
                  <a:lnTo>
                    <a:pt x="3048" y="246888"/>
                  </a:lnTo>
                  <a:lnTo>
                    <a:pt x="6096" y="243840"/>
                  </a:lnTo>
                  <a:lnTo>
                    <a:pt x="9144" y="242316"/>
                  </a:lnTo>
                  <a:lnTo>
                    <a:pt x="781812" y="0"/>
                  </a:lnTo>
                  <a:lnTo>
                    <a:pt x="789432" y="0"/>
                  </a:lnTo>
                  <a:lnTo>
                    <a:pt x="867184" y="24384"/>
                  </a:lnTo>
                  <a:lnTo>
                    <a:pt x="781812" y="24384"/>
                  </a:lnTo>
                  <a:lnTo>
                    <a:pt x="785622" y="25578"/>
                  </a:lnTo>
                  <a:lnTo>
                    <a:pt x="79938" y="246888"/>
                  </a:lnTo>
                  <a:lnTo>
                    <a:pt x="22860" y="246888"/>
                  </a:lnTo>
                  <a:lnTo>
                    <a:pt x="16764" y="266700"/>
                  </a:lnTo>
                  <a:lnTo>
                    <a:pt x="37815" y="266700"/>
                  </a:lnTo>
                  <a:lnTo>
                    <a:pt x="315064" y="633984"/>
                  </a:lnTo>
                  <a:lnTo>
                    <a:pt x="307848" y="633984"/>
                  </a:lnTo>
                  <a:lnTo>
                    <a:pt x="318515" y="638556"/>
                  </a:lnTo>
                  <a:lnTo>
                    <a:pt x="1285508" y="638556"/>
                  </a:lnTo>
                  <a:lnTo>
                    <a:pt x="1274064" y="653796"/>
                  </a:lnTo>
                  <a:lnTo>
                    <a:pt x="1267968" y="659892"/>
                  </a:lnTo>
                  <a:close/>
                </a:path>
                <a:path w="1572895" h="660400">
                  <a:moveTo>
                    <a:pt x="785622" y="25578"/>
                  </a:moveTo>
                  <a:lnTo>
                    <a:pt x="781812" y="24384"/>
                  </a:lnTo>
                  <a:lnTo>
                    <a:pt x="789432" y="24384"/>
                  </a:lnTo>
                  <a:lnTo>
                    <a:pt x="785622" y="25578"/>
                  </a:lnTo>
                  <a:close/>
                </a:path>
                <a:path w="1572895" h="660400">
                  <a:moveTo>
                    <a:pt x="1537458" y="261361"/>
                  </a:moveTo>
                  <a:lnTo>
                    <a:pt x="785622" y="25578"/>
                  </a:lnTo>
                  <a:lnTo>
                    <a:pt x="789432" y="24384"/>
                  </a:lnTo>
                  <a:lnTo>
                    <a:pt x="867184" y="24384"/>
                  </a:lnTo>
                  <a:lnTo>
                    <a:pt x="1562099" y="242316"/>
                  </a:lnTo>
                  <a:lnTo>
                    <a:pt x="1566672" y="243840"/>
                  </a:lnTo>
                  <a:lnTo>
                    <a:pt x="1569720" y="246888"/>
                  </a:lnTo>
                  <a:lnTo>
                    <a:pt x="1548384" y="246888"/>
                  </a:lnTo>
                  <a:lnTo>
                    <a:pt x="1537458" y="261361"/>
                  </a:lnTo>
                  <a:close/>
                </a:path>
                <a:path w="1572895" h="660400">
                  <a:moveTo>
                    <a:pt x="16764" y="266700"/>
                  </a:moveTo>
                  <a:lnTo>
                    <a:pt x="22860" y="246888"/>
                  </a:lnTo>
                  <a:lnTo>
                    <a:pt x="33785" y="261361"/>
                  </a:lnTo>
                  <a:lnTo>
                    <a:pt x="16764" y="266700"/>
                  </a:lnTo>
                  <a:close/>
                </a:path>
                <a:path w="1572895" h="660400">
                  <a:moveTo>
                    <a:pt x="33785" y="261361"/>
                  </a:moveTo>
                  <a:lnTo>
                    <a:pt x="22860" y="246888"/>
                  </a:lnTo>
                  <a:lnTo>
                    <a:pt x="79938" y="246888"/>
                  </a:lnTo>
                  <a:lnTo>
                    <a:pt x="33785" y="261361"/>
                  </a:lnTo>
                  <a:close/>
                </a:path>
                <a:path w="1572895" h="660400">
                  <a:moveTo>
                    <a:pt x="1554480" y="266700"/>
                  </a:moveTo>
                  <a:lnTo>
                    <a:pt x="1537458" y="261361"/>
                  </a:lnTo>
                  <a:lnTo>
                    <a:pt x="1548384" y="246888"/>
                  </a:lnTo>
                  <a:lnTo>
                    <a:pt x="1554480" y="266700"/>
                  </a:lnTo>
                  <a:close/>
                </a:path>
                <a:path w="1572895" h="660400">
                  <a:moveTo>
                    <a:pt x="1564762" y="266700"/>
                  </a:moveTo>
                  <a:lnTo>
                    <a:pt x="1554480" y="266700"/>
                  </a:lnTo>
                  <a:lnTo>
                    <a:pt x="1548384" y="246888"/>
                  </a:lnTo>
                  <a:lnTo>
                    <a:pt x="1569720" y="246888"/>
                  </a:lnTo>
                  <a:lnTo>
                    <a:pt x="1571244" y="251460"/>
                  </a:lnTo>
                  <a:lnTo>
                    <a:pt x="1572768" y="254508"/>
                  </a:lnTo>
                  <a:lnTo>
                    <a:pt x="1571244" y="259080"/>
                  </a:lnTo>
                  <a:lnTo>
                    <a:pt x="1568196" y="262128"/>
                  </a:lnTo>
                  <a:lnTo>
                    <a:pt x="1564762" y="266700"/>
                  </a:lnTo>
                  <a:close/>
                </a:path>
                <a:path w="1572895" h="660400">
                  <a:moveTo>
                    <a:pt x="1252728" y="638556"/>
                  </a:moveTo>
                  <a:lnTo>
                    <a:pt x="1537458" y="261361"/>
                  </a:lnTo>
                  <a:lnTo>
                    <a:pt x="1554480" y="266700"/>
                  </a:lnTo>
                  <a:lnTo>
                    <a:pt x="1564762" y="266700"/>
                  </a:lnTo>
                  <a:lnTo>
                    <a:pt x="1288942" y="633984"/>
                  </a:lnTo>
                  <a:lnTo>
                    <a:pt x="1263396" y="633984"/>
                  </a:lnTo>
                  <a:lnTo>
                    <a:pt x="1252728" y="638556"/>
                  </a:lnTo>
                  <a:close/>
                </a:path>
                <a:path w="1572895" h="660400">
                  <a:moveTo>
                    <a:pt x="37815" y="266700"/>
                  </a:moveTo>
                  <a:lnTo>
                    <a:pt x="16764" y="266700"/>
                  </a:lnTo>
                  <a:lnTo>
                    <a:pt x="33785" y="261361"/>
                  </a:lnTo>
                  <a:lnTo>
                    <a:pt x="37815" y="266700"/>
                  </a:lnTo>
                  <a:close/>
                </a:path>
                <a:path w="1572895" h="660400">
                  <a:moveTo>
                    <a:pt x="318515" y="638556"/>
                  </a:moveTo>
                  <a:lnTo>
                    <a:pt x="307848" y="633984"/>
                  </a:lnTo>
                  <a:lnTo>
                    <a:pt x="315064" y="633984"/>
                  </a:lnTo>
                  <a:lnTo>
                    <a:pt x="318515" y="638556"/>
                  </a:lnTo>
                  <a:close/>
                </a:path>
                <a:path w="1572895" h="660400">
                  <a:moveTo>
                    <a:pt x="1252728" y="638556"/>
                  </a:moveTo>
                  <a:lnTo>
                    <a:pt x="318515" y="638556"/>
                  </a:lnTo>
                  <a:lnTo>
                    <a:pt x="315064" y="633984"/>
                  </a:lnTo>
                  <a:lnTo>
                    <a:pt x="1256179" y="633984"/>
                  </a:lnTo>
                  <a:lnTo>
                    <a:pt x="1252728" y="638556"/>
                  </a:lnTo>
                  <a:close/>
                </a:path>
                <a:path w="1572895" h="660400">
                  <a:moveTo>
                    <a:pt x="1285508" y="638556"/>
                  </a:moveTo>
                  <a:lnTo>
                    <a:pt x="1252728" y="638556"/>
                  </a:lnTo>
                  <a:lnTo>
                    <a:pt x="1263396" y="633984"/>
                  </a:lnTo>
                  <a:lnTo>
                    <a:pt x="1288942" y="633984"/>
                  </a:lnTo>
                  <a:lnTo>
                    <a:pt x="1285508" y="63855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6275" y="2331720"/>
              <a:ext cx="649605" cy="634365"/>
            </a:xfrm>
            <a:custGeom>
              <a:avLst/>
              <a:gdLst/>
              <a:ahLst/>
              <a:cxnLst/>
              <a:rect l="l" t="t" r="r" b="b"/>
              <a:pathLst>
                <a:path w="649605" h="634364">
                  <a:moveTo>
                    <a:pt x="525779" y="633983"/>
                  </a:moveTo>
                  <a:lnTo>
                    <a:pt x="123444" y="633983"/>
                  </a:lnTo>
                  <a:lnTo>
                    <a:pt x="0" y="242315"/>
                  </a:lnTo>
                  <a:lnTo>
                    <a:pt x="324612" y="0"/>
                  </a:lnTo>
                  <a:lnTo>
                    <a:pt x="649224" y="242315"/>
                  </a:lnTo>
                  <a:lnTo>
                    <a:pt x="525779" y="6339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2560" y="2318004"/>
              <a:ext cx="676910" cy="660400"/>
            </a:xfrm>
            <a:custGeom>
              <a:avLst/>
              <a:gdLst/>
              <a:ahLst/>
              <a:cxnLst/>
              <a:rect l="l" t="t" r="r" b="b"/>
              <a:pathLst>
                <a:path w="676910" h="660400">
                  <a:moveTo>
                    <a:pt x="545591" y="659892"/>
                  </a:moveTo>
                  <a:lnTo>
                    <a:pt x="132587" y="659892"/>
                  </a:lnTo>
                  <a:lnTo>
                    <a:pt x="128015" y="656844"/>
                  </a:lnTo>
                  <a:lnTo>
                    <a:pt x="124967" y="650748"/>
                  </a:lnTo>
                  <a:lnTo>
                    <a:pt x="1523" y="259080"/>
                  </a:lnTo>
                  <a:lnTo>
                    <a:pt x="0" y="254508"/>
                  </a:lnTo>
                  <a:lnTo>
                    <a:pt x="1523" y="248412"/>
                  </a:lnTo>
                  <a:lnTo>
                    <a:pt x="6095" y="245364"/>
                  </a:lnTo>
                  <a:lnTo>
                    <a:pt x="330707" y="3048"/>
                  </a:lnTo>
                  <a:lnTo>
                    <a:pt x="335279" y="0"/>
                  </a:lnTo>
                  <a:lnTo>
                    <a:pt x="341375" y="0"/>
                  </a:lnTo>
                  <a:lnTo>
                    <a:pt x="345947" y="3048"/>
                  </a:lnTo>
                  <a:lnTo>
                    <a:pt x="372488" y="22860"/>
                  </a:lnTo>
                  <a:lnTo>
                    <a:pt x="330707" y="22860"/>
                  </a:lnTo>
                  <a:lnTo>
                    <a:pt x="338327" y="28548"/>
                  </a:lnTo>
                  <a:lnTo>
                    <a:pt x="39710" y="251460"/>
                  </a:lnTo>
                  <a:lnTo>
                    <a:pt x="25907" y="251460"/>
                  </a:lnTo>
                  <a:lnTo>
                    <a:pt x="21335" y="265176"/>
                  </a:lnTo>
                  <a:lnTo>
                    <a:pt x="30230" y="265176"/>
                  </a:lnTo>
                  <a:lnTo>
                    <a:pt x="146950" y="635508"/>
                  </a:lnTo>
                  <a:lnTo>
                    <a:pt x="137159" y="635508"/>
                  </a:lnTo>
                  <a:lnTo>
                    <a:pt x="149351" y="643128"/>
                  </a:lnTo>
                  <a:lnTo>
                    <a:pt x="554089" y="643128"/>
                  </a:lnTo>
                  <a:lnTo>
                    <a:pt x="551687" y="650748"/>
                  </a:lnTo>
                  <a:lnTo>
                    <a:pt x="550163" y="656844"/>
                  </a:lnTo>
                  <a:lnTo>
                    <a:pt x="545591" y="659892"/>
                  </a:lnTo>
                  <a:close/>
                </a:path>
                <a:path w="676910" h="660400">
                  <a:moveTo>
                    <a:pt x="338327" y="28548"/>
                  </a:moveTo>
                  <a:lnTo>
                    <a:pt x="330707" y="22860"/>
                  </a:lnTo>
                  <a:lnTo>
                    <a:pt x="345947" y="22860"/>
                  </a:lnTo>
                  <a:lnTo>
                    <a:pt x="338327" y="28548"/>
                  </a:lnTo>
                  <a:close/>
                </a:path>
                <a:path w="676910" h="660400">
                  <a:moveTo>
                    <a:pt x="648119" y="259800"/>
                  </a:moveTo>
                  <a:lnTo>
                    <a:pt x="338327" y="28548"/>
                  </a:lnTo>
                  <a:lnTo>
                    <a:pt x="345947" y="22860"/>
                  </a:lnTo>
                  <a:lnTo>
                    <a:pt x="372488" y="22860"/>
                  </a:lnTo>
                  <a:lnTo>
                    <a:pt x="670559" y="245364"/>
                  </a:lnTo>
                  <a:lnTo>
                    <a:pt x="675131" y="248412"/>
                  </a:lnTo>
                  <a:lnTo>
                    <a:pt x="675893" y="251460"/>
                  </a:lnTo>
                  <a:lnTo>
                    <a:pt x="650747" y="251460"/>
                  </a:lnTo>
                  <a:lnTo>
                    <a:pt x="648119" y="259800"/>
                  </a:lnTo>
                  <a:close/>
                </a:path>
                <a:path w="676910" h="660400">
                  <a:moveTo>
                    <a:pt x="21335" y="265176"/>
                  </a:moveTo>
                  <a:lnTo>
                    <a:pt x="25907" y="251460"/>
                  </a:lnTo>
                  <a:lnTo>
                    <a:pt x="28536" y="259800"/>
                  </a:lnTo>
                  <a:lnTo>
                    <a:pt x="21335" y="265176"/>
                  </a:lnTo>
                  <a:close/>
                </a:path>
                <a:path w="676910" h="660400">
                  <a:moveTo>
                    <a:pt x="28536" y="259800"/>
                  </a:moveTo>
                  <a:lnTo>
                    <a:pt x="25907" y="251460"/>
                  </a:lnTo>
                  <a:lnTo>
                    <a:pt x="39710" y="251460"/>
                  </a:lnTo>
                  <a:lnTo>
                    <a:pt x="28536" y="259800"/>
                  </a:lnTo>
                  <a:close/>
                </a:path>
                <a:path w="676910" h="660400">
                  <a:moveTo>
                    <a:pt x="655319" y="265176"/>
                  </a:moveTo>
                  <a:lnTo>
                    <a:pt x="648119" y="259800"/>
                  </a:lnTo>
                  <a:lnTo>
                    <a:pt x="650747" y="251460"/>
                  </a:lnTo>
                  <a:lnTo>
                    <a:pt x="655319" y="265176"/>
                  </a:lnTo>
                  <a:close/>
                </a:path>
                <a:path w="676910" h="660400">
                  <a:moveTo>
                    <a:pt x="673210" y="265176"/>
                  </a:moveTo>
                  <a:lnTo>
                    <a:pt x="655319" y="265176"/>
                  </a:lnTo>
                  <a:lnTo>
                    <a:pt x="650747" y="251460"/>
                  </a:lnTo>
                  <a:lnTo>
                    <a:pt x="675893" y="251460"/>
                  </a:lnTo>
                  <a:lnTo>
                    <a:pt x="676655" y="254508"/>
                  </a:lnTo>
                  <a:lnTo>
                    <a:pt x="674904" y="259800"/>
                  </a:lnTo>
                  <a:lnTo>
                    <a:pt x="673210" y="265176"/>
                  </a:lnTo>
                  <a:close/>
                </a:path>
                <a:path w="676910" h="660400">
                  <a:moveTo>
                    <a:pt x="527303" y="643128"/>
                  </a:moveTo>
                  <a:lnTo>
                    <a:pt x="648119" y="259800"/>
                  </a:lnTo>
                  <a:lnTo>
                    <a:pt x="655319" y="265176"/>
                  </a:lnTo>
                  <a:lnTo>
                    <a:pt x="673210" y="265176"/>
                  </a:lnTo>
                  <a:lnTo>
                    <a:pt x="556491" y="635508"/>
                  </a:lnTo>
                  <a:lnTo>
                    <a:pt x="539495" y="635508"/>
                  </a:lnTo>
                  <a:lnTo>
                    <a:pt x="527303" y="643128"/>
                  </a:lnTo>
                  <a:close/>
                </a:path>
                <a:path w="676910" h="660400">
                  <a:moveTo>
                    <a:pt x="30230" y="265176"/>
                  </a:moveTo>
                  <a:lnTo>
                    <a:pt x="21335" y="265176"/>
                  </a:lnTo>
                  <a:lnTo>
                    <a:pt x="28536" y="259800"/>
                  </a:lnTo>
                  <a:lnTo>
                    <a:pt x="30230" y="265176"/>
                  </a:lnTo>
                  <a:close/>
                </a:path>
                <a:path w="676910" h="660400">
                  <a:moveTo>
                    <a:pt x="149351" y="643128"/>
                  </a:moveTo>
                  <a:lnTo>
                    <a:pt x="137159" y="635508"/>
                  </a:lnTo>
                  <a:lnTo>
                    <a:pt x="146950" y="635508"/>
                  </a:lnTo>
                  <a:lnTo>
                    <a:pt x="149351" y="643128"/>
                  </a:lnTo>
                  <a:close/>
                </a:path>
                <a:path w="676910" h="660400">
                  <a:moveTo>
                    <a:pt x="527303" y="643128"/>
                  </a:moveTo>
                  <a:lnTo>
                    <a:pt x="149351" y="643128"/>
                  </a:lnTo>
                  <a:lnTo>
                    <a:pt x="146950" y="635508"/>
                  </a:lnTo>
                  <a:lnTo>
                    <a:pt x="529705" y="635508"/>
                  </a:lnTo>
                  <a:lnTo>
                    <a:pt x="527303" y="643128"/>
                  </a:lnTo>
                  <a:close/>
                </a:path>
                <a:path w="676910" h="660400">
                  <a:moveTo>
                    <a:pt x="554089" y="643128"/>
                  </a:moveTo>
                  <a:lnTo>
                    <a:pt x="527303" y="643128"/>
                  </a:lnTo>
                  <a:lnTo>
                    <a:pt x="539495" y="635508"/>
                  </a:lnTo>
                  <a:lnTo>
                    <a:pt x="556491" y="635508"/>
                  </a:lnTo>
                  <a:lnTo>
                    <a:pt x="554089" y="643128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204" y="2331719"/>
              <a:ext cx="1793875" cy="1556385"/>
            </a:xfrm>
            <a:custGeom>
              <a:avLst/>
              <a:gdLst/>
              <a:ahLst/>
              <a:cxnLst/>
              <a:rect l="l" t="t" r="r" b="b"/>
              <a:pathLst>
                <a:path w="1793875" h="1556385">
                  <a:moveTo>
                    <a:pt x="1793735" y="1505712"/>
                  </a:moveTo>
                  <a:lnTo>
                    <a:pt x="1785886" y="1501140"/>
                  </a:lnTo>
                  <a:lnTo>
                    <a:pt x="1709928" y="1456944"/>
                  </a:lnTo>
                  <a:lnTo>
                    <a:pt x="1708404" y="1455420"/>
                  </a:lnTo>
                  <a:lnTo>
                    <a:pt x="1705343" y="1456944"/>
                  </a:lnTo>
                  <a:lnTo>
                    <a:pt x="1703832" y="1458468"/>
                  </a:lnTo>
                  <a:lnTo>
                    <a:pt x="1702308" y="1461516"/>
                  </a:lnTo>
                  <a:lnTo>
                    <a:pt x="1703832" y="1464564"/>
                  </a:lnTo>
                  <a:lnTo>
                    <a:pt x="1705343" y="1466088"/>
                  </a:lnTo>
                  <a:lnTo>
                    <a:pt x="1765782" y="1501140"/>
                  </a:lnTo>
                  <a:lnTo>
                    <a:pt x="54864" y="1501140"/>
                  </a:lnTo>
                  <a:lnTo>
                    <a:pt x="54864" y="27965"/>
                  </a:lnTo>
                  <a:lnTo>
                    <a:pt x="89916" y="88392"/>
                  </a:lnTo>
                  <a:lnTo>
                    <a:pt x="91440" y="89928"/>
                  </a:lnTo>
                  <a:lnTo>
                    <a:pt x="94488" y="91452"/>
                  </a:lnTo>
                  <a:lnTo>
                    <a:pt x="96012" y="89928"/>
                  </a:lnTo>
                  <a:lnTo>
                    <a:pt x="99060" y="88392"/>
                  </a:lnTo>
                  <a:lnTo>
                    <a:pt x="99060" y="82296"/>
                  </a:lnTo>
                  <a:lnTo>
                    <a:pt x="55702" y="9156"/>
                  </a:lnTo>
                  <a:lnTo>
                    <a:pt x="54864" y="7747"/>
                  </a:lnTo>
                  <a:lnTo>
                    <a:pt x="54864" y="12192"/>
                  </a:lnTo>
                  <a:lnTo>
                    <a:pt x="54864" y="18770"/>
                  </a:lnTo>
                  <a:lnTo>
                    <a:pt x="49530" y="18770"/>
                  </a:lnTo>
                  <a:lnTo>
                    <a:pt x="45720" y="12192"/>
                  </a:lnTo>
                  <a:lnTo>
                    <a:pt x="53340" y="12192"/>
                  </a:lnTo>
                  <a:lnTo>
                    <a:pt x="54864" y="12192"/>
                  </a:lnTo>
                  <a:lnTo>
                    <a:pt x="54864" y="7747"/>
                  </a:lnTo>
                  <a:lnTo>
                    <a:pt x="50292" y="0"/>
                  </a:lnTo>
                  <a:lnTo>
                    <a:pt x="1524" y="82296"/>
                  </a:lnTo>
                  <a:lnTo>
                    <a:pt x="0" y="85356"/>
                  </a:lnTo>
                  <a:lnTo>
                    <a:pt x="0" y="88392"/>
                  </a:lnTo>
                  <a:lnTo>
                    <a:pt x="3048" y="89928"/>
                  </a:lnTo>
                  <a:lnTo>
                    <a:pt x="4572" y="91452"/>
                  </a:lnTo>
                  <a:lnTo>
                    <a:pt x="7620" y="89928"/>
                  </a:lnTo>
                  <a:lnTo>
                    <a:pt x="9144" y="88392"/>
                  </a:lnTo>
                  <a:lnTo>
                    <a:pt x="45720" y="25336"/>
                  </a:lnTo>
                  <a:lnTo>
                    <a:pt x="45720" y="1505724"/>
                  </a:lnTo>
                  <a:lnTo>
                    <a:pt x="50279" y="1505724"/>
                  </a:lnTo>
                  <a:lnTo>
                    <a:pt x="50279" y="1510284"/>
                  </a:lnTo>
                  <a:lnTo>
                    <a:pt x="1765782" y="1510284"/>
                  </a:lnTo>
                  <a:lnTo>
                    <a:pt x="1705343" y="1545336"/>
                  </a:lnTo>
                  <a:lnTo>
                    <a:pt x="1703832" y="1546860"/>
                  </a:lnTo>
                  <a:lnTo>
                    <a:pt x="1702308" y="1549908"/>
                  </a:lnTo>
                  <a:lnTo>
                    <a:pt x="1703832" y="1552956"/>
                  </a:lnTo>
                  <a:lnTo>
                    <a:pt x="1705343" y="1554480"/>
                  </a:lnTo>
                  <a:lnTo>
                    <a:pt x="1708404" y="1556004"/>
                  </a:lnTo>
                  <a:lnTo>
                    <a:pt x="1709928" y="1554480"/>
                  </a:lnTo>
                  <a:lnTo>
                    <a:pt x="1785886" y="1510284"/>
                  </a:lnTo>
                  <a:lnTo>
                    <a:pt x="1793735" y="1505712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6678" y="3048984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8903" y="3746986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5872" y="2261616"/>
            <a:ext cx="1982723" cy="16474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443675" y="3850570"/>
            <a:ext cx="114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58519" algn="l"/>
              </a:tabLst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82896" y="2484119"/>
            <a:ext cx="4579620" cy="1606550"/>
            <a:chOff x="4882896" y="2484119"/>
            <a:chExt cx="4579620" cy="1606550"/>
          </a:xfrm>
        </p:grpSpPr>
        <p:sp>
          <p:nvSpPr>
            <p:cNvPr id="15" name="object 15"/>
            <p:cNvSpPr/>
            <p:nvPr/>
          </p:nvSpPr>
          <p:spPr>
            <a:xfrm>
              <a:off x="4882896" y="2484119"/>
              <a:ext cx="4579620" cy="1606550"/>
            </a:xfrm>
            <a:custGeom>
              <a:avLst/>
              <a:gdLst/>
              <a:ahLst/>
              <a:cxnLst/>
              <a:rect l="l" t="t" r="r" b="b"/>
              <a:pathLst>
                <a:path w="4579620" h="1606550">
                  <a:moveTo>
                    <a:pt x="4573524" y="1606296"/>
                  </a:moveTo>
                  <a:lnTo>
                    <a:pt x="6096" y="1606296"/>
                  </a:lnTo>
                  <a:lnTo>
                    <a:pt x="0" y="16002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4573524" y="0"/>
                  </a:lnTo>
                  <a:lnTo>
                    <a:pt x="4579620" y="6096"/>
                  </a:lnTo>
                  <a:lnTo>
                    <a:pt x="4579620" y="12192"/>
                  </a:lnTo>
                  <a:lnTo>
                    <a:pt x="25908" y="12192"/>
                  </a:lnTo>
                  <a:lnTo>
                    <a:pt x="13716" y="25908"/>
                  </a:lnTo>
                  <a:lnTo>
                    <a:pt x="25908" y="25908"/>
                  </a:lnTo>
                  <a:lnTo>
                    <a:pt x="25908" y="1580388"/>
                  </a:lnTo>
                  <a:lnTo>
                    <a:pt x="13716" y="1580388"/>
                  </a:lnTo>
                  <a:lnTo>
                    <a:pt x="25908" y="1594104"/>
                  </a:lnTo>
                  <a:lnTo>
                    <a:pt x="4579620" y="1594104"/>
                  </a:lnTo>
                  <a:lnTo>
                    <a:pt x="4579620" y="1600200"/>
                  </a:lnTo>
                  <a:lnTo>
                    <a:pt x="4573524" y="1606296"/>
                  </a:lnTo>
                  <a:close/>
                </a:path>
                <a:path w="4579620" h="1606550">
                  <a:moveTo>
                    <a:pt x="25908" y="25908"/>
                  </a:moveTo>
                  <a:lnTo>
                    <a:pt x="13716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4579620" h="1606550">
                  <a:moveTo>
                    <a:pt x="4553712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4553712" y="12192"/>
                  </a:lnTo>
                  <a:lnTo>
                    <a:pt x="4553712" y="25908"/>
                  </a:lnTo>
                  <a:close/>
                </a:path>
                <a:path w="4579620" h="1606550">
                  <a:moveTo>
                    <a:pt x="4553712" y="1594104"/>
                  </a:moveTo>
                  <a:lnTo>
                    <a:pt x="4553712" y="12192"/>
                  </a:lnTo>
                  <a:lnTo>
                    <a:pt x="4565903" y="25908"/>
                  </a:lnTo>
                  <a:lnTo>
                    <a:pt x="4579620" y="25908"/>
                  </a:lnTo>
                  <a:lnTo>
                    <a:pt x="4579620" y="1580388"/>
                  </a:lnTo>
                  <a:lnTo>
                    <a:pt x="4565903" y="1580388"/>
                  </a:lnTo>
                  <a:lnTo>
                    <a:pt x="4553712" y="1594104"/>
                  </a:lnTo>
                  <a:close/>
                </a:path>
                <a:path w="4579620" h="1606550">
                  <a:moveTo>
                    <a:pt x="4579620" y="25908"/>
                  </a:moveTo>
                  <a:lnTo>
                    <a:pt x="4565903" y="25908"/>
                  </a:lnTo>
                  <a:lnTo>
                    <a:pt x="4553712" y="12192"/>
                  </a:lnTo>
                  <a:lnTo>
                    <a:pt x="4579620" y="12192"/>
                  </a:lnTo>
                  <a:lnTo>
                    <a:pt x="4579620" y="25908"/>
                  </a:lnTo>
                  <a:close/>
                </a:path>
                <a:path w="4579620" h="1606550">
                  <a:moveTo>
                    <a:pt x="25908" y="1594104"/>
                  </a:moveTo>
                  <a:lnTo>
                    <a:pt x="13716" y="1580388"/>
                  </a:lnTo>
                  <a:lnTo>
                    <a:pt x="25908" y="1580388"/>
                  </a:lnTo>
                  <a:lnTo>
                    <a:pt x="25908" y="1594104"/>
                  </a:lnTo>
                  <a:close/>
                </a:path>
                <a:path w="4579620" h="1606550">
                  <a:moveTo>
                    <a:pt x="4553712" y="1594104"/>
                  </a:moveTo>
                  <a:lnTo>
                    <a:pt x="25908" y="1594104"/>
                  </a:lnTo>
                  <a:lnTo>
                    <a:pt x="25908" y="1580388"/>
                  </a:lnTo>
                  <a:lnTo>
                    <a:pt x="4553712" y="1580388"/>
                  </a:lnTo>
                  <a:lnTo>
                    <a:pt x="4553712" y="1594104"/>
                  </a:lnTo>
                  <a:close/>
                </a:path>
                <a:path w="4579620" h="1606550">
                  <a:moveTo>
                    <a:pt x="4579620" y="1594104"/>
                  </a:moveTo>
                  <a:lnTo>
                    <a:pt x="4553712" y="1594104"/>
                  </a:lnTo>
                  <a:lnTo>
                    <a:pt x="4565903" y="1580388"/>
                  </a:lnTo>
                  <a:lnTo>
                    <a:pt x="4579620" y="1580388"/>
                  </a:lnTo>
                  <a:lnTo>
                    <a:pt x="4579620" y="1594104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2060" y="2724912"/>
              <a:ext cx="2471928" cy="1136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8223" y="2695955"/>
              <a:ext cx="1354836" cy="123748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5759233-358D-5E2A-1823-FF3DB06A9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3658" y="918568"/>
            <a:ext cx="39484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Depth:</a:t>
            </a:r>
            <a:r>
              <a:rPr sz="4400" spc="-80" dirty="0"/>
              <a:t> </a:t>
            </a:r>
            <a:r>
              <a:rPr sz="4400" dirty="0"/>
              <a:t>Summary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800975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number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shallow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potentially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exponential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dimensionality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of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input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(this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worst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case)</a:t>
            </a:r>
            <a:endParaRPr sz="2800">
              <a:latin typeface="Calibri"/>
              <a:cs typeface="Calibri"/>
            </a:endParaRPr>
          </a:p>
          <a:p>
            <a:pPr marL="756285" marR="1086485" lvl="1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30" dirty="0">
                <a:latin typeface="Calibri"/>
                <a:cs typeface="Calibri"/>
              </a:rPr>
              <a:t>Alternately,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exponential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statistically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independent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A3C68-5B33-625E-D462-EC28CA317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3043"/>
            <a:ext cx="8229600" cy="877804"/>
          </a:xfrm>
          <a:prstGeom prst="rect">
            <a:avLst/>
          </a:prstGeom>
          <a:solidFill>
            <a:srgbClr val="EDEBE1"/>
          </a:solidFill>
        </p:spPr>
        <p:txBody>
          <a:bodyPr vert="horz" wrap="square" lIns="0" tIns="1987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65"/>
              </a:spcBef>
            </a:pPr>
            <a:r>
              <a:rPr sz="4400" spc="-15" dirty="0"/>
              <a:t>S</a:t>
            </a:r>
            <a:r>
              <a:rPr lang="en-US" sz="4400" spc="-15" dirty="0"/>
              <a:t>ummary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840721" y="2006237"/>
            <a:ext cx="8273415" cy="5517536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Multi-layer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perceptrons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i="1" spc="-5" dirty="0">
                <a:latin typeface="Calibri"/>
                <a:cs typeface="Calibri"/>
              </a:rPr>
              <a:t>Universal</a:t>
            </a:r>
            <a:r>
              <a:rPr sz="2200" i="1" spc="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Boolean</a:t>
            </a:r>
            <a:r>
              <a:rPr sz="2200" i="1" spc="-3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Machines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9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20" dirty="0">
                <a:latin typeface="Calibri"/>
                <a:cs typeface="Calibri"/>
              </a:rPr>
              <a:t>Even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single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hidden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universal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Boolean </a:t>
            </a:r>
            <a:r>
              <a:rPr sz="2000" dirty="0">
                <a:latin typeface="Calibri"/>
                <a:cs typeface="Calibri"/>
              </a:rPr>
              <a:t>machine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Char char="–"/>
            </a:pPr>
            <a:endParaRPr sz="27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Multi-layer </a:t>
            </a:r>
            <a:r>
              <a:rPr sz="2200" spc="-15" dirty="0">
                <a:latin typeface="Calibri"/>
                <a:cs typeface="Calibri"/>
              </a:rPr>
              <a:t>perceptrons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Universal</a:t>
            </a:r>
            <a:r>
              <a:rPr sz="2200" i="1" spc="1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Classification</a:t>
            </a:r>
            <a:r>
              <a:rPr sz="2200" i="1" spc="-2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Functions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20" dirty="0">
                <a:latin typeface="Calibri"/>
                <a:cs typeface="Calibri"/>
              </a:rPr>
              <a:t>Even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single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hidden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universal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classifier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–"/>
            </a:pPr>
            <a:endParaRPr sz="2050" dirty="0">
              <a:latin typeface="Calibri"/>
              <a:cs typeface="Calibri"/>
            </a:endParaRPr>
          </a:p>
          <a:p>
            <a:pPr marL="354965" marR="14604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But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single-layer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network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require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exponentially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large </a:t>
            </a:r>
            <a:r>
              <a:rPr sz="2200" spc="-5" dirty="0">
                <a:latin typeface="Calibri"/>
                <a:cs typeface="Calibri"/>
              </a:rPr>
              <a:t>number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perceptrons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than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deep </a:t>
            </a:r>
            <a:r>
              <a:rPr sz="2200" dirty="0">
                <a:latin typeface="Calibri"/>
                <a:cs typeface="Calibri"/>
              </a:rPr>
              <a:t>one</a:t>
            </a: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750" dirty="0">
              <a:latin typeface="Calibri"/>
              <a:cs typeface="Calibri"/>
            </a:endParaRPr>
          </a:p>
          <a:p>
            <a:pPr marL="354965" marR="70866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Deeper</a:t>
            </a:r>
            <a:r>
              <a:rPr sz="2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may</a:t>
            </a:r>
            <a:r>
              <a:rPr sz="2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require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BF0000"/>
                </a:solidFill>
                <a:latin typeface="Calibri"/>
                <a:cs typeface="Calibri"/>
              </a:rPr>
              <a:t>far</a:t>
            </a:r>
            <a:r>
              <a:rPr sz="22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BF0000"/>
                </a:solidFill>
                <a:latin typeface="Calibri"/>
                <a:cs typeface="Calibri"/>
              </a:rPr>
              <a:t>fewer</a:t>
            </a:r>
            <a:r>
              <a:rPr sz="2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neurons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than </a:t>
            </a:r>
            <a:r>
              <a:rPr sz="2200" spc="-10" dirty="0">
                <a:solidFill>
                  <a:srgbClr val="BF0000"/>
                </a:solidFill>
                <a:latin typeface="Calibri"/>
                <a:cs typeface="Calibri"/>
              </a:rPr>
              <a:t>shallower </a:t>
            </a:r>
            <a:r>
              <a:rPr sz="2200" spc="-48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200" spc="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BF0000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express</a:t>
            </a:r>
            <a:r>
              <a:rPr sz="2200" spc="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2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same</a:t>
            </a:r>
            <a:r>
              <a:rPr sz="2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BF0000"/>
                </a:solidFill>
                <a:latin typeface="Calibri"/>
                <a:cs typeface="Calibri"/>
              </a:rPr>
              <a:t>function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Could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be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BF0000"/>
                </a:solidFill>
                <a:latin typeface="Calibri"/>
                <a:cs typeface="Calibri"/>
              </a:rPr>
              <a:t>exponentially</a:t>
            </a:r>
            <a:r>
              <a:rPr sz="2000" i="1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smaller</a:t>
            </a:r>
            <a:endParaRPr sz="20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BF0000"/>
                </a:solidFill>
                <a:latin typeface="Calibri"/>
                <a:cs typeface="Calibri"/>
              </a:rPr>
              <a:t>Deeper</a:t>
            </a:r>
            <a:r>
              <a:rPr sz="20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networks</a:t>
            </a:r>
            <a:r>
              <a:rPr sz="2000" spc="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BF0000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Calibri"/>
                <a:cs typeface="Calibri"/>
              </a:rPr>
              <a:t>more</a:t>
            </a:r>
            <a:r>
              <a:rPr sz="20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BF0000"/>
                </a:solidFill>
                <a:latin typeface="Calibri"/>
                <a:cs typeface="Calibri"/>
              </a:rPr>
              <a:t>expressive</a:t>
            </a:r>
            <a:r>
              <a:rPr lang="en-IN" sz="2000" i="1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</a:p>
          <a:p>
            <a:pPr marL="299085" indent="-287020"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lang="en-US" sz="2000" spc="-10" dirty="0">
                <a:highlight>
                  <a:srgbClr val="FFFF00"/>
                </a:highlight>
                <a:latin typeface="Calibri"/>
                <a:cs typeface="Calibri"/>
              </a:rPr>
              <a:t>Optimal Depth/Size </a:t>
            </a:r>
            <a:r>
              <a:rPr lang="en-US" sz="2000" spc="-5" dirty="0">
                <a:highlight>
                  <a:srgbClr val="FFFF00"/>
                </a:highlight>
                <a:latin typeface="Calibri"/>
                <a:cs typeface="Calibri"/>
              </a:rPr>
              <a:t>analyses</a:t>
            </a:r>
            <a:r>
              <a:rPr lang="en-US" sz="20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2000" spc="-10" dirty="0">
                <a:highlight>
                  <a:srgbClr val="FFFF00"/>
                </a:highlight>
                <a:latin typeface="Calibri"/>
                <a:cs typeface="Calibri"/>
              </a:rPr>
              <a:t>of</a:t>
            </a:r>
            <a:r>
              <a:rPr lang="en-US" sz="2000" spc="-5" dirty="0">
                <a:highlight>
                  <a:srgbClr val="FFFF00"/>
                </a:highlight>
                <a:latin typeface="Calibri"/>
                <a:cs typeface="Calibri"/>
              </a:rPr>
              <a:t> arithmetic</a:t>
            </a:r>
            <a:r>
              <a:rPr lang="en-US" sz="2000" spc="-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2000" spc="-10" dirty="0">
                <a:highlight>
                  <a:srgbClr val="FFFF00"/>
                </a:highlight>
                <a:latin typeface="Calibri"/>
                <a:cs typeface="Calibri"/>
              </a:rPr>
              <a:t>circuits</a:t>
            </a:r>
            <a:r>
              <a:rPr lang="en-US" sz="20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2000" spc="-5" dirty="0">
                <a:highlight>
                  <a:srgbClr val="FFFF00"/>
                </a:highlight>
                <a:latin typeface="Calibri"/>
                <a:cs typeface="Calibri"/>
              </a:rPr>
              <a:t>still</a:t>
            </a:r>
            <a:r>
              <a:rPr lang="en-US" sz="2000" spc="-4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lang="en-US" sz="2000" spc="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2000" spc="-10" dirty="0">
                <a:highlight>
                  <a:srgbClr val="FFFF00"/>
                </a:highlight>
                <a:latin typeface="Calibri"/>
                <a:cs typeface="Calibri"/>
              </a:rPr>
              <a:t>research </a:t>
            </a:r>
            <a:r>
              <a:rPr lang="en-US" sz="2000" spc="-52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2000" spc="-10" dirty="0">
                <a:highlight>
                  <a:srgbClr val="FFFF00"/>
                </a:highlight>
                <a:latin typeface="Calibri"/>
                <a:cs typeface="Calibri"/>
              </a:rPr>
              <a:t>problem</a:t>
            </a:r>
            <a:endParaRPr lang="en-US" sz="20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B07B8-4658-299F-4E81-6E006097C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265" y="450684"/>
            <a:ext cx="70377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2995" marR="5080" indent="-236093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“Proper”</a:t>
            </a:r>
            <a:r>
              <a:rPr spc="-20" dirty="0"/>
              <a:t> networks:</a:t>
            </a:r>
            <a:r>
              <a:rPr spc="25" dirty="0"/>
              <a:t> </a:t>
            </a:r>
            <a:r>
              <a:rPr spc="-5" dirty="0"/>
              <a:t>Outputs</a:t>
            </a:r>
            <a:r>
              <a:rPr spc="5" dirty="0"/>
              <a:t> </a:t>
            </a:r>
            <a:r>
              <a:rPr spc="-5" dirty="0"/>
              <a:t>with </a:t>
            </a:r>
            <a:r>
              <a:rPr spc="-890" dirty="0"/>
              <a:t> </a:t>
            </a:r>
            <a:r>
              <a:rPr spc="-15" dirty="0"/>
              <a:t>activations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35" y="5034916"/>
            <a:ext cx="7651750" cy="17119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42265" marR="5080" indent="-342265" algn="r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42265" algn="l"/>
                <a:tab pos="343535" algn="l"/>
              </a:tabLst>
            </a:pPr>
            <a:r>
              <a:rPr sz="3200" spc="-5" dirty="0">
                <a:latin typeface="Calibri"/>
                <a:cs typeface="Calibri"/>
              </a:rPr>
              <a:t>Output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neuron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have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actual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“activation”</a:t>
            </a:r>
            <a:endParaRPr sz="3200">
              <a:latin typeface="Calibri"/>
              <a:cs typeface="Calibri"/>
            </a:endParaRPr>
          </a:p>
          <a:p>
            <a:pPr marR="29209" algn="r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Threshold,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sigmoid,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tanh,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softplus,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rectifier,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What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property</a:t>
            </a:r>
            <a:r>
              <a:rPr sz="3200" dirty="0">
                <a:latin typeface="Calibri"/>
                <a:cs typeface="Calibri"/>
              </a:rPr>
              <a:t> of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such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networks?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17491" y="1670304"/>
            <a:ext cx="3098800" cy="1468120"/>
            <a:chOff x="4317491" y="1670304"/>
            <a:chExt cx="3098800" cy="146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2063" y="1670304"/>
              <a:ext cx="3093719" cy="13898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17479" y="1734324"/>
              <a:ext cx="273050" cy="1403985"/>
            </a:xfrm>
            <a:custGeom>
              <a:avLst/>
              <a:gdLst/>
              <a:ahLst/>
              <a:cxnLst/>
              <a:rect l="l" t="t" r="r" b="b"/>
              <a:pathLst>
                <a:path w="273050" h="1403985">
                  <a:moveTo>
                    <a:pt x="257568" y="573024"/>
                  </a:moveTo>
                  <a:lnTo>
                    <a:pt x="0" y="573024"/>
                  </a:lnTo>
                  <a:lnTo>
                    <a:pt x="0" y="835152"/>
                  </a:lnTo>
                  <a:lnTo>
                    <a:pt x="257568" y="835152"/>
                  </a:lnTo>
                  <a:lnTo>
                    <a:pt x="257568" y="573024"/>
                  </a:lnTo>
                  <a:close/>
                </a:path>
                <a:path w="273050" h="1403985">
                  <a:moveTo>
                    <a:pt x="257568" y="280416"/>
                  </a:moveTo>
                  <a:lnTo>
                    <a:pt x="0" y="280416"/>
                  </a:lnTo>
                  <a:lnTo>
                    <a:pt x="0" y="542531"/>
                  </a:lnTo>
                  <a:lnTo>
                    <a:pt x="257568" y="542531"/>
                  </a:lnTo>
                  <a:lnTo>
                    <a:pt x="257568" y="280416"/>
                  </a:lnTo>
                  <a:close/>
                </a:path>
                <a:path w="273050" h="1403985">
                  <a:moveTo>
                    <a:pt x="257568" y="0"/>
                  </a:moveTo>
                  <a:lnTo>
                    <a:pt x="0" y="0"/>
                  </a:lnTo>
                  <a:lnTo>
                    <a:pt x="0" y="262128"/>
                  </a:lnTo>
                  <a:lnTo>
                    <a:pt x="257568" y="262128"/>
                  </a:lnTo>
                  <a:lnTo>
                    <a:pt x="257568" y="0"/>
                  </a:lnTo>
                  <a:close/>
                </a:path>
                <a:path w="273050" h="1403985">
                  <a:moveTo>
                    <a:pt x="272808" y="1141476"/>
                  </a:moveTo>
                  <a:lnTo>
                    <a:pt x="0" y="1141476"/>
                  </a:lnTo>
                  <a:lnTo>
                    <a:pt x="0" y="1403604"/>
                  </a:lnTo>
                  <a:lnTo>
                    <a:pt x="272808" y="1403604"/>
                  </a:lnTo>
                  <a:lnTo>
                    <a:pt x="272808" y="11414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34273" y="1750573"/>
            <a:ext cx="328930" cy="144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marR="68580" algn="just">
              <a:lnSpc>
                <a:spcPct val="1045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 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2 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N</a:t>
            </a:r>
            <a:endParaRPr sz="1800" baseline="-20833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139" y="3733800"/>
            <a:ext cx="2019300" cy="876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0" y="3733800"/>
            <a:ext cx="1479803" cy="95859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00456" y="1626107"/>
            <a:ext cx="8391525" cy="3272154"/>
            <a:chOff x="600456" y="1626107"/>
            <a:chExt cx="8391525" cy="3272154"/>
          </a:xfrm>
        </p:grpSpPr>
        <p:sp>
          <p:nvSpPr>
            <p:cNvPr id="11" name="object 11"/>
            <p:cNvSpPr/>
            <p:nvPr/>
          </p:nvSpPr>
          <p:spPr>
            <a:xfrm>
              <a:off x="4255008" y="1626107"/>
              <a:ext cx="355600" cy="139065"/>
            </a:xfrm>
            <a:custGeom>
              <a:avLst/>
              <a:gdLst/>
              <a:ahLst/>
              <a:cxnLst/>
              <a:rect l="l" t="t" r="r" b="b"/>
              <a:pathLst>
                <a:path w="355600" h="139064">
                  <a:moveTo>
                    <a:pt x="355092" y="6096"/>
                  </a:moveTo>
                  <a:lnTo>
                    <a:pt x="34899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2600"/>
                  </a:lnTo>
                  <a:lnTo>
                    <a:pt x="6096" y="138696"/>
                  </a:lnTo>
                  <a:lnTo>
                    <a:pt x="348996" y="138696"/>
                  </a:lnTo>
                  <a:lnTo>
                    <a:pt x="355092" y="132600"/>
                  </a:lnTo>
                  <a:lnTo>
                    <a:pt x="355092" y="126504"/>
                  </a:lnTo>
                  <a:lnTo>
                    <a:pt x="355092" y="112788"/>
                  </a:lnTo>
                  <a:lnTo>
                    <a:pt x="355092" y="25920"/>
                  </a:lnTo>
                  <a:lnTo>
                    <a:pt x="355092" y="12192"/>
                  </a:lnTo>
                  <a:lnTo>
                    <a:pt x="355092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456" y="1740407"/>
              <a:ext cx="2519171" cy="13472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13787" y="2043683"/>
              <a:ext cx="2153920" cy="358140"/>
            </a:xfrm>
            <a:custGeom>
              <a:avLst/>
              <a:gdLst/>
              <a:ahLst/>
              <a:cxnLst/>
              <a:rect l="l" t="t" r="r" b="b"/>
              <a:pathLst>
                <a:path w="2153920" h="358139">
                  <a:moveTo>
                    <a:pt x="2126102" y="321939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2128521" y="312928"/>
                  </a:lnTo>
                  <a:lnTo>
                    <a:pt x="2135309" y="318359"/>
                  </a:lnTo>
                  <a:lnTo>
                    <a:pt x="2126102" y="321939"/>
                  </a:lnTo>
                  <a:close/>
                </a:path>
                <a:path w="2153920" h="358139">
                  <a:moveTo>
                    <a:pt x="2145725" y="324612"/>
                  </a:moveTo>
                  <a:lnTo>
                    <a:pt x="2144268" y="324612"/>
                  </a:lnTo>
                  <a:lnTo>
                    <a:pt x="2145792" y="315467"/>
                  </a:lnTo>
                  <a:lnTo>
                    <a:pt x="2128521" y="312928"/>
                  </a:lnTo>
                  <a:lnTo>
                    <a:pt x="2072640" y="268224"/>
                  </a:lnTo>
                  <a:lnTo>
                    <a:pt x="2071116" y="266700"/>
                  </a:lnTo>
                  <a:lnTo>
                    <a:pt x="2071116" y="263652"/>
                  </a:lnTo>
                  <a:lnTo>
                    <a:pt x="2072640" y="262128"/>
                  </a:lnTo>
                  <a:lnTo>
                    <a:pt x="2074164" y="259080"/>
                  </a:lnTo>
                  <a:lnTo>
                    <a:pt x="2077212" y="259080"/>
                  </a:lnTo>
                  <a:lnTo>
                    <a:pt x="2078736" y="260604"/>
                  </a:lnTo>
                  <a:lnTo>
                    <a:pt x="2153412" y="321563"/>
                  </a:lnTo>
                  <a:lnTo>
                    <a:pt x="2145725" y="324612"/>
                  </a:lnTo>
                  <a:close/>
                </a:path>
                <a:path w="2153920" h="358139">
                  <a:moveTo>
                    <a:pt x="2135309" y="318359"/>
                  </a:moveTo>
                  <a:lnTo>
                    <a:pt x="2128521" y="312928"/>
                  </a:lnTo>
                  <a:lnTo>
                    <a:pt x="2145792" y="315467"/>
                  </a:lnTo>
                  <a:lnTo>
                    <a:pt x="2142744" y="315467"/>
                  </a:lnTo>
                  <a:lnTo>
                    <a:pt x="2135309" y="318359"/>
                  </a:lnTo>
                  <a:close/>
                </a:path>
                <a:path w="2153920" h="358139">
                  <a:moveTo>
                    <a:pt x="2141220" y="323087"/>
                  </a:moveTo>
                  <a:lnTo>
                    <a:pt x="2135309" y="318359"/>
                  </a:lnTo>
                  <a:lnTo>
                    <a:pt x="2142744" y="315467"/>
                  </a:lnTo>
                  <a:lnTo>
                    <a:pt x="2141220" y="323087"/>
                  </a:lnTo>
                  <a:close/>
                </a:path>
                <a:path w="2153920" h="358139">
                  <a:moveTo>
                    <a:pt x="2144522" y="323087"/>
                  </a:moveTo>
                  <a:lnTo>
                    <a:pt x="2141220" y="323087"/>
                  </a:lnTo>
                  <a:lnTo>
                    <a:pt x="2142744" y="315467"/>
                  </a:lnTo>
                  <a:lnTo>
                    <a:pt x="2145792" y="315467"/>
                  </a:lnTo>
                  <a:lnTo>
                    <a:pt x="2144522" y="323087"/>
                  </a:lnTo>
                  <a:close/>
                </a:path>
                <a:path w="2153920" h="358139">
                  <a:moveTo>
                    <a:pt x="2144268" y="324612"/>
                  </a:moveTo>
                  <a:lnTo>
                    <a:pt x="2126102" y="321939"/>
                  </a:lnTo>
                  <a:lnTo>
                    <a:pt x="2135309" y="318359"/>
                  </a:lnTo>
                  <a:lnTo>
                    <a:pt x="2141220" y="323087"/>
                  </a:lnTo>
                  <a:lnTo>
                    <a:pt x="2144522" y="323087"/>
                  </a:lnTo>
                  <a:lnTo>
                    <a:pt x="2144268" y="324612"/>
                  </a:lnTo>
                  <a:close/>
                </a:path>
                <a:path w="2153920" h="358139">
                  <a:moveTo>
                    <a:pt x="2061972" y="358139"/>
                  </a:moveTo>
                  <a:lnTo>
                    <a:pt x="2058924" y="356616"/>
                  </a:lnTo>
                  <a:lnTo>
                    <a:pt x="2058924" y="353568"/>
                  </a:lnTo>
                  <a:lnTo>
                    <a:pt x="2057400" y="352044"/>
                  </a:lnTo>
                  <a:lnTo>
                    <a:pt x="2058924" y="348996"/>
                  </a:lnTo>
                  <a:lnTo>
                    <a:pt x="2060448" y="347472"/>
                  </a:lnTo>
                  <a:lnTo>
                    <a:pt x="2126102" y="321939"/>
                  </a:lnTo>
                  <a:lnTo>
                    <a:pt x="2144268" y="324612"/>
                  </a:lnTo>
                  <a:lnTo>
                    <a:pt x="2145725" y="324612"/>
                  </a:lnTo>
                  <a:lnTo>
                    <a:pt x="2065020" y="356616"/>
                  </a:lnTo>
                  <a:lnTo>
                    <a:pt x="2061972" y="358139"/>
                  </a:lnTo>
                  <a:close/>
                </a:path>
              </a:pathLst>
            </a:custGeom>
            <a:solidFill>
              <a:srgbClr val="497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83807" y="1892807"/>
              <a:ext cx="864235" cy="828040"/>
            </a:xfrm>
            <a:custGeom>
              <a:avLst/>
              <a:gdLst/>
              <a:ahLst/>
              <a:cxnLst/>
              <a:rect l="l" t="t" r="r" b="b"/>
              <a:pathLst>
                <a:path w="864234" h="828039">
                  <a:moveTo>
                    <a:pt x="454152" y="827532"/>
                  </a:moveTo>
                  <a:lnTo>
                    <a:pt x="409956" y="827532"/>
                  </a:lnTo>
                  <a:lnTo>
                    <a:pt x="388620" y="826008"/>
                  </a:lnTo>
                  <a:lnTo>
                    <a:pt x="345948" y="819911"/>
                  </a:lnTo>
                  <a:lnTo>
                    <a:pt x="324612" y="815340"/>
                  </a:lnTo>
                  <a:lnTo>
                    <a:pt x="304800" y="809243"/>
                  </a:lnTo>
                  <a:lnTo>
                    <a:pt x="283464" y="803148"/>
                  </a:lnTo>
                  <a:lnTo>
                    <a:pt x="245364" y="787908"/>
                  </a:lnTo>
                  <a:lnTo>
                    <a:pt x="190500" y="757427"/>
                  </a:lnTo>
                  <a:lnTo>
                    <a:pt x="158496" y="733043"/>
                  </a:lnTo>
                  <a:lnTo>
                    <a:pt x="141732" y="720851"/>
                  </a:lnTo>
                  <a:lnTo>
                    <a:pt x="126492" y="707135"/>
                  </a:lnTo>
                  <a:lnTo>
                    <a:pt x="112776" y="693419"/>
                  </a:lnTo>
                  <a:lnTo>
                    <a:pt x="99060" y="678180"/>
                  </a:lnTo>
                  <a:lnTo>
                    <a:pt x="86868" y="661416"/>
                  </a:lnTo>
                  <a:lnTo>
                    <a:pt x="74676" y="646175"/>
                  </a:lnTo>
                  <a:lnTo>
                    <a:pt x="62484" y="629411"/>
                  </a:lnTo>
                  <a:lnTo>
                    <a:pt x="53340" y="611124"/>
                  </a:lnTo>
                  <a:lnTo>
                    <a:pt x="42672" y="594359"/>
                  </a:lnTo>
                  <a:lnTo>
                    <a:pt x="35052" y="576072"/>
                  </a:lnTo>
                  <a:lnTo>
                    <a:pt x="25908" y="556259"/>
                  </a:lnTo>
                  <a:lnTo>
                    <a:pt x="19812" y="537971"/>
                  </a:lnTo>
                  <a:lnTo>
                    <a:pt x="9144" y="498347"/>
                  </a:lnTo>
                  <a:lnTo>
                    <a:pt x="3048" y="457200"/>
                  </a:lnTo>
                  <a:lnTo>
                    <a:pt x="0" y="414528"/>
                  </a:lnTo>
                  <a:lnTo>
                    <a:pt x="4572" y="350520"/>
                  </a:lnTo>
                  <a:lnTo>
                    <a:pt x="13716" y="310896"/>
                  </a:lnTo>
                  <a:lnTo>
                    <a:pt x="25908" y="271271"/>
                  </a:lnTo>
                  <a:lnTo>
                    <a:pt x="51816" y="216408"/>
                  </a:lnTo>
                  <a:lnTo>
                    <a:pt x="73152" y="182879"/>
                  </a:lnTo>
                  <a:lnTo>
                    <a:pt x="112776" y="135636"/>
                  </a:lnTo>
                  <a:lnTo>
                    <a:pt x="156972" y="94487"/>
                  </a:lnTo>
                  <a:lnTo>
                    <a:pt x="190500" y="70104"/>
                  </a:lnTo>
                  <a:lnTo>
                    <a:pt x="225552" y="50291"/>
                  </a:lnTo>
                  <a:lnTo>
                    <a:pt x="245364" y="41147"/>
                  </a:lnTo>
                  <a:lnTo>
                    <a:pt x="263652" y="32004"/>
                  </a:lnTo>
                  <a:lnTo>
                    <a:pt x="283464" y="25908"/>
                  </a:lnTo>
                  <a:lnTo>
                    <a:pt x="303276" y="18287"/>
                  </a:lnTo>
                  <a:lnTo>
                    <a:pt x="324612" y="13716"/>
                  </a:lnTo>
                  <a:lnTo>
                    <a:pt x="344424" y="9143"/>
                  </a:lnTo>
                  <a:lnTo>
                    <a:pt x="365760" y="4571"/>
                  </a:lnTo>
                  <a:lnTo>
                    <a:pt x="387096" y="1524"/>
                  </a:lnTo>
                  <a:lnTo>
                    <a:pt x="409956" y="0"/>
                  </a:lnTo>
                  <a:lnTo>
                    <a:pt x="454152" y="0"/>
                  </a:lnTo>
                  <a:lnTo>
                    <a:pt x="475488" y="1524"/>
                  </a:lnTo>
                  <a:lnTo>
                    <a:pt x="518160" y="7620"/>
                  </a:lnTo>
                  <a:lnTo>
                    <a:pt x="539496" y="12191"/>
                  </a:lnTo>
                  <a:lnTo>
                    <a:pt x="559308" y="18287"/>
                  </a:lnTo>
                  <a:lnTo>
                    <a:pt x="580644" y="24383"/>
                  </a:lnTo>
                  <a:lnTo>
                    <a:pt x="584301" y="25908"/>
                  </a:lnTo>
                  <a:lnTo>
                    <a:pt x="411480" y="25908"/>
                  </a:lnTo>
                  <a:lnTo>
                    <a:pt x="390144" y="27432"/>
                  </a:lnTo>
                  <a:lnTo>
                    <a:pt x="350520" y="33528"/>
                  </a:lnTo>
                  <a:lnTo>
                    <a:pt x="310896" y="42671"/>
                  </a:lnTo>
                  <a:lnTo>
                    <a:pt x="237744" y="71628"/>
                  </a:lnTo>
                  <a:lnTo>
                    <a:pt x="220980" y="82296"/>
                  </a:lnTo>
                  <a:lnTo>
                    <a:pt x="204216" y="91440"/>
                  </a:lnTo>
                  <a:lnTo>
                    <a:pt x="158496" y="126491"/>
                  </a:lnTo>
                  <a:lnTo>
                    <a:pt x="118872" y="166116"/>
                  </a:lnTo>
                  <a:lnTo>
                    <a:pt x="94488" y="196596"/>
                  </a:lnTo>
                  <a:lnTo>
                    <a:pt x="65532" y="245363"/>
                  </a:lnTo>
                  <a:lnTo>
                    <a:pt x="50292" y="280416"/>
                  </a:lnTo>
                  <a:lnTo>
                    <a:pt x="38100" y="316991"/>
                  </a:lnTo>
                  <a:lnTo>
                    <a:pt x="30480" y="355092"/>
                  </a:lnTo>
                  <a:lnTo>
                    <a:pt x="27432" y="373379"/>
                  </a:lnTo>
                  <a:lnTo>
                    <a:pt x="26025" y="391667"/>
                  </a:lnTo>
                  <a:lnTo>
                    <a:pt x="25908" y="434340"/>
                  </a:lnTo>
                  <a:lnTo>
                    <a:pt x="27432" y="452628"/>
                  </a:lnTo>
                  <a:lnTo>
                    <a:pt x="33528" y="492251"/>
                  </a:lnTo>
                  <a:lnTo>
                    <a:pt x="50292" y="547116"/>
                  </a:lnTo>
                  <a:lnTo>
                    <a:pt x="65532" y="582167"/>
                  </a:lnTo>
                  <a:lnTo>
                    <a:pt x="83820" y="615695"/>
                  </a:lnTo>
                  <a:lnTo>
                    <a:pt x="106680" y="646175"/>
                  </a:lnTo>
                  <a:lnTo>
                    <a:pt x="117348" y="661416"/>
                  </a:lnTo>
                  <a:lnTo>
                    <a:pt x="144780" y="688848"/>
                  </a:lnTo>
                  <a:lnTo>
                    <a:pt x="188976" y="725424"/>
                  </a:lnTo>
                  <a:lnTo>
                    <a:pt x="220980" y="746759"/>
                  </a:lnTo>
                  <a:lnTo>
                    <a:pt x="256032" y="763524"/>
                  </a:lnTo>
                  <a:lnTo>
                    <a:pt x="272796" y="771143"/>
                  </a:lnTo>
                  <a:lnTo>
                    <a:pt x="291084" y="778764"/>
                  </a:lnTo>
                  <a:lnTo>
                    <a:pt x="310896" y="784859"/>
                  </a:lnTo>
                  <a:lnTo>
                    <a:pt x="330708" y="789432"/>
                  </a:lnTo>
                  <a:lnTo>
                    <a:pt x="348996" y="794003"/>
                  </a:lnTo>
                  <a:lnTo>
                    <a:pt x="370332" y="798575"/>
                  </a:lnTo>
                  <a:lnTo>
                    <a:pt x="431292" y="803148"/>
                  </a:lnTo>
                  <a:lnTo>
                    <a:pt x="580644" y="803148"/>
                  </a:lnTo>
                  <a:lnTo>
                    <a:pt x="560832" y="809243"/>
                  </a:lnTo>
                  <a:lnTo>
                    <a:pt x="539496" y="815340"/>
                  </a:lnTo>
                  <a:lnTo>
                    <a:pt x="519684" y="819911"/>
                  </a:lnTo>
                  <a:lnTo>
                    <a:pt x="477012" y="826008"/>
                  </a:lnTo>
                  <a:lnTo>
                    <a:pt x="454152" y="827532"/>
                  </a:lnTo>
                  <a:close/>
                </a:path>
                <a:path w="864234" h="828039">
                  <a:moveTo>
                    <a:pt x="580644" y="803148"/>
                  </a:moveTo>
                  <a:lnTo>
                    <a:pt x="431292" y="803148"/>
                  </a:lnTo>
                  <a:lnTo>
                    <a:pt x="493776" y="798575"/>
                  </a:lnTo>
                  <a:lnTo>
                    <a:pt x="513588" y="794003"/>
                  </a:lnTo>
                  <a:lnTo>
                    <a:pt x="533400" y="790956"/>
                  </a:lnTo>
                  <a:lnTo>
                    <a:pt x="553212" y="784859"/>
                  </a:lnTo>
                  <a:lnTo>
                    <a:pt x="589788" y="772667"/>
                  </a:lnTo>
                  <a:lnTo>
                    <a:pt x="608076" y="763524"/>
                  </a:lnTo>
                  <a:lnTo>
                    <a:pt x="626364" y="755903"/>
                  </a:lnTo>
                  <a:lnTo>
                    <a:pt x="659892" y="736092"/>
                  </a:lnTo>
                  <a:lnTo>
                    <a:pt x="705612" y="701040"/>
                  </a:lnTo>
                  <a:lnTo>
                    <a:pt x="745236" y="661416"/>
                  </a:lnTo>
                  <a:lnTo>
                    <a:pt x="769620" y="630935"/>
                  </a:lnTo>
                  <a:lnTo>
                    <a:pt x="798576" y="582167"/>
                  </a:lnTo>
                  <a:lnTo>
                    <a:pt x="813816" y="547116"/>
                  </a:lnTo>
                  <a:lnTo>
                    <a:pt x="826008" y="510540"/>
                  </a:lnTo>
                  <a:lnTo>
                    <a:pt x="836676" y="454151"/>
                  </a:lnTo>
                  <a:lnTo>
                    <a:pt x="838200" y="434340"/>
                  </a:lnTo>
                  <a:lnTo>
                    <a:pt x="838082" y="393192"/>
                  </a:lnTo>
                  <a:lnTo>
                    <a:pt x="833628" y="355092"/>
                  </a:lnTo>
                  <a:lnTo>
                    <a:pt x="826008" y="316991"/>
                  </a:lnTo>
                  <a:lnTo>
                    <a:pt x="813816" y="280416"/>
                  </a:lnTo>
                  <a:lnTo>
                    <a:pt x="806196" y="263651"/>
                  </a:lnTo>
                  <a:lnTo>
                    <a:pt x="798576" y="245363"/>
                  </a:lnTo>
                  <a:lnTo>
                    <a:pt x="789432" y="228600"/>
                  </a:lnTo>
                  <a:lnTo>
                    <a:pt x="780288" y="213359"/>
                  </a:lnTo>
                  <a:lnTo>
                    <a:pt x="769620" y="196596"/>
                  </a:lnTo>
                  <a:lnTo>
                    <a:pt x="757428" y="181355"/>
                  </a:lnTo>
                  <a:lnTo>
                    <a:pt x="746760" y="167640"/>
                  </a:lnTo>
                  <a:lnTo>
                    <a:pt x="733044" y="152400"/>
                  </a:lnTo>
                  <a:lnTo>
                    <a:pt x="719328" y="140208"/>
                  </a:lnTo>
                  <a:lnTo>
                    <a:pt x="705612" y="126491"/>
                  </a:lnTo>
                  <a:lnTo>
                    <a:pt x="690372" y="114300"/>
                  </a:lnTo>
                  <a:lnTo>
                    <a:pt x="675132" y="103632"/>
                  </a:lnTo>
                  <a:lnTo>
                    <a:pt x="659892" y="91440"/>
                  </a:lnTo>
                  <a:lnTo>
                    <a:pt x="626364" y="73151"/>
                  </a:lnTo>
                  <a:lnTo>
                    <a:pt x="591312" y="56387"/>
                  </a:lnTo>
                  <a:lnTo>
                    <a:pt x="553212" y="42671"/>
                  </a:lnTo>
                  <a:lnTo>
                    <a:pt x="533400" y="38100"/>
                  </a:lnTo>
                  <a:lnTo>
                    <a:pt x="515112" y="33528"/>
                  </a:lnTo>
                  <a:lnTo>
                    <a:pt x="493776" y="30479"/>
                  </a:lnTo>
                  <a:lnTo>
                    <a:pt x="473964" y="27432"/>
                  </a:lnTo>
                  <a:lnTo>
                    <a:pt x="452628" y="25908"/>
                  </a:lnTo>
                  <a:lnTo>
                    <a:pt x="584301" y="25908"/>
                  </a:lnTo>
                  <a:lnTo>
                    <a:pt x="598932" y="32004"/>
                  </a:lnTo>
                  <a:lnTo>
                    <a:pt x="655320" y="59436"/>
                  </a:lnTo>
                  <a:lnTo>
                    <a:pt x="690372" y="82296"/>
                  </a:lnTo>
                  <a:lnTo>
                    <a:pt x="705612" y="94487"/>
                  </a:lnTo>
                  <a:lnTo>
                    <a:pt x="722376" y="106679"/>
                  </a:lnTo>
                  <a:lnTo>
                    <a:pt x="737616" y="120396"/>
                  </a:lnTo>
                  <a:lnTo>
                    <a:pt x="751332" y="135636"/>
                  </a:lnTo>
                  <a:lnTo>
                    <a:pt x="765048" y="149351"/>
                  </a:lnTo>
                  <a:lnTo>
                    <a:pt x="777240" y="166116"/>
                  </a:lnTo>
                  <a:lnTo>
                    <a:pt x="789432" y="181355"/>
                  </a:lnTo>
                  <a:lnTo>
                    <a:pt x="801624" y="198120"/>
                  </a:lnTo>
                  <a:lnTo>
                    <a:pt x="810768" y="216408"/>
                  </a:lnTo>
                  <a:lnTo>
                    <a:pt x="821436" y="234696"/>
                  </a:lnTo>
                  <a:lnTo>
                    <a:pt x="836676" y="271271"/>
                  </a:lnTo>
                  <a:lnTo>
                    <a:pt x="850392" y="309371"/>
                  </a:lnTo>
                  <a:lnTo>
                    <a:pt x="858012" y="350520"/>
                  </a:lnTo>
                  <a:lnTo>
                    <a:pt x="862802" y="394716"/>
                  </a:lnTo>
                  <a:lnTo>
                    <a:pt x="864108" y="413004"/>
                  </a:lnTo>
                  <a:lnTo>
                    <a:pt x="859536" y="477012"/>
                  </a:lnTo>
                  <a:lnTo>
                    <a:pt x="850392" y="516636"/>
                  </a:lnTo>
                  <a:lnTo>
                    <a:pt x="838200" y="556259"/>
                  </a:lnTo>
                  <a:lnTo>
                    <a:pt x="812292" y="611124"/>
                  </a:lnTo>
                  <a:lnTo>
                    <a:pt x="789432" y="644651"/>
                  </a:lnTo>
                  <a:lnTo>
                    <a:pt x="778764" y="661416"/>
                  </a:lnTo>
                  <a:lnTo>
                    <a:pt x="737616" y="707135"/>
                  </a:lnTo>
                  <a:lnTo>
                    <a:pt x="707136" y="733043"/>
                  </a:lnTo>
                  <a:lnTo>
                    <a:pt x="673608" y="757427"/>
                  </a:lnTo>
                  <a:lnTo>
                    <a:pt x="638556" y="777240"/>
                  </a:lnTo>
                  <a:lnTo>
                    <a:pt x="618744" y="786384"/>
                  </a:lnTo>
                  <a:lnTo>
                    <a:pt x="600456" y="795527"/>
                  </a:lnTo>
                  <a:lnTo>
                    <a:pt x="580644" y="803148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1092" y="2982467"/>
              <a:ext cx="2540507" cy="191566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44434" y="3416291"/>
            <a:ext cx="75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sigmoid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05111" y="6921482"/>
            <a:ext cx="285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3347" y="3416291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F30AED-3D20-61D7-A823-E3D6DE2F5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949" y="918568"/>
            <a:ext cx="6058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0" dirty="0"/>
              <a:t>network</a:t>
            </a:r>
            <a:r>
              <a:rPr sz="4400" spc="-45" dirty="0"/>
              <a:t> </a:t>
            </a:r>
            <a:r>
              <a:rPr sz="4400" spc="-10" dirty="0"/>
              <a:t>as</a:t>
            </a:r>
            <a:r>
              <a:rPr sz="4400" dirty="0"/>
              <a:t> a</a:t>
            </a:r>
            <a:r>
              <a:rPr sz="4400" spc="-15" dirty="0"/>
              <a:t> </a:t>
            </a:r>
            <a:r>
              <a:rPr sz="4400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115" y="5217016"/>
            <a:ext cx="7923530" cy="15138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activation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500" spc="-5" dirty="0">
                <a:latin typeface="Calibri"/>
                <a:cs typeface="Calibri"/>
              </a:rPr>
              <a:t>Threshold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Sigmoid,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other</a:t>
            </a:r>
            <a:endParaRPr sz="15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universal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 range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activation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500" dirty="0">
                <a:latin typeface="Calibri"/>
                <a:cs typeface="Calibri"/>
              </a:rPr>
              <a:t>All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values 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activation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output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neuron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39695" y="2420111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52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644652" y="0"/>
                  </a:lnTo>
                  <a:lnTo>
                    <a:pt x="644652" y="43129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8171" y="2418587"/>
              <a:ext cx="647700" cy="436245"/>
            </a:xfrm>
            <a:custGeom>
              <a:avLst/>
              <a:gdLst/>
              <a:ahLst/>
              <a:cxnLst/>
              <a:rect l="l" t="t" r="r" b="b"/>
              <a:pathLst>
                <a:path w="647700" h="436244">
                  <a:moveTo>
                    <a:pt x="647700" y="435863"/>
                  </a:moveTo>
                  <a:lnTo>
                    <a:pt x="1524" y="435863"/>
                  </a:lnTo>
                  <a:lnTo>
                    <a:pt x="0" y="43434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47700" y="0"/>
                  </a:lnTo>
                  <a:lnTo>
                    <a:pt x="64770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431292"/>
                  </a:lnTo>
                  <a:lnTo>
                    <a:pt x="1524" y="431292"/>
                  </a:lnTo>
                  <a:lnTo>
                    <a:pt x="3048" y="432816"/>
                  </a:lnTo>
                  <a:lnTo>
                    <a:pt x="647700" y="432816"/>
                  </a:lnTo>
                  <a:lnTo>
                    <a:pt x="647700" y="435863"/>
                  </a:lnTo>
                  <a:close/>
                </a:path>
                <a:path w="647700" h="436244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647700" h="436244">
                  <a:moveTo>
                    <a:pt x="644652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644652" y="1524"/>
                  </a:lnTo>
                  <a:lnTo>
                    <a:pt x="644652" y="3048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644652" y="1524"/>
                  </a:lnTo>
                  <a:lnTo>
                    <a:pt x="646175" y="3048"/>
                  </a:lnTo>
                  <a:lnTo>
                    <a:pt x="647700" y="3048"/>
                  </a:lnTo>
                  <a:lnTo>
                    <a:pt x="647700" y="431292"/>
                  </a:lnTo>
                  <a:lnTo>
                    <a:pt x="646175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3048"/>
                  </a:moveTo>
                  <a:lnTo>
                    <a:pt x="646175" y="3048"/>
                  </a:lnTo>
                  <a:lnTo>
                    <a:pt x="644652" y="1524"/>
                  </a:lnTo>
                  <a:lnTo>
                    <a:pt x="647700" y="1524"/>
                  </a:lnTo>
                  <a:lnTo>
                    <a:pt x="647700" y="3048"/>
                  </a:lnTo>
                  <a:close/>
                </a:path>
                <a:path w="647700" h="436244">
                  <a:moveTo>
                    <a:pt x="3048" y="432816"/>
                  </a:moveTo>
                  <a:lnTo>
                    <a:pt x="1524" y="431292"/>
                  </a:lnTo>
                  <a:lnTo>
                    <a:pt x="3048" y="431292"/>
                  </a:lnTo>
                  <a:lnTo>
                    <a:pt x="3048" y="432816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3048" y="432816"/>
                  </a:lnTo>
                  <a:lnTo>
                    <a:pt x="3048" y="431292"/>
                  </a:lnTo>
                  <a:lnTo>
                    <a:pt x="644652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432816"/>
                  </a:moveTo>
                  <a:lnTo>
                    <a:pt x="644652" y="432816"/>
                  </a:lnTo>
                  <a:lnTo>
                    <a:pt x="646175" y="431292"/>
                  </a:lnTo>
                  <a:lnTo>
                    <a:pt x="647700" y="431292"/>
                  </a:lnTo>
                  <a:lnTo>
                    <a:pt x="647700" y="43281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9683" y="2420124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64" y="214884"/>
                  </a:moveTo>
                  <a:lnTo>
                    <a:pt x="324624" y="214884"/>
                  </a:lnTo>
                  <a:lnTo>
                    <a:pt x="324624" y="0"/>
                  </a:lnTo>
                  <a:lnTo>
                    <a:pt x="321564" y="0"/>
                  </a:lnTo>
                  <a:lnTo>
                    <a:pt x="321564" y="214884"/>
                  </a:lnTo>
                  <a:lnTo>
                    <a:pt x="0" y="214884"/>
                  </a:lnTo>
                  <a:lnTo>
                    <a:pt x="0" y="217919"/>
                  </a:lnTo>
                  <a:lnTo>
                    <a:pt x="321564" y="217919"/>
                  </a:lnTo>
                  <a:lnTo>
                    <a:pt x="321564" y="431279"/>
                  </a:lnTo>
                  <a:lnTo>
                    <a:pt x="324624" y="431279"/>
                  </a:lnTo>
                  <a:lnTo>
                    <a:pt x="324624" y="217919"/>
                  </a:lnTo>
                  <a:lnTo>
                    <a:pt x="644664" y="217919"/>
                  </a:lnTo>
                  <a:lnTo>
                    <a:pt x="644664" y="214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5791" y="2481071"/>
              <a:ext cx="646430" cy="302260"/>
            </a:xfrm>
            <a:custGeom>
              <a:avLst/>
              <a:gdLst/>
              <a:ahLst/>
              <a:cxnLst/>
              <a:rect l="l" t="t" r="r" b="b"/>
              <a:pathLst>
                <a:path w="646430" h="302260">
                  <a:moveTo>
                    <a:pt x="400812" y="291084"/>
                  </a:moveTo>
                  <a:lnTo>
                    <a:pt x="400812" y="4571"/>
                  </a:lnTo>
                  <a:lnTo>
                    <a:pt x="405384" y="0"/>
                  </a:lnTo>
                  <a:lnTo>
                    <a:pt x="641604" y="0"/>
                  </a:lnTo>
                  <a:lnTo>
                    <a:pt x="646175" y="4571"/>
                  </a:lnTo>
                  <a:lnTo>
                    <a:pt x="646175" y="10668"/>
                  </a:lnTo>
                  <a:lnTo>
                    <a:pt x="420624" y="10668"/>
                  </a:lnTo>
                  <a:lnTo>
                    <a:pt x="409956" y="19812"/>
                  </a:lnTo>
                  <a:lnTo>
                    <a:pt x="420624" y="19812"/>
                  </a:lnTo>
                  <a:lnTo>
                    <a:pt x="420624" y="281940"/>
                  </a:lnTo>
                  <a:lnTo>
                    <a:pt x="409956" y="281940"/>
                  </a:lnTo>
                  <a:lnTo>
                    <a:pt x="400812" y="291084"/>
                  </a:lnTo>
                  <a:close/>
                </a:path>
                <a:path w="646430" h="302260">
                  <a:moveTo>
                    <a:pt x="420624" y="19812"/>
                  </a:moveTo>
                  <a:lnTo>
                    <a:pt x="409956" y="19812"/>
                  </a:lnTo>
                  <a:lnTo>
                    <a:pt x="420624" y="10668"/>
                  </a:lnTo>
                  <a:lnTo>
                    <a:pt x="420624" y="19812"/>
                  </a:lnTo>
                  <a:close/>
                </a:path>
                <a:path w="646430" h="302260">
                  <a:moveTo>
                    <a:pt x="626364" y="19812"/>
                  </a:moveTo>
                  <a:lnTo>
                    <a:pt x="420624" y="19812"/>
                  </a:lnTo>
                  <a:lnTo>
                    <a:pt x="420624" y="10668"/>
                  </a:lnTo>
                  <a:lnTo>
                    <a:pt x="626364" y="10668"/>
                  </a:lnTo>
                  <a:lnTo>
                    <a:pt x="626364" y="19812"/>
                  </a:lnTo>
                  <a:close/>
                </a:path>
                <a:path w="646430" h="302260">
                  <a:moveTo>
                    <a:pt x="646175" y="21335"/>
                  </a:moveTo>
                  <a:lnTo>
                    <a:pt x="626364" y="21335"/>
                  </a:lnTo>
                  <a:lnTo>
                    <a:pt x="626364" y="10668"/>
                  </a:lnTo>
                  <a:lnTo>
                    <a:pt x="637031" y="19812"/>
                  </a:lnTo>
                  <a:lnTo>
                    <a:pt x="646175" y="19812"/>
                  </a:lnTo>
                  <a:lnTo>
                    <a:pt x="646175" y="21335"/>
                  </a:lnTo>
                  <a:close/>
                </a:path>
                <a:path w="646430" h="302260">
                  <a:moveTo>
                    <a:pt x="646175" y="19812"/>
                  </a:moveTo>
                  <a:lnTo>
                    <a:pt x="637031" y="19812"/>
                  </a:lnTo>
                  <a:lnTo>
                    <a:pt x="626364" y="10668"/>
                  </a:lnTo>
                  <a:lnTo>
                    <a:pt x="646175" y="10668"/>
                  </a:lnTo>
                  <a:lnTo>
                    <a:pt x="646175" y="19812"/>
                  </a:lnTo>
                  <a:close/>
                </a:path>
                <a:path w="646430" h="302260">
                  <a:moveTo>
                    <a:pt x="416052" y="301752"/>
                  </a:moveTo>
                  <a:lnTo>
                    <a:pt x="0" y="301752"/>
                  </a:lnTo>
                  <a:lnTo>
                    <a:pt x="0" y="281940"/>
                  </a:lnTo>
                  <a:lnTo>
                    <a:pt x="400812" y="281940"/>
                  </a:lnTo>
                  <a:lnTo>
                    <a:pt x="400812" y="291084"/>
                  </a:lnTo>
                  <a:lnTo>
                    <a:pt x="420624" y="291084"/>
                  </a:lnTo>
                  <a:lnTo>
                    <a:pt x="420624" y="297180"/>
                  </a:lnTo>
                  <a:lnTo>
                    <a:pt x="416052" y="301752"/>
                  </a:lnTo>
                  <a:close/>
                </a:path>
                <a:path w="646430" h="302260">
                  <a:moveTo>
                    <a:pt x="420624" y="291084"/>
                  </a:moveTo>
                  <a:lnTo>
                    <a:pt x="400812" y="291084"/>
                  </a:lnTo>
                  <a:lnTo>
                    <a:pt x="409956" y="281940"/>
                  </a:lnTo>
                  <a:lnTo>
                    <a:pt x="420624" y="281940"/>
                  </a:lnTo>
                  <a:lnTo>
                    <a:pt x="420624" y="29108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375" y="2607564"/>
              <a:ext cx="495300" cy="373379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5188" y="1921763"/>
            <a:ext cx="888491" cy="385571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600509" y="2537460"/>
            <a:ext cx="177165" cy="210820"/>
            <a:chOff x="5600509" y="2537460"/>
            <a:chExt cx="177165" cy="21082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2537460"/>
              <a:ext cx="125730" cy="2103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754611" y="2596908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2545079"/>
            <a:ext cx="127063" cy="1524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0203" y="2586227"/>
            <a:ext cx="165925" cy="9143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454139" y="2526792"/>
            <a:ext cx="459105" cy="212090"/>
            <a:chOff x="6454139" y="2526792"/>
            <a:chExt cx="459105" cy="212090"/>
          </a:xfrm>
        </p:grpSpPr>
        <p:sp>
          <p:nvSpPr>
            <p:cNvPr id="29" name="object 29"/>
            <p:cNvSpPr/>
            <p:nvPr/>
          </p:nvSpPr>
          <p:spPr>
            <a:xfrm>
              <a:off x="6454139" y="2526792"/>
              <a:ext cx="459105" cy="212090"/>
            </a:xfrm>
            <a:custGeom>
              <a:avLst/>
              <a:gdLst/>
              <a:ahLst/>
              <a:cxnLst/>
              <a:rect l="l" t="t" r="r" b="b"/>
              <a:pathLst>
                <a:path w="459104" h="212089">
                  <a:moveTo>
                    <a:pt x="390144" y="211836"/>
                  </a:moveTo>
                  <a:lnTo>
                    <a:pt x="387096" y="211836"/>
                  </a:lnTo>
                  <a:lnTo>
                    <a:pt x="387096" y="204216"/>
                  </a:lnTo>
                  <a:lnTo>
                    <a:pt x="388620" y="204216"/>
                  </a:lnTo>
                  <a:lnTo>
                    <a:pt x="396311" y="203644"/>
                  </a:lnTo>
                  <a:lnTo>
                    <a:pt x="423100" y="175783"/>
                  </a:lnTo>
                  <a:lnTo>
                    <a:pt x="423672" y="166116"/>
                  </a:lnTo>
                  <a:lnTo>
                    <a:pt x="423672" y="161543"/>
                  </a:lnTo>
                  <a:lnTo>
                    <a:pt x="422148" y="155448"/>
                  </a:lnTo>
                  <a:lnTo>
                    <a:pt x="419100" y="140208"/>
                  </a:lnTo>
                  <a:lnTo>
                    <a:pt x="419100" y="124968"/>
                  </a:lnTo>
                  <a:lnTo>
                    <a:pt x="420624" y="118872"/>
                  </a:lnTo>
                  <a:lnTo>
                    <a:pt x="428244" y="111252"/>
                  </a:lnTo>
                  <a:lnTo>
                    <a:pt x="432816" y="108204"/>
                  </a:lnTo>
                  <a:lnTo>
                    <a:pt x="437388" y="106680"/>
                  </a:lnTo>
                  <a:lnTo>
                    <a:pt x="437388" y="105156"/>
                  </a:lnTo>
                  <a:lnTo>
                    <a:pt x="423672" y="96012"/>
                  </a:lnTo>
                  <a:lnTo>
                    <a:pt x="420624" y="91440"/>
                  </a:lnTo>
                  <a:lnTo>
                    <a:pt x="419100" y="86868"/>
                  </a:lnTo>
                  <a:lnTo>
                    <a:pt x="419100" y="71628"/>
                  </a:lnTo>
                  <a:lnTo>
                    <a:pt x="423672" y="48768"/>
                  </a:lnTo>
                  <a:lnTo>
                    <a:pt x="423672" y="44196"/>
                  </a:lnTo>
                  <a:lnTo>
                    <a:pt x="403288" y="9906"/>
                  </a:lnTo>
                  <a:lnTo>
                    <a:pt x="388620" y="7620"/>
                  </a:lnTo>
                  <a:lnTo>
                    <a:pt x="387096" y="7620"/>
                  </a:lnTo>
                  <a:lnTo>
                    <a:pt x="387096" y="0"/>
                  </a:lnTo>
                  <a:lnTo>
                    <a:pt x="390144" y="0"/>
                  </a:lnTo>
                  <a:lnTo>
                    <a:pt x="402121" y="619"/>
                  </a:lnTo>
                  <a:lnTo>
                    <a:pt x="438721" y="26098"/>
                  </a:lnTo>
                  <a:lnTo>
                    <a:pt x="441960" y="51816"/>
                  </a:lnTo>
                  <a:lnTo>
                    <a:pt x="437388" y="74676"/>
                  </a:lnTo>
                  <a:lnTo>
                    <a:pt x="437388" y="88392"/>
                  </a:lnTo>
                  <a:lnTo>
                    <a:pt x="438912" y="92964"/>
                  </a:lnTo>
                  <a:lnTo>
                    <a:pt x="445008" y="99060"/>
                  </a:lnTo>
                  <a:lnTo>
                    <a:pt x="451104" y="100584"/>
                  </a:lnTo>
                  <a:lnTo>
                    <a:pt x="458724" y="100584"/>
                  </a:lnTo>
                  <a:lnTo>
                    <a:pt x="458724" y="109728"/>
                  </a:lnTo>
                  <a:lnTo>
                    <a:pt x="451104" y="109728"/>
                  </a:lnTo>
                  <a:lnTo>
                    <a:pt x="445008" y="112776"/>
                  </a:lnTo>
                  <a:lnTo>
                    <a:pt x="438912" y="118872"/>
                  </a:lnTo>
                  <a:lnTo>
                    <a:pt x="437388" y="123444"/>
                  </a:lnTo>
                  <a:lnTo>
                    <a:pt x="437388" y="135636"/>
                  </a:lnTo>
                  <a:lnTo>
                    <a:pt x="441960" y="158495"/>
                  </a:lnTo>
                  <a:lnTo>
                    <a:pt x="441849" y="166116"/>
                  </a:lnTo>
                  <a:lnTo>
                    <a:pt x="422076" y="204763"/>
                  </a:lnTo>
                  <a:lnTo>
                    <a:pt x="402121" y="211002"/>
                  </a:lnTo>
                  <a:lnTo>
                    <a:pt x="390144" y="211836"/>
                  </a:lnTo>
                  <a:close/>
                </a:path>
                <a:path w="459104" h="212089">
                  <a:moveTo>
                    <a:pt x="71628" y="211836"/>
                  </a:moveTo>
                  <a:lnTo>
                    <a:pt x="68580" y="211836"/>
                  </a:lnTo>
                  <a:lnTo>
                    <a:pt x="56626" y="211002"/>
                  </a:lnTo>
                  <a:lnTo>
                    <a:pt x="20192" y="185547"/>
                  </a:lnTo>
                  <a:lnTo>
                    <a:pt x="16763" y="158495"/>
                  </a:lnTo>
                  <a:lnTo>
                    <a:pt x="21335" y="135636"/>
                  </a:lnTo>
                  <a:lnTo>
                    <a:pt x="21335" y="121920"/>
                  </a:lnTo>
                  <a:lnTo>
                    <a:pt x="19811" y="118872"/>
                  </a:lnTo>
                  <a:lnTo>
                    <a:pt x="16763" y="115824"/>
                  </a:lnTo>
                  <a:lnTo>
                    <a:pt x="13715" y="111252"/>
                  </a:lnTo>
                  <a:lnTo>
                    <a:pt x="7619" y="109728"/>
                  </a:lnTo>
                  <a:lnTo>
                    <a:pt x="0" y="109728"/>
                  </a:lnTo>
                  <a:lnTo>
                    <a:pt x="0" y="100584"/>
                  </a:lnTo>
                  <a:lnTo>
                    <a:pt x="7619" y="100584"/>
                  </a:lnTo>
                  <a:lnTo>
                    <a:pt x="13715" y="99060"/>
                  </a:lnTo>
                  <a:lnTo>
                    <a:pt x="19811" y="92964"/>
                  </a:lnTo>
                  <a:lnTo>
                    <a:pt x="21335" y="88392"/>
                  </a:lnTo>
                  <a:lnTo>
                    <a:pt x="21335" y="74676"/>
                  </a:lnTo>
                  <a:lnTo>
                    <a:pt x="16763" y="51816"/>
                  </a:lnTo>
                  <a:lnTo>
                    <a:pt x="16887" y="44196"/>
                  </a:lnTo>
                  <a:lnTo>
                    <a:pt x="37290" y="6429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7620"/>
                  </a:lnTo>
                  <a:lnTo>
                    <a:pt x="70104" y="7620"/>
                  </a:lnTo>
                  <a:lnTo>
                    <a:pt x="62412" y="8191"/>
                  </a:lnTo>
                  <a:lnTo>
                    <a:pt x="35052" y="44196"/>
                  </a:lnTo>
                  <a:lnTo>
                    <a:pt x="35052" y="48768"/>
                  </a:lnTo>
                  <a:lnTo>
                    <a:pt x="39623" y="71628"/>
                  </a:lnTo>
                  <a:lnTo>
                    <a:pt x="39623" y="86868"/>
                  </a:lnTo>
                  <a:lnTo>
                    <a:pt x="38100" y="91440"/>
                  </a:lnTo>
                  <a:lnTo>
                    <a:pt x="35052" y="96012"/>
                  </a:lnTo>
                  <a:lnTo>
                    <a:pt x="25908" y="102108"/>
                  </a:lnTo>
                  <a:lnTo>
                    <a:pt x="21335" y="103632"/>
                  </a:lnTo>
                  <a:lnTo>
                    <a:pt x="21335" y="106680"/>
                  </a:lnTo>
                  <a:lnTo>
                    <a:pt x="25908" y="108204"/>
                  </a:lnTo>
                  <a:lnTo>
                    <a:pt x="30480" y="111252"/>
                  </a:lnTo>
                  <a:lnTo>
                    <a:pt x="38100" y="118872"/>
                  </a:lnTo>
                  <a:lnTo>
                    <a:pt x="39623" y="124968"/>
                  </a:lnTo>
                  <a:lnTo>
                    <a:pt x="39623" y="140208"/>
                  </a:lnTo>
                  <a:lnTo>
                    <a:pt x="36576" y="155448"/>
                  </a:lnTo>
                  <a:lnTo>
                    <a:pt x="35052" y="161543"/>
                  </a:lnTo>
                  <a:lnTo>
                    <a:pt x="35052" y="166116"/>
                  </a:lnTo>
                  <a:lnTo>
                    <a:pt x="55435" y="201930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1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5637" y="2543555"/>
              <a:ext cx="147769" cy="1844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59" y="2543556"/>
              <a:ext cx="86868" cy="15392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36726" y="2537460"/>
            <a:ext cx="1026699" cy="16154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600509" y="3144011"/>
            <a:ext cx="175895" cy="210820"/>
            <a:chOff x="5600509" y="3144011"/>
            <a:chExt cx="175895" cy="21082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3144011"/>
              <a:ext cx="125730" cy="2103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753100" y="3203460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3151632"/>
            <a:ext cx="127063" cy="1524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00203" y="3192780"/>
            <a:ext cx="165925" cy="9143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463283" y="3134867"/>
            <a:ext cx="451484" cy="210820"/>
            <a:chOff x="6463283" y="3134867"/>
            <a:chExt cx="451484" cy="210820"/>
          </a:xfrm>
        </p:grpSpPr>
        <p:sp>
          <p:nvSpPr>
            <p:cNvPr id="39" name="object 39"/>
            <p:cNvSpPr/>
            <p:nvPr/>
          </p:nvSpPr>
          <p:spPr>
            <a:xfrm>
              <a:off x="6463283" y="3134867"/>
              <a:ext cx="451484" cy="210820"/>
            </a:xfrm>
            <a:custGeom>
              <a:avLst/>
              <a:gdLst/>
              <a:ahLst/>
              <a:cxnLst/>
              <a:rect l="l" t="t" r="r" b="b"/>
              <a:pathLst>
                <a:path w="451484" h="210820">
                  <a:moveTo>
                    <a:pt x="382524" y="210312"/>
                  </a:moveTo>
                  <a:lnTo>
                    <a:pt x="379476" y="202692"/>
                  </a:lnTo>
                  <a:lnTo>
                    <a:pt x="392096" y="197238"/>
                  </a:lnTo>
                  <a:lnTo>
                    <a:pt x="402717" y="189928"/>
                  </a:lnTo>
                  <a:lnTo>
                    <a:pt x="424219" y="154852"/>
                  </a:lnTo>
                  <a:lnTo>
                    <a:pt x="431292" y="103632"/>
                  </a:lnTo>
                  <a:lnTo>
                    <a:pt x="430458" y="85939"/>
                  </a:lnTo>
                  <a:lnTo>
                    <a:pt x="419100" y="41148"/>
                  </a:lnTo>
                  <a:lnTo>
                    <a:pt x="392096" y="13073"/>
                  </a:lnTo>
                  <a:lnTo>
                    <a:pt x="379476" y="7620"/>
                  </a:lnTo>
                  <a:lnTo>
                    <a:pt x="382524" y="0"/>
                  </a:lnTo>
                  <a:lnTo>
                    <a:pt x="422814" y="23145"/>
                  </a:lnTo>
                  <a:lnTo>
                    <a:pt x="446532" y="67437"/>
                  </a:lnTo>
                  <a:lnTo>
                    <a:pt x="451104" y="105156"/>
                  </a:lnTo>
                  <a:lnTo>
                    <a:pt x="449961" y="124872"/>
                  </a:lnTo>
                  <a:lnTo>
                    <a:pt x="432816" y="173736"/>
                  </a:lnTo>
                  <a:lnTo>
                    <a:pt x="398311" y="205454"/>
                  </a:lnTo>
                  <a:lnTo>
                    <a:pt x="382524" y="210312"/>
                  </a:lnTo>
                  <a:close/>
                </a:path>
                <a:path w="451484" h="210820">
                  <a:moveTo>
                    <a:pt x="67056" y="210312"/>
                  </a:moveTo>
                  <a:lnTo>
                    <a:pt x="26765" y="187166"/>
                  </a:lnTo>
                  <a:lnTo>
                    <a:pt x="3809" y="142875"/>
                  </a:lnTo>
                  <a:lnTo>
                    <a:pt x="0" y="105156"/>
                  </a:lnTo>
                  <a:lnTo>
                    <a:pt x="904" y="85439"/>
                  </a:lnTo>
                  <a:lnTo>
                    <a:pt x="16763" y="36576"/>
                  </a:lnTo>
                  <a:lnTo>
                    <a:pt x="51911" y="4857"/>
                  </a:lnTo>
                  <a:lnTo>
                    <a:pt x="67056" y="0"/>
                  </a:lnTo>
                  <a:lnTo>
                    <a:pt x="70104" y="7620"/>
                  </a:lnTo>
                  <a:lnTo>
                    <a:pt x="58150" y="13073"/>
                  </a:lnTo>
                  <a:lnTo>
                    <a:pt x="47625" y="20383"/>
                  </a:lnTo>
                  <a:lnTo>
                    <a:pt x="26003" y="54554"/>
                  </a:lnTo>
                  <a:lnTo>
                    <a:pt x="18287" y="103632"/>
                  </a:lnTo>
                  <a:lnTo>
                    <a:pt x="19145" y="122229"/>
                  </a:lnTo>
                  <a:lnTo>
                    <a:pt x="32004" y="169164"/>
                  </a:lnTo>
                  <a:lnTo>
                    <a:pt x="70104" y="202692"/>
                  </a:lnTo>
                  <a:lnTo>
                    <a:pt x="67056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0209" y="3150108"/>
              <a:ext cx="149294" cy="1844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3031" y="3150108"/>
              <a:ext cx="86868" cy="15392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42727" y="3144011"/>
            <a:ext cx="843914" cy="210312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5598985" y="3765803"/>
            <a:ext cx="175895" cy="210820"/>
            <a:chOff x="5598985" y="3765803"/>
            <a:chExt cx="175895" cy="21082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3765803"/>
              <a:ext cx="125730" cy="2103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751563" y="3825252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7110" y="3773423"/>
            <a:ext cx="127063" cy="1524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98679" y="3814572"/>
            <a:ext cx="165925" cy="9143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6461760" y="3756659"/>
            <a:ext cx="623570" cy="212090"/>
            <a:chOff x="6461760" y="3756659"/>
            <a:chExt cx="623570" cy="212090"/>
          </a:xfrm>
        </p:grpSpPr>
        <p:sp>
          <p:nvSpPr>
            <p:cNvPr id="49" name="object 49"/>
            <p:cNvSpPr/>
            <p:nvPr/>
          </p:nvSpPr>
          <p:spPr>
            <a:xfrm>
              <a:off x="6461760" y="3756659"/>
              <a:ext cx="623570" cy="212090"/>
            </a:xfrm>
            <a:custGeom>
              <a:avLst/>
              <a:gdLst/>
              <a:ahLst/>
              <a:cxnLst/>
              <a:rect l="l" t="t" r="r" b="b"/>
              <a:pathLst>
                <a:path w="623570" h="212089">
                  <a:moveTo>
                    <a:pt x="70104" y="9144"/>
                  </a:moveTo>
                  <a:lnTo>
                    <a:pt x="67056" y="0"/>
                  </a:lnTo>
                  <a:lnTo>
                    <a:pt x="51904" y="5715"/>
                  </a:lnTo>
                  <a:lnTo>
                    <a:pt x="38481" y="13716"/>
                  </a:lnTo>
                  <a:lnTo>
                    <a:pt x="8991" y="52031"/>
                  </a:lnTo>
                  <a:lnTo>
                    <a:pt x="0" y="106680"/>
                  </a:lnTo>
                  <a:lnTo>
                    <a:pt x="901" y="125539"/>
                  </a:lnTo>
                  <a:lnTo>
                    <a:pt x="16764" y="175260"/>
                  </a:lnTo>
                  <a:lnTo>
                    <a:pt x="51904" y="206121"/>
                  </a:lnTo>
                  <a:lnTo>
                    <a:pt x="67056" y="211836"/>
                  </a:lnTo>
                  <a:lnTo>
                    <a:pt x="70104" y="202692"/>
                  </a:lnTo>
                  <a:lnTo>
                    <a:pt x="57505" y="197891"/>
                  </a:lnTo>
                  <a:lnTo>
                    <a:pt x="47053" y="190500"/>
                  </a:lnTo>
                  <a:lnTo>
                    <a:pt x="25996" y="155740"/>
                  </a:lnTo>
                  <a:lnTo>
                    <a:pt x="18288" y="105156"/>
                  </a:lnTo>
                  <a:lnTo>
                    <a:pt x="19138" y="86829"/>
                  </a:lnTo>
                  <a:lnTo>
                    <a:pt x="32004" y="42672"/>
                  </a:lnTo>
                  <a:lnTo>
                    <a:pt x="58140" y="13957"/>
                  </a:lnTo>
                  <a:lnTo>
                    <a:pt x="70104" y="9144"/>
                  </a:lnTo>
                  <a:close/>
                </a:path>
                <a:path w="623570" h="212089">
                  <a:moveTo>
                    <a:pt x="228777" y="96024"/>
                  </a:moveTo>
                  <a:lnTo>
                    <a:pt x="91236" y="96024"/>
                  </a:lnTo>
                  <a:lnTo>
                    <a:pt x="91236" y="111252"/>
                  </a:lnTo>
                  <a:lnTo>
                    <a:pt x="228777" y="111252"/>
                  </a:lnTo>
                  <a:lnTo>
                    <a:pt x="228777" y="96024"/>
                  </a:lnTo>
                  <a:close/>
                </a:path>
                <a:path w="623570" h="212089">
                  <a:moveTo>
                    <a:pt x="623316" y="106680"/>
                  </a:moveTo>
                  <a:lnTo>
                    <a:pt x="618744" y="68770"/>
                  </a:lnTo>
                  <a:lnTo>
                    <a:pt x="595020" y="24003"/>
                  </a:lnTo>
                  <a:lnTo>
                    <a:pt x="554736" y="0"/>
                  </a:lnTo>
                  <a:lnTo>
                    <a:pt x="551688" y="9144"/>
                  </a:lnTo>
                  <a:lnTo>
                    <a:pt x="564299" y="13957"/>
                  </a:lnTo>
                  <a:lnTo>
                    <a:pt x="574929" y="21336"/>
                  </a:lnTo>
                  <a:lnTo>
                    <a:pt x="596430" y="55867"/>
                  </a:lnTo>
                  <a:lnTo>
                    <a:pt x="603504" y="105156"/>
                  </a:lnTo>
                  <a:lnTo>
                    <a:pt x="602665" y="123736"/>
                  </a:lnTo>
                  <a:lnTo>
                    <a:pt x="591312" y="169164"/>
                  </a:lnTo>
                  <a:lnTo>
                    <a:pt x="564299" y="197891"/>
                  </a:lnTo>
                  <a:lnTo>
                    <a:pt x="551688" y="202692"/>
                  </a:lnTo>
                  <a:lnTo>
                    <a:pt x="554736" y="211836"/>
                  </a:lnTo>
                  <a:lnTo>
                    <a:pt x="595236" y="187833"/>
                  </a:lnTo>
                  <a:lnTo>
                    <a:pt x="618744" y="143256"/>
                  </a:lnTo>
                  <a:lnTo>
                    <a:pt x="622173" y="125539"/>
                  </a:lnTo>
                  <a:lnTo>
                    <a:pt x="623316" y="10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60" y="3771899"/>
              <a:ext cx="86868" cy="1539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836663" y="3899915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6000" y="56387"/>
                  </a:moveTo>
                  <a:lnTo>
                    <a:pt x="0" y="49625"/>
                  </a:lnTo>
                  <a:lnTo>
                    <a:pt x="4000" y="46101"/>
                  </a:lnTo>
                  <a:lnTo>
                    <a:pt x="6858" y="42957"/>
                  </a:lnTo>
                  <a:lnTo>
                    <a:pt x="10477" y="37242"/>
                  </a:lnTo>
                  <a:lnTo>
                    <a:pt x="11811" y="34004"/>
                  </a:lnTo>
                  <a:lnTo>
                    <a:pt x="13335" y="26765"/>
                  </a:lnTo>
                  <a:lnTo>
                    <a:pt x="13716" y="22193"/>
                  </a:lnTo>
                  <a:lnTo>
                    <a:pt x="13716" y="11144"/>
                  </a:lnTo>
                  <a:lnTo>
                    <a:pt x="13239" y="5619"/>
                  </a:lnTo>
                  <a:lnTo>
                    <a:pt x="12192" y="0"/>
                  </a:lnTo>
                  <a:lnTo>
                    <a:pt x="31908" y="0"/>
                  </a:lnTo>
                  <a:lnTo>
                    <a:pt x="33051" y="5334"/>
                  </a:lnTo>
                  <a:lnTo>
                    <a:pt x="33528" y="10382"/>
                  </a:lnTo>
                  <a:lnTo>
                    <a:pt x="33528" y="20669"/>
                  </a:lnTo>
                  <a:lnTo>
                    <a:pt x="32670" y="25431"/>
                  </a:lnTo>
                  <a:lnTo>
                    <a:pt x="29051" y="33909"/>
                  </a:lnTo>
                  <a:lnTo>
                    <a:pt x="26193" y="38195"/>
                  </a:lnTo>
                  <a:lnTo>
                    <a:pt x="22193" y="42386"/>
                  </a:lnTo>
                  <a:lnTo>
                    <a:pt x="18288" y="46672"/>
                  </a:lnTo>
                  <a:lnTo>
                    <a:pt x="12858" y="51339"/>
                  </a:lnTo>
                  <a:lnTo>
                    <a:pt x="6000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3719" y="3771899"/>
              <a:ext cx="86868" cy="153924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7365682" y="3765803"/>
            <a:ext cx="511175" cy="161925"/>
          </a:xfrm>
          <a:custGeom>
            <a:avLst/>
            <a:gdLst/>
            <a:ahLst/>
            <a:cxnLst/>
            <a:rect l="l" t="t" r="r" b="b"/>
            <a:pathLst>
              <a:path w="511175" h="161925">
                <a:moveTo>
                  <a:pt x="10667" y="45720"/>
                </a:moveTo>
                <a:lnTo>
                  <a:pt x="0" y="45720"/>
                </a:lnTo>
                <a:lnTo>
                  <a:pt x="8382" y="7620"/>
                </a:lnTo>
                <a:lnTo>
                  <a:pt x="124872" y="7620"/>
                </a:lnTo>
                <a:lnTo>
                  <a:pt x="122539" y="18288"/>
                </a:lnTo>
                <a:lnTo>
                  <a:pt x="40005" y="18288"/>
                </a:lnTo>
                <a:lnTo>
                  <a:pt x="35433" y="18383"/>
                </a:lnTo>
                <a:lnTo>
                  <a:pt x="14668" y="37338"/>
                </a:lnTo>
                <a:lnTo>
                  <a:pt x="10667" y="45720"/>
                </a:lnTo>
                <a:close/>
              </a:path>
              <a:path w="511175" h="161925">
                <a:moveTo>
                  <a:pt x="58674" y="160020"/>
                </a:moveTo>
                <a:lnTo>
                  <a:pt x="11716" y="160020"/>
                </a:lnTo>
                <a:lnTo>
                  <a:pt x="12953" y="153924"/>
                </a:lnTo>
                <a:lnTo>
                  <a:pt x="15906" y="153543"/>
                </a:lnTo>
                <a:lnTo>
                  <a:pt x="18097" y="152971"/>
                </a:lnTo>
                <a:lnTo>
                  <a:pt x="19526" y="152209"/>
                </a:lnTo>
                <a:lnTo>
                  <a:pt x="20955" y="151542"/>
                </a:lnTo>
                <a:lnTo>
                  <a:pt x="22193" y="150399"/>
                </a:lnTo>
                <a:lnTo>
                  <a:pt x="23241" y="148875"/>
                </a:lnTo>
                <a:lnTo>
                  <a:pt x="24383" y="147351"/>
                </a:lnTo>
                <a:lnTo>
                  <a:pt x="25431" y="144970"/>
                </a:lnTo>
                <a:lnTo>
                  <a:pt x="26546" y="141351"/>
                </a:lnTo>
                <a:lnTo>
                  <a:pt x="27622" y="138303"/>
                </a:lnTo>
                <a:lnTo>
                  <a:pt x="28861" y="133254"/>
                </a:lnTo>
                <a:lnTo>
                  <a:pt x="30289" y="126492"/>
                </a:lnTo>
                <a:lnTo>
                  <a:pt x="54197" y="18288"/>
                </a:lnTo>
                <a:lnTo>
                  <a:pt x="74294" y="18288"/>
                </a:lnTo>
                <a:lnTo>
                  <a:pt x="49434" y="130206"/>
                </a:lnTo>
                <a:lnTo>
                  <a:pt x="48958" y="132492"/>
                </a:lnTo>
                <a:lnTo>
                  <a:pt x="48672" y="134112"/>
                </a:lnTo>
                <a:lnTo>
                  <a:pt x="48482" y="135826"/>
                </a:lnTo>
                <a:lnTo>
                  <a:pt x="48196" y="137636"/>
                </a:lnTo>
                <a:lnTo>
                  <a:pt x="47815" y="141351"/>
                </a:lnTo>
                <a:lnTo>
                  <a:pt x="47820" y="147351"/>
                </a:lnTo>
                <a:lnTo>
                  <a:pt x="48101" y="148685"/>
                </a:lnTo>
                <a:lnTo>
                  <a:pt x="48863" y="149923"/>
                </a:lnTo>
                <a:lnTo>
                  <a:pt x="49625" y="151257"/>
                </a:lnTo>
                <a:lnTo>
                  <a:pt x="50768" y="152114"/>
                </a:lnTo>
                <a:lnTo>
                  <a:pt x="52292" y="152686"/>
                </a:lnTo>
                <a:lnTo>
                  <a:pt x="53816" y="153352"/>
                </a:lnTo>
                <a:lnTo>
                  <a:pt x="56293" y="153733"/>
                </a:lnTo>
                <a:lnTo>
                  <a:pt x="59912" y="153924"/>
                </a:lnTo>
                <a:lnTo>
                  <a:pt x="58674" y="160020"/>
                </a:lnTo>
                <a:close/>
              </a:path>
              <a:path w="511175" h="161925">
                <a:moveTo>
                  <a:pt x="116205" y="47244"/>
                </a:moveTo>
                <a:lnTo>
                  <a:pt x="105441" y="47244"/>
                </a:lnTo>
                <a:lnTo>
                  <a:pt x="105334" y="37338"/>
                </a:lnTo>
                <a:lnTo>
                  <a:pt x="105251" y="35052"/>
                </a:lnTo>
                <a:lnTo>
                  <a:pt x="104489" y="27908"/>
                </a:lnTo>
                <a:lnTo>
                  <a:pt x="103822" y="25146"/>
                </a:lnTo>
                <a:lnTo>
                  <a:pt x="102775" y="23241"/>
                </a:lnTo>
                <a:lnTo>
                  <a:pt x="101822" y="21431"/>
                </a:lnTo>
                <a:lnTo>
                  <a:pt x="90868" y="18288"/>
                </a:lnTo>
                <a:lnTo>
                  <a:pt x="122539" y="18288"/>
                </a:lnTo>
                <a:lnTo>
                  <a:pt x="116205" y="47244"/>
                </a:lnTo>
                <a:close/>
              </a:path>
              <a:path w="511175" h="161925">
                <a:moveTo>
                  <a:pt x="172497" y="161544"/>
                </a:moveTo>
                <a:lnTo>
                  <a:pt x="157067" y="161544"/>
                </a:lnTo>
                <a:lnTo>
                  <a:pt x="150780" y="158591"/>
                </a:lnTo>
                <a:lnTo>
                  <a:pt x="139541" y="126492"/>
                </a:lnTo>
                <a:lnTo>
                  <a:pt x="140020" y="117078"/>
                </a:lnTo>
                <a:lnTo>
                  <a:pt x="156007" y="74176"/>
                </a:lnTo>
                <a:lnTo>
                  <a:pt x="189179" y="52512"/>
                </a:lnTo>
                <a:lnTo>
                  <a:pt x="197072" y="51816"/>
                </a:lnTo>
                <a:lnTo>
                  <a:pt x="202025" y="51911"/>
                </a:lnTo>
                <a:lnTo>
                  <a:pt x="206501" y="52482"/>
                </a:lnTo>
                <a:lnTo>
                  <a:pt x="214883" y="54768"/>
                </a:lnTo>
                <a:lnTo>
                  <a:pt x="219265" y="56769"/>
                </a:lnTo>
                <a:lnTo>
                  <a:pt x="223647" y="59531"/>
                </a:lnTo>
                <a:lnTo>
                  <a:pt x="239710" y="59531"/>
                </a:lnTo>
                <a:lnTo>
                  <a:pt x="239379" y="60960"/>
                </a:lnTo>
                <a:lnTo>
                  <a:pt x="199358" y="60960"/>
                </a:lnTo>
                <a:lnTo>
                  <a:pt x="191738" y="61055"/>
                </a:lnTo>
                <a:lnTo>
                  <a:pt x="164401" y="94583"/>
                </a:lnTo>
                <a:lnTo>
                  <a:pt x="159258" y="132873"/>
                </a:lnTo>
                <a:lnTo>
                  <a:pt x="160401" y="138588"/>
                </a:lnTo>
                <a:lnTo>
                  <a:pt x="162496" y="142303"/>
                </a:lnTo>
                <a:lnTo>
                  <a:pt x="164592" y="146113"/>
                </a:lnTo>
                <a:lnTo>
                  <a:pt x="168116" y="147923"/>
                </a:lnTo>
                <a:lnTo>
                  <a:pt x="192475" y="147923"/>
                </a:lnTo>
                <a:lnTo>
                  <a:pt x="190495" y="150018"/>
                </a:lnTo>
                <a:lnTo>
                  <a:pt x="185642" y="154209"/>
                </a:lnTo>
                <a:lnTo>
                  <a:pt x="179260" y="159162"/>
                </a:lnTo>
                <a:lnTo>
                  <a:pt x="172497" y="161544"/>
                </a:lnTo>
                <a:close/>
              </a:path>
              <a:path w="511175" h="161925">
                <a:moveTo>
                  <a:pt x="239710" y="59531"/>
                </a:moveTo>
                <a:lnTo>
                  <a:pt x="223647" y="59531"/>
                </a:lnTo>
                <a:lnTo>
                  <a:pt x="233933" y="51816"/>
                </a:lnTo>
                <a:lnTo>
                  <a:pt x="241077" y="53625"/>
                </a:lnTo>
                <a:lnTo>
                  <a:pt x="239710" y="59531"/>
                </a:lnTo>
                <a:close/>
              </a:path>
              <a:path w="511175" h="161925">
                <a:moveTo>
                  <a:pt x="192475" y="147923"/>
                </a:moveTo>
                <a:lnTo>
                  <a:pt x="178022" y="147923"/>
                </a:lnTo>
                <a:lnTo>
                  <a:pt x="182880" y="145828"/>
                </a:lnTo>
                <a:lnTo>
                  <a:pt x="187642" y="141637"/>
                </a:lnTo>
                <a:lnTo>
                  <a:pt x="211042" y="104469"/>
                </a:lnTo>
                <a:lnTo>
                  <a:pt x="213836" y="92297"/>
                </a:lnTo>
                <a:lnTo>
                  <a:pt x="214598" y="89439"/>
                </a:lnTo>
                <a:lnTo>
                  <a:pt x="215074" y="86868"/>
                </a:lnTo>
                <a:lnTo>
                  <a:pt x="215455" y="82486"/>
                </a:lnTo>
                <a:lnTo>
                  <a:pt x="215550" y="71818"/>
                </a:lnTo>
                <a:lnTo>
                  <a:pt x="214312" y="67627"/>
                </a:lnTo>
                <a:lnTo>
                  <a:pt x="211835" y="64960"/>
                </a:lnTo>
                <a:lnTo>
                  <a:pt x="209359" y="62388"/>
                </a:lnTo>
                <a:lnTo>
                  <a:pt x="205263" y="61055"/>
                </a:lnTo>
                <a:lnTo>
                  <a:pt x="199358" y="60960"/>
                </a:lnTo>
                <a:lnTo>
                  <a:pt x="239379" y="60960"/>
                </a:lnTo>
                <a:lnTo>
                  <a:pt x="224695" y="124396"/>
                </a:lnTo>
                <a:lnTo>
                  <a:pt x="223226" y="130873"/>
                </a:lnTo>
                <a:lnTo>
                  <a:pt x="205930" y="130873"/>
                </a:lnTo>
                <a:lnTo>
                  <a:pt x="200644" y="138337"/>
                </a:lnTo>
                <a:lnTo>
                  <a:pt x="195444" y="144780"/>
                </a:lnTo>
                <a:lnTo>
                  <a:pt x="192475" y="147923"/>
                </a:lnTo>
                <a:close/>
              </a:path>
              <a:path w="511175" h="161925">
                <a:moveTo>
                  <a:pt x="225551" y="161544"/>
                </a:moveTo>
                <a:lnTo>
                  <a:pt x="215455" y="161544"/>
                </a:lnTo>
                <a:lnTo>
                  <a:pt x="211741" y="160115"/>
                </a:lnTo>
                <a:lnTo>
                  <a:pt x="208978" y="157067"/>
                </a:lnTo>
                <a:lnTo>
                  <a:pt x="206216" y="154114"/>
                </a:lnTo>
                <a:lnTo>
                  <a:pt x="204787" y="150018"/>
                </a:lnTo>
                <a:lnTo>
                  <a:pt x="204787" y="140874"/>
                </a:lnTo>
                <a:lnTo>
                  <a:pt x="205645" y="136588"/>
                </a:lnTo>
                <a:lnTo>
                  <a:pt x="207359" y="131826"/>
                </a:lnTo>
                <a:lnTo>
                  <a:pt x="205930" y="130873"/>
                </a:lnTo>
                <a:lnTo>
                  <a:pt x="223226" y="130873"/>
                </a:lnTo>
                <a:lnTo>
                  <a:pt x="223075" y="131540"/>
                </a:lnTo>
                <a:lnTo>
                  <a:pt x="222292" y="136588"/>
                </a:lnTo>
                <a:lnTo>
                  <a:pt x="222218" y="143922"/>
                </a:lnTo>
                <a:lnTo>
                  <a:pt x="222789" y="146113"/>
                </a:lnTo>
                <a:lnTo>
                  <a:pt x="224695" y="148780"/>
                </a:lnTo>
                <a:lnTo>
                  <a:pt x="226218" y="149447"/>
                </a:lnTo>
                <a:lnTo>
                  <a:pt x="245516" y="149447"/>
                </a:lnTo>
                <a:lnTo>
                  <a:pt x="240125" y="154209"/>
                </a:lnTo>
                <a:lnTo>
                  <a:pt x="230600" y="160115"/>
                </a:lnTo>
                <a:lnTo>
                  <a:pt x="225551" y="161544"/>
                </a:lnTo>
                <a:close/>
              </a:path>
              <a:path w="511175" h="161925">
                <a:moveTo>
                  <a:pt x="245516" y="149447"/>
                </a:moveTo>
                <a:lnTo>
                  <a:pt x="230505" y="149447"/>
                </a:lnTo>
                <a:lnTo>
                  <a:pt x="232886" y="148495"/>
                </a:lnTo>
                <a:lnTo>
                  <a:pt x="235362" y="146589"/>
                </a:lnTo>
                <a:lnTo>
                  <a:pt x="237934" y="144780"/>
                </a:lnTo>
                <a:lnTo>
                  <a:pt x="241553" y="141160"/>
                </a:lnTo>
                <a:lnTo>
                  <a:pt x="246126" y="135636"/>
                </a:lnTo>
                <a:lnTo>
                  <a:pt x="252507" y="141922"/>
                </a:lnTo>
                <a:lnTo>
                  <a:pt x="245840" y="149161"/>
                </a:lnTo>
                <a:lnTo>
                  <a:pt x="245516" y="149447"/>
                </a:lnTo>
                <a:close/>
              </a:path>
              <a:path w="511175" h="161925">
                <a:moveTo>
                  <a:pt x="178022" y="147923"/>
                </a:moveTo>
                <a:lnTo>
                  <a:pt x="168116" y="147923"/>
                </a:lnTo>
                <a:lnTo>
                  <a:pt x="173069" y="147828"/>
                </a:lnTo>
                <a:lnTo>
                  <a:pt x="178022" y="147923"/>
                </a:lnTo>
                <a:close/>
              </a:path>
              <a:path w="511175" h="161925">
                <a:moveTo>
                  <a:pt x="230505" y="149447"/>
                </a:moveTo>
                <a:lnTo>
                  <a:pt x="226218" y="149447"/>
                </a:lnTo>
                <a:lnTo>
                  <a:pt x="228219" y="149352"/>
                </a:lnTo>
                <a:lnTo>
                  <a:pt x="230505" y="149447"/>
                </a:lnTo>
                <a:close/>
              </a:path>
              <a:path w="511175" h="161925">
                <a:moveTo>
                  <a:pt x="264890" y="77724"/>
                </a:moveTo>
                <a:lnTo>
                  <a:pt x="290988" y="51816"/>
                </a:lnTo>
                <a:lnTo>
                  <a:pt x="295751" y="51911"/>
                </a:lnTo>
                <a:lnTo>
                  <a:pt x="299466" y="53435"/>
                </a:lnTo>
                <a:lnTo>
                  <a:pt x="304800" y="59531"/>
                </a:lnTo>
                <a:lnTo>
                  <a:pt x="306133" y="63436"/>
                </a:lnTo>
                <a:lnTo>
                  <a:pt x="306133" y="64008"/>
                </a:lnTo>
                <a:lnTo>
                  <a:pt x="282701" y="64008"/>
                </a:lnTo>
                <a:lnTo>
                  <a:pt x="280416" y="64103"/>
                </a:lnTo>
                <a:lnTo>
                  <a:pt x="278034" y="65151"/>
                </a:lnTo>
                <a:lnTo>
                  <a:pt x="275462" y="67056"/>
                </a:lnTo>
                <a:lnTo>
                  <a:pt x="272855" y="69187"/>
                </a:lnTo>
                <a:lnTo>
                  <a:pt x="269367" y="72675"/>
                </a:lnTo>
                <a:lnTo>
                  <a:pt x="264890" y="77724"/>
                </a:lnTo>
                <a:close/>
              </a:path>
              <a:path w="511175" h="161925">
                <a:moveTo>
                  <a:pt x="313847" y="82772"/>
                </a:moveTo>
                <a:lnTo>
                  <a:pt x="304800" y="82772"/>
                </a:lnTo>
                <a:lnTo>
                  <a:pt x="310229" y="75484"/>
                </a:lnTo>
                <a:lnTo>
                  <a:pt x="346043" y="51816"/>
                </a:lnTo>
                <a:lnTo>
                  <a:pt x="352901" y="51911"/>
                </a:lnTo>
                <a:lnTo>
                  <a:pt x="358235" y="53911"/>
                </a:lnTo>
                <a:lnTo>
                  <a:pt x="361950" y="57912"/>
                </a:lnTo>
                <a:lnTo>
                  <a:pt x="365760" y="61912"/>
                </a:lnTo>
                <a:lnTo>
                  <a:pt x="366945" y="65532"/>
                </a:lnTo>
                <a:lnTo>
                  <a:pt x="337280" y="65532"/>
                </a:lnTo>
                <a:lnTo>
                  <a:pt x="334232" y="65627"/>
                </a:lnTo>
                <a:lnTo>
                  <a:pt x="330803" y="66865"/>
                </a:lnTo>
                <a:lnTo>
                  <a:pt x="323564" y="71818"/>
                </a:lnTo>
                <a:lnTo>
                  <a:pt x="319754" y="75533"/>
                </a:lnTo>
                <a:lnTo>
                  <a:pt x="315658" y="80486"/>
                </a:lnTo>
                <a:lnTo>
                  <a:pt x="313847" y="82772"/>
                </a:lnTo>
                <a:close/>
              </a:path>
              <a:path w="511175" h="161925">
                <a:moveTo>
                  <a:pt x="289274" y="160020"/>
                </a:moveTo>
                <a:lnTo>
                  <a:pt x="269938" y="160020"/>
                </a:lnTo>
                <a:lnTo>
                  <a:pt x="287954" y="82010"/>
                </a:lnTo>
                <a:lnTo>
                  <a:pt x="288545" y="77724"/>
                </a:lnTo>
                <a:lnTo>
                  <a:pt x="282701" y="64008"/>
                </a:lnTo>
                <a:lnTo>
                  <a:pt x="306133" y="64008"/>
                </a:lnTo>
                <a:lnTo>
                  <a:pt x="306038" y="72675"/>
                </a:lnTo>
                <a:lnTo>
                  <a:pt x="305276" y="76486"/>
                </a:lnTo>
                <a:lnTo>
                  <a:pt x="303466" y="81153"/>
                </a:lnTo>
                <a:lnTo>
                  <a:pt x="304800" y="82772"/>
                </a:lnTo>
                <a:lnTo>
                  <a:pt x="313847" y="82772"/>
                </a:lnTo>
                <a:lnTo>
                  <a:pt x="311658" y="85534"/>
                </a:lnTo>
                <a:lnTo>
                  <a:pt x="308419" y="90392"/>
                </a:lnTo>
                <a:lnTo>
                  <a:pt x="305942" y="94964"/>
                </a:lnTo>
                <a:lnTo>
                  <a:pt x="303466" y="99726"/>
                </a:lnTo>
                <a:lnTo>
                  <a:pt x="301466" y="105441"/>
                </a:lnTo>
                <a:lnTo>
                  <a:pt x="289274" y="160020"/>
                </a:lnTo>
                <a:close/>
              </a:path>
              <a:path w="511175" h="161925">
                <a:moveTo>
                  <a:pt x="357378" y="161544"/>
                </a:moveTo>
                <a:lnTo>
                  <a:pt x="346424" y="161544"/>
                </a:lnTo>
                <a:lnTo>
                  <a:pt x="342519" y="159924"/>
                </a:lnTo>
                <a:lnTo>
                  <a:pt x="339661" y="156495"/>
                </a:lnTo>
                <a:lnTo>
                  <a:pt x="336803" y="153162"/>
                </a:lnTo>
                <a:lnTo>
                  <a:pt x="335280" y="148780"/>
                </a:lnTo>
                <a:lnTo>
                  <a:pt x="335280" y="138684"/>
                </a:lnTo>
                <a:lnTo>
                  <a:pt x="336518" y="131635"/>
                </a:lnTo>
                <a:lnTo>
                  <a:pt x="338995" y="122301"/>
                </a:lnTo>
                <a:lnTo>
                  <a:pt x="343852" y="103251"/>
                </a:lnTo>
                <a:lnTo>
                  <a:pt x="348233" y="74961"/>
                </a:lnTo>
                <a:lnTo>
                  <a:pt x="347377" y="71247"/>
                </a:lnTo>
                <a:lnTo>
                  <a:pt x="345662" y="68961"/>
                </a:lnTo>
                <a:lnTo>
                  <a:pt x="343947" y="66770"/>
                </a:lnTo>
                <a:lnTo>
                  <a:pt x="341185" y="65627"/>
                </a:lnTo>
                <a:lnTo>
                  <a:pt x="337280" y="65532"/>
                </a:lnTo>
                <a:lnTo>
                  <a:pt x="366945" y="65532"/>
                </a:lnTo>
                <a:lnTo>
                  <a:pt x="367445" y="67056"/>
                </a:lnTo>
                <a:lnTo>
                  <a:pt x="367570" y="79153"/>
                </a:lnTo>
                <a:lnTo>
                  <a:pt x="366522" y="85820"/>
                </a:lnTo>
                <a:lnTo>
                  <a:pt x="364331" y="94392"/>
                </a:lnTo>
                <a:lnTo>
                  <a:pt x="357092" y="123729"/>
                </a:lnTo>
                <a:lnTo>
                  <a:pt x="355092" y="131921"/>
                </a:lnTo>
                <a:lnTo>
                  <a:pt x="354044" y="137636"/>
                </a:lnTo>
                <a:lnTo>
                  <a:pt x="354044" y="143922"/>
                </a:lnTo>
                <a:lnTo>
                  <a:pt x="354520" y="146113"/>
                </a:lnTo>
                <a:lnTo>
                  <a:pt x="356425" y="148780"/>
                </a:lnTo>
                <a:lnTo>
                  <a:pt x="357949" y="149447"/>
                </a:lnTo>
                <a:lnTo>
                  <a:pt x="377209" y="149447"/>
                </a:lnTo>
                <a:lnTo>
                  <a:pt x="372332" y="153828"/>
                </a:lnTo>
                <a:lnTo>
                  <a:pt x="367570" y="156876"/>
                </a:lnTo>
                <a:lnTo>
                  <a:pt x="362807" y="160020"/>
                </a:lnTo>
                <a:lnTo>
                  <a:pt x="357378" y="161544"/>
                </a:lnTo>
                <a:close/>
              </a:path>
              <a:path w="511175" h="161925">
                <a:moveTo>
                  <a:pt x="377209" y="149447"/>
                </a:moveTo>
                <a:lnTo>
                  <a:pt x="362331" y="149447"/>
                </a:lnTo>
                <a:lnTo>
                  <a:pt x="364712" y="148495"/>
                </a:lnTo>
                <a:lnTo>
                  <a:pt x="367188" y="146589"/>
                </a:lnTo>
                <a:lnTo>
                  <a:pt x="369760" y="144780"/>
                </a:lnTo>
                <a:lnTo>
                  <a:pt x="373380" y="141160"/>
                </a:lnTo>
                <a:lnTo>
                  <a:pt x="377951" y="135636"/>
                </a:lnTo>
                <a:lnTo>
                  <a:pt x="384238" y="141922"/>
                </a:lnTo>
                <a:lnTo>
                  <a:pt x="377951" y="148780"/>
                </a:lnTo>
                <a:lnTo>
                  <a:pt x="377209" y="149447"/>
                </a:lnTo>
                <a:close/>
              </a:path>
              <a:path w="511175" h="161925">
                <a:moveTo>
                  <a:pt x="362331" y="149447"/>
                </a:moveTo>
                <a:lnTo>
                  <a:pt x="357949" y="149447"/>
                </a:lnTo>
                <a:lnTo>
                  <a:pt x="360044" y="149352"/>
                </a:lnTo>
                <a:lnTo>
                  <a:pt x="362331" y="149447"/>
                </a:lnTo>
                <a:close/>
              </a:path>
              <a:path w="511175" h="161925">
                <a:moveTo>
                  <a:pt x="416433" y="160020"/>
                </a:moveTo>
                <a:lnTo>
                  <a:pt x="397097" y="160020"/>
                </a:lnTo>
                <a:lnTo>
                  <a:pt x="425862" y="32861"/>
                </a:lnTo>
                <a:lnTo>
                  <a:pt x="427672" y="24955"/>
                </a:lnTo>
                <a:lnTo>
                  <a:pt x="428529" y="19431"/>
                </a:lnTo>
                <a:lnTo>
                  <a:pt x="428529" y="13335"/>
                </a:lnTo>
                <a:lnTo>
                  <a:pt x="427577" y="11144"/>
                </a:lnTo>
                <a:lnTo>
                  <a:pt x="425672" y="9811"/>
                </a:lnTo>
                <a:lnTo>
                  <a:pt x="423767" y="8667"/>
                </a:lnTo>
                <a:lnTo>
                  <a:pt x="420433" y="7905"/>
                </a:lnTo>
                <a:lnTo>
                  <a:pt x="415480" y="7620"/>
                </a:lnTo>
                <a:lnTo>
                  <a:pt x="416814" y="1524"/>
                </a:lnTo>
                <a:lnTo>
                  <a:pt x="445008" y="0"/>
                </a:lnTo>
                <a:lnTo>
                  <a:pt x="451485" y="0"/>
                </a:lnTo>
                <a:lnTo>
                  <a:pt x="432339" y="78771"/>
                </a:lnTo>
                <a:lnTo>
                  <a:pt x="433673" y="79153"/>
                </a:lnTo>
                <a:lnTo>
                  <a:pt x="443515" y="79153"/>
                </a:lnTo>
                <a:lnTo>
                  <a:pt x="438054" y="86011"/>
                </a:lnTo>
                <a:lnTo>
                  <a:pt x="434816" y="90963"/>
                </a:lnTo>
                <a:lnTo>
                  <a:pt x="432339" y="95536"/>
                </a:lnTo>
                <a:lnTo>
                  <a:pt x="429958" y="100298"/>
                </a:lnTo>
                <a:lnTo>
                  <a:pt x="428053" y="105822"/>
                </a:lnTo>
                <a:lnTo>
                  <a:pt x="426625" y="112204"/>
                </a:lnTo>
                <a:lnTo>
                  <a:pt x="416433" y="160020"/>
                </a:lnTo>
                <a:close/>
              </a:path>
              <a:path w="511175" h="161925">
                <a:moveTo>
                  <a:pt x="443515" y="79153"/>
                </a:moveTo>
                <a:lnTo>
                  <a:pt x="433673" y="79153"/>
                </a:lnTo>
                <a:lnTo>
                  <a:pt x="438888" y="72506"/>
                </a:lnTo>
                <a:lnTo>
                  <a:pt x="472725" y="51816"/>
                </a:lnTo>
                <a:lnTo>
                  <a:pt x="479678" y="51911"/>
                </a:lnTo>
                <a:lnTo>
                  <a:pt x="485012" y="53911"/>
                </a:lnTo>
                <a:lnTo>
                  <a:pt x="492442" y="61912"/>
                </a:lnTo>
                <a:lnTo>
                  <a:pt x="493628" y="65532"/>
                </a:lnTo>
                <a:lnTo>
                  <a:pt x="463962" y="65532"/>
                </a:lnTo>
                <a:lnTo>
                  <a:pt x="460914" y="65627"/>
                </a:lnTo>
                <a:lnTo>
                  <a:pt x="457581" y="66865"/>
                </a:lnTo>
                <a:lnTo>
                  <a:pt x="453866" y="69342"/>
                </a:lnTo>
                <a:lnTo>
                  <a:pt x="450151" y="71913"/>
                </a:lnTo>
                <a:lnTo>
                  <a:pt x="446246" y="75723"/>
                </a:lnTo>
                <a:lnTo>
                  <a:pt x="443515" y="79153"/>
                </a:lnTo>
                <a:close/>
              </a:path>
              <a:path w="511175" h="161925">
                <a:moveTo>
                  <a:pt x="483679" y="161544"/>
                </a:moveTo>
                <a:lnTo>
                  <a:pt x="473201" y="161544"/>
                </a:lnTo>
                <a:lnTo>
                  <a:pt x="469296" y="160020"/>
                </a:lnTo>
                <a:lnTo>
                  <a:pt x="466439" y="156591"/>
                </a:lnTo>
                <a:lnTo>
                  <a:pt x="463581" y="153257"/>
                </a:lnTo>
                <a:lnTo>
                  <a:pt x="462057" y="148875"/>
                </a:lnTo>
                <a:lnTo>
                  <a:pt x="462057" y="138684"/>
                </a:lnTo>
                <a:lnTo>
                  <a:pt x="463296" y="131635"/>
                </a:lnTo>
                <a:lnTo>
                  <a:pt x="465772" y="122301"/>
                </a:lnTo>
                <a:lnTo>
                  <a:pt x="472345" y="96583"/>
                </a:lnTo>
                <a:lnTo>
                  <a:pt x="473487" y="91440"/>
                </a:lnTo>
                <a:lnTo>
                  <a:pt x="474630" y="84582"/>
                </a:lnTo>
                <a:lnTo>
                  <a:pt x="474916" y="81915"/>
                </a:lnTo>
                <a:lnTo>
                  <a:pt x="474916" y="74771"/>
                </a:lnTo>
                <a:lnTo>
                  <a:pt x="463962" y="65532"/>
                </a:lnTo>
                <a:lnTo>
                  <a:pt x="493628" y="65532"/>
                </a:lnTo>
                <a:lnTo>
                  <a:pt x="494252" y="67437"/>
                </a:lnTo>
                <a:lnTo>
                  <a:pt x="494252" y="79153"/>
                </a:lnTo>
                <a:lnTo>
                  <a:pt x="493204" y="85820"/>
                </a:lnTo>
                <a:lnTo>
                  <a:pt x="491013" y="94392"/>
                </a:lnTo>
                <a:lnTo>
                  <a:pt x="483775" y="123729"/>
                </a:lnTo>
                <a:lnTo>
                  <a:pt x="481774" y="131921"/>
                </a:lnTo>
                <a:lnTo>
                  <a:pt x="480727" y="137636"/>
                </a:lnTo>
                <a:lnTo>
                  <a:pt x="480727" y="143922"/>
                </a:lnTo>
                <a:lnTo>
                  <a:pt x="481298" y="146113"/>
                </a:lnTo>
                <a:lnTo>
                  <a:pt x="483203" y="148780"/>
                </a:lnTo>
                <a:lnTo>
                  <a:pt x="484727" y="149447"/>
                </a:lnTo>
                <a:lnTo>
                  <a:pt x="503962" y="149447"/>
                </a:lnTo>
                <a:lnTo>
                  <a:pt x="497967" y="154686"/>
                </a:lnTo>
                <a:lnTo>
                  <a:pt x="488823" y="160210"/>
                </a:lnTo>
                <a:lnTo>
                  <a:pt x="483679" y="161544"/>
                </a:lnTo>
                <a:close/>
              </a:path>
              <a:path w="511175" h="161925">
                <a:moveTo>
                  <a:pt x="503962" y="149447"/>
                </a:moveTo>
                <a:lnTo>
                  <a:pt x="489013" y="149447"/>
                </a:lnTo>
                <a:lnTo>
                  <a:pt x="491490" y="148495"/>
                </a:lnTo>
                <a:lnTo>
                  <a:pt x="493966" y="146589"/>
                </a:lnTo>
                <a:lnTo>
                  <a:pt x="496442" y="144780"/>
                </a:lnTo>
                <a:lnTo>
                  <a:pt x="500062" y="141160"/>
                </a:lnTo>
                <a:lnTo>
                  <a:pt x="504634" y="135636"/>
                </a:lnTo>
                <a:lnTo>
                  <a:pt x="511016" y="141922"/>
                </a:lnTo>
                <a:lnTo>
                  <a:pt x="503962" y="149447"/>
                </a:lnTo>
                <a:close/>
              </a:path>
              <a:path w="511175" h="161925">
                <a:moveTo>
                  <a:pt x="489013" y="149447"/>
                </a:moveTo>
                <a:lnTo>
                  <a:pt x="484727" y="149447"/>
                </a:lnTo>
                <a:lnTo>
                  <a:pt x="486727" y="149352"/>
                </a:lnTo>
                <a:lnTo>
                  <a:pt x="489013" y="149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5118925" y="4424171"/>
            <a:ext cx="177165" cy="210820"/>
            <a:chOff x="5118925" y="4424171"/>
            <a:chExt cx="177165" cy="210820"/>
          </a:xfrm>
        </p:grpSpPr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8925" y="4424171"/>
              <a:ext cx="125730" cy="2103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273027" y="4483620"/>
              <a:ext cx="23495" cy="100965"/>
            </a:xfrm>
            <a:custGeom>
              <a:avLst/>
              <a:gdLst/>
              <a:ahLst/>
              <a:cxnLst/>
              <a:rect l="l" t="t" r="r" b="b"/>
              <a:pathLst>
                <a:path w="23495" h="100964">
                  <a:moveTo>
                    <a:pt x="22872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72" y="100584"/>
                  </a:lnTo>
                  <a:lnTo>
                    <a:pt x="22872" y="74676"/>
                  </a:lnTo>
                  <a:close/>
                </a:path>
                <a:path w="23495" h="100964">
                  <a:moveTo>
                    <a:pt x="2287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72" y="25908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8574" y="4431791"/>
            <a:ext cx="127063" cy="15240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0143" y="4472940"/>
            <a:ext cx="165925" cy="91439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5981700" y="4415027"/>
            <a:ext cx="558165" cy="210820"/>
            <a:chOff x="5981700" y="4415027"/>
            <a:chExt cx="558165" cy="210820"/>
          </a:xfrm>
        </p:grpSpPr>
        <p:sp>
          <p:nvSpPr>
            <p:cNvPr id="60" name="object 60"/>
            <p:cNvSpPr/>
            <p:nvPr/>
          </p:nvSpPr>
          <p:spPr>
            <a:xfrm>
              <a:off x="5981700" y="4415027"/>
              <a:ext cx="558165" cy="210820"/>
            </a:xfrm>
            <a:custGeom>
              <a:avLst/>
              <a:gdLst/>
              <a:ahLst/>
              <a:cxnLst/>
              <a:rect l="l" t="t" r="r" b="b"/>
              <a:pathLst>
                <a:path w="558165" h="210820">
                  <a:moveTo>
                    <a:pt x="490728" y="210312"/>
                  </a:moveTo>
                  <a:lnTo>
                    <a:pt x="487680" y="202692"/>
                  </a:lnTo>
                  <a:lnTo>
                    <a:pt x="499633" y="197238"/>
                  </a:lnTo>
                  <a:lnTo>
                    <a:pt x="510159" y="189928"/>
                  </a:lnTo>
                  <a:lnTo>
                    <a:pt x="531780" y="154852"/>
                  </a:lnTo>
                  <a:lnTo>
                    <a:pt x="539496" y="103632"/>
                  </a:lnTo>
                  <a:lnTo>
                    <a:pt x="538638" y="85939"/>
                  </a:lnTo>
                  <a:lnTo>
                    <a:pt x="525780" y="41148"/>
                  </a:lnTo>
                  <a:lnTo>
                    <a:pt x="499633" y="13073"/>
                  </a:lnTo>
                  <a:lnTo>
                    <a:pt x="487680" y="7620"/>
                  </a:lnTo>
                  <a:lnTo>
                    <a:pt x="490728" y="0"/>
                  </a:lnTo>
                  <a:lnTo>
                    <a:pt x="531018" y="23145"/>
                  </a:lnTo>
                  <a:lnTo>
                    <a:pt x="553402" y="67437"/>
                  </a:lnTo>
                  <a:lnTo>
                    <a:pt x="557784" y="105156"/>
                  </a:lnTo>
                  <a:lnTo>
                    <a:pt x="556664" y="124872"/>
                  </a:lnTo>
                  <a:lnTo>
                    <a:pt x="541020" y="173736"/>
                  </a:lnTo>
                  <a:lnTo>
                    <a:pt x="505872" y="205454"/>
                  </a:lnTo>
                  <a:lnTo>
                    <a:pt x="490728" y="210312"/>
                  </a:lnTo>
                  <a:close/>
                </a:path>
                <a:path w="558165" h="210820">
                  <a:moveTo>
                    <a:pt x="68580" y="210312"/>
                  </a:moveTo>
                  <a:lnTo>
                    <a:pt x="27432" y="187166"/>
                  </a:lnTo>
                  <a:lnTo>
                    <a:pt x="4571" y="142875"/>
                  </a:lnTo>
                  <a:lnTo>
                    <a:pt x="0" y="105156"/>
                  </a:lnTo>
                  <a:lnTo>
                    <a:pt x="1142" y="85439"/>
                  </a:lnTo>
                  <a:lnTo>
                    <a:pt x="18288" y="36576"/>
                  </a:lnTo>
                  <a:lnTo>
                    <a:pt x="52577" y="4857"/>
                  </a:lnTo>
                  <a:lnTo>
                    <a:pt x="68580" y="0"/>
                  </a:lnTo>
                  <a:lnTo>
                    <a:pt x="71628" y="7620"/>
                  </a:lnTo>
                  <a:lnTo>
                    <a:pt x="59007" y="13073"/>
                  </a:lnTo>
                  <a:lnTo>
                    <a:pt x="48387" y="20383"/>
                  </a:lnTo>
                  <a:lnTo>
                    <a:pt x="26884" y="54554"/>
                  </a:lnTo>
                  <a:lnTo>
                    <a:pt x="19812" y="103632"/>
                  </a:lnTo>
                  <a:lnTo>
                    <a:pt x="20645" y="122229"/>
                  </a:lnTo>
                  <a:lnTo>
                    <a:pt x="32004" y="169164"/>
                  </a:lnTo>
                  <a:lnTo>
                    <a:pt x="58364" y="197238"/>
                  </a:lnTo>
                  <a:lnTo>
                    <a:pt x="70104" y="202692"/>
                  </a:lnTo>
                  <a:lnTo>
                    <a:pt x="68580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70149" y="4430267"/>
              <a:ext cx="149293" cy="1844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82069" y="4474463"/>
              <a:ext cx="168640" cy="90297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13899" y="4424172"/>
            <a:ext cx="1405032" cy="21031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77034" y="4424172"/>
            <a:ext cx="936593" cy="21031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02791" y="1903475"/>
            <a:ext cx="641603" cy="41605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5598985" y="1900427"/>
            <a:ext cx="177165" cy="210820"/>
            <a:chOff x="5598985" y="1900427"/>
            <a:chExt cx="177165" cy="210820"/>
          </a:xfrm>
        </p:grpSpPr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1900427"/>
              <a:ext cx="125730" cy="21031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53100" y="1959863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5841492" y="1898903"/>
            <a:ext cx="459105" cy="213360"/>
            <a:chOff x="5841492" y="1898903"/>
            <a:chExt cx="459105" cy="213360"/>
          </a:xfrm>
        </p:grpSpPr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41492" y="1898903"/>
              <a:ext cx="71723" cy="2133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4514" y="1906523"/>
              <a:ext cx="147769" cy="1844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15811" y="1906523"/>
              <a:ext cx="86867" cy="1539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588" y="1898903"/>
              <a:ext cx="71627" cy="21336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5491984" y="1796307"/>
            <a:ext cx="958850" cy="2750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490855" marR="330835" indent="1270" algn="just">
              <a:lnSpc>
                <a:spcPct val="310000"/>
              </a:lnSpc>
              <a:spcBef>
                <a:spcPts val="180"/>
              </a:spcBef>
            </a:pPr>
            <a:r>
              <a:rPr sz="1300" spc="65" dirty="0">
                <a:latin typeface="Cambria Math"/>
                <a:cs typeface="Cambria Math"/>
              </a:rPr>
              <a:t>N  N  N</a:t>
            </a: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3855" y="1949195"/>
            <a:ext cx="165925" cy="91439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6716267" y="1888236"/>
            <a:ext cx="457200" cy="213360"/>
            <a:chOff x="6716267" y="1888236"/>
            <a:chExt cx="457200" cy="213360"/>
          </a:xfrm>
        </p:grpSpPr>
        <p:sp>
          <p:nvSpPr>
            <p:cNvPr id="77" name="object 77"/>
            <p:cNvSpPr/>
            <p:nvPr/>
          </p:nvSpPr>
          <p:spPr>
            <a:xfrm>
              <a:off x="6716267" y="1888236"/>
              <a:ext cx="457200" cy="213360"/>
            </a:xfrm>
            <a:custGeom>
              <a:avLst/>
              <a:gdLst/>
              <a:ahLst/>
              <a:cxnLst/>
              <a:rect l="l" t="t" r="r" b="b"/>
              <a:pathLst>
                <a:path w="457200" h="213360">
                  <a:moveTo>
                    <a:pt x="388620" y="213360"/>
                  </a:moveTo>
                  <a:lnTo>
                    <a:pt x="385572" y="213360"/>
                  </a:lnTo>
                  <a:lnTo>
                    <a:pt x="385572" y="204216"/>
                  </a:lnTo>
                  <a:lnTo>
                    <a:pt x="387096" y="204216"/>
                  </a:lnTo>
                  <a:lnTo>
                    <a:pt x="394787" y="203882"/>
                  </a:lnTo>
                  <a:lnTo>
                    <a:pt x="422148" y="167640"/>
                  </a:lnTo>
                  <a:lnTo>
                    <a:pt x="422148" y="163068"/>
                  </a:lnTo>
                  <a:lnTo>
                    <a:pt x="420624" y="156972"/>
                  </a:lnTo>
                  <a:lnTo>
                    <a:pt x="419100" y="147828"/>
                  </a:lnTo>
                  <a:lnTo>
                    <a:pt x="417576" y="140208"/>
                  </a:lnTo>
                  <a:lnTo>
                    <a:pt x="417576" y="126492"/>
                  </a:lnTo>
                  <a:lnTo>
                    <a:pt x="419100" y="120396"/>
                  </a:lnTo>
                  <a:lnTo>
                    <a:pt x="426720" y="112776"/>
                  </a:lnTo>
                  <a:lnTo>
                    <a:pt x="431292" y="109728"/>
                  </a:lnTo>
                  <a:lnTo>
                    <a:pt x="435864" y="108204"/>
                  </a:lnTo>
                  <a:lnTo>
                    <a:pt x="435864" y="105156"/>
                  </a:lnTo>
                  <a:lnTo>
                    <a:pt x="431292" y="103632"/>
                  </a:lnTo>
                  <a:lnTo>
                    <a:pt x="426720" y="100584"/>
                  </a:lnTo>
                  <a:lnTo>
                    <a:pt x="419100" y="92964"/>
                  </a:lnTo>
                  <a:lnTo>
                    <a:pt x="417576" y="86868"/>
                  </a:lnTo>
                  <a:lnTo>
                    <a:pt x="417576" y="71628"/>
                  </a:lnTo>
                  <a:lnTo>
                    <a:pt x="420624" y="56388"/>
                  </a:lnTo>
                  <a:lnTo>
                    <a:pt x="422148" y="50292"/>
                  </a:lnTo>
                  <a:lnTo>
                    <a:pt x="422148" y="45720"/>
                  </a:lnTo>
                  <a:lnTo>
                    <a:pt x="401764" y="11239"/>
                  </a:lnTo>
                  <a:lnTo>
                    <a:pt x="387096" y="9144"/>
                  </a:lnTo>
                  <a:lnTo>
                    <a:pt x="385572" y="9144"/>
                  </a:lnTo>
                  <a:lnTo>
                    <a:pt x="385572" y="0"/>
                  </a:lnTo>
                  <a:lnTo>
                    <a:pt x="388620" y="0"/>
                  </a:lnTo>
                  <a:lnTo>
                    <a:pt x="400597" y="1476"/>
                  </a:lnTo>
                  <a:lnTo>
                    <a:pt x="437197" y="26860"/>
                  </a:lnTo>
                  <a:lnTo>
                    <a:pt x="440436" y="53340"/>
                  </a:lnTo>
                  <a:lnTo>
                    <a:pt x="435864" y="76200"/>
                  </a:lnTo>
                  <a:lnTo>
                    <a:pt x="435864" y="89916"/>
                  </a:lnTo>
                  <a:lnTo>
                    <a:pt x="437388" y="92964"/>
                  </a:lnTo>
                  <a:lnTo>
                    <a:pt x="440436" y="97536"/>
                  </a:lnTo>
                  <a:lnTo>
                    <a:pt x="443484" y="100584"/>
                  </a:lnTo>
                  <a:lnTo>
                    <a:pt x="449580" y="102108"/>
                  </a:lnTo>
                  <a:lnTo>
                    <a:pt x="457200" y="102108"/>
                  </a:lnTo>
                  <a:lnTo>
                    <a:pt x="457200" y="111252"/>
                  </a:lnTo>
                  <a:lnTo>
                    <a:pt x="449580" y="111252"/>
                  </a:lnTo>
                  <a:lnTo>
                    <a:pt x="443484" y="112776"/>
                  </a:lnTo>
                  <a:lnTo>
                    <a:pt x="437388" y="118872"/>
                  </a:lnTo>
                  <a:lnTo>
                    <a:pt x="435864" y="123444"/>
                  </a:lnTo>
                  <a:lnTo>
                    <a:pt x="435864" y="137160"/>
                  </a:lnTo>
                  <a:lnTo>
                    <a:pt x="440436" y="160019"/>
                  </a:lnTo>
                  <a:lnTo>
                    <a:pt x="440318" y="167640"/>
                  </a:lnTo>
                  <a:lnTo>
                    <a:pt x="420552" y="206287"/>
                  </a:lnTo>
                  <a:lnTo>
                    <a:pt x="400597" y="212526"/>
                  </a:lnTo>
                  <a:lnTo>
                    <a:pt x="388620" y="213360"/>
                  </a:lnTo>
                  <a:close/>
                </a:path>
                <a:path w="457200" h="213360">
                  <a:moveTo>
                    <a:pt x="71628" y="213360"/>
                  </a:moveTo>
                  <a:lnTo>
                    <a:pt x="68580" y="213360"/>
                  </a:lnTo>
                  <a:lnTo>
                    <a:pt x="56626" y="212526"/>
                  </a:lnTo>
                  <a:lnTo>
                    <a:pt x="20192" y="186499"/>
                  </a:lnTo>
                  <a:lnTo>
                    <a:pt x="16763" y="160019"/>
                  </a:lnTo>
                  <a:lnTo>
                    <a:pt x="21335" y="137160"/>
                  </a:lnTo>
                  <a:lnTo>
                    <a:pt x="21335" y="123444"/>
                  </a:lnTo>
                  <a:lnTo>
                    <a:pt x="19811" y="118872"/>
                  </a:lnTo>
                  <a:lnTo>
                    <a:pt x="13715" y="112776"/>
                  </a:lnTo>
                  <a:lnTo>
                    <a:pt x="7620" y="111252"/>
                  </a:lnTo>
                  <a:lnTo>
                    <a:pt x="0" y="111252"/>
                  </a:lnTo>
                  <a:lnTo>
                    <a:pt x="0" y="102108"/>
                  </a:lnTo>
                  <a:lnTo>
                    <a:pt x="7620" y="102108"/>
                  </a:lnTo>
                  <a:lnTo>
                    <a:pt x="13715" y="100584"/>
                  </a:lnTo>
                  <a:lnTo>
                    <a:pt x="16763" y="96012"/>
                  </a:lnTo>
                  <a:lnTo>
                    <a:pt x="19811" y="92964"/>
                  </a:lnTo>
                  <a:lnTo>
                    <a:pt x="21335" y="89916"/>
                  </a:lnTo>
                  <a:lnTo>
                    <a:pt x="21335" y="76200"/>
                  </a:lnTo>
                  <a:lnTo>
                    <a:pt x="16763" y="53340"/>
                  </a:lnTo>
                  <a:lnTo>
                    <a:pt x="16884" y="45720"/>
                  </a:lnTo>
                  <a:lnTo>
                    <a:pt x="37290" y="7286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9144"/>
                  </a:lnTo>
                  <a:lnTo>
                    <a:pt x="70104" y="9144"/>
                  </a:lnTo>
                  <a:lnTo>
                    <a:pt x="62412" y="9691"/>
                  </a:lnTo>
                  <a:lnTo>
                    <a:pt x="35052" y="45720"/>
                  </a:lnTo>
                  <a:lnTo>
                    <a:pt x="35052" y="50292"/>
                  </a:lnTo>
                  <a:lnTo>
                    <a:pt x="36576" y="56388"/>
                  </a:lnTo>
                  <a:lnTo>
                    <a:pt x="39624" y="71628"/>
                  </a:lnTo>
                  <a:lnTo>
                    <a:pt x="39624" y="86868"/>
                  </a:lnTo>
                  <a:lnTo>
                    <a:pt x="38100" y="92964"/>
                  </a:lnTo>
                  <a:lnTo>
                    <a:pt x="30480" y="100584"/>
                  </a:lnTo>
                  <a:lnTo>
                    <a:pt x="25908" y="103632"/>
                  </a:lnTo>
                  <a:lnTo>
                    <a:pt x="21335" y="105156"/>
                  </a:lnTo>
                  <a:lnTo>
                    <a:pt x="21335" y="108204"/>
                  </a:lnTo>
                  <a:lnTo>
                    <a:pt x="25908" y="109728"/>
                  </a:lnTo>
                  <a:lnTo>
                    <a:pt x="35052" y="115824"/>
                  </a:lnTo>
                  <a:lnTo>
                    <a:pt x="38100" y="120396"/>
                  </a:lnTo>
                  <a:lnTo>
                    <a:pt x="39624" y="126492"/>
                  </a:lnTo>
                  <a:lnTo>
                    <a:pt x="39624" y="140208"/>
                  </a:lnTo>
                  <a:lnTo>
                    <a:pt x="35052" y="163068"/>
                  </a:lnTo>
                  <a:lnTo>
                    <a:pt x="35052" y="167640"/>
                  </a:lnTo>
                  <a:lnTo>
                    <a:pt x="55435" y="202692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7765" y="1906524"/>
              <a:ext cx="147769" cy="1844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9063" y="1906524"/>
              <a:ext cx="86868" cy="15392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42823" y="1900428"/>
            <a:ext cx="827722" cy="161543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8805111" y="6921482"/>
            <a:ext cx="285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D1B4877-5C80-CF1D-0FAF-6B9A8460B453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2462" y="918568"/>
            <a:ext cx="5175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Recap:</a:t>
            </a:r>
            <a:r>
              <a:rPr sz="4400" spc="-75" dirty="0"/>
              <a:t> </a:t>
            </a:r>
            <a:r>
              <a:rPr sz="4400" spc="5" dirty="0"/>
              <a:t>the</a:t>
            </a:r>
            <a:r>
              <a:rPr sz="4400" spc="-60" dirty="0"/>
              <a:t> </a:t>
            </a:r>
            <a:r>
              <a:rPr sz="4400" spc="-15" dirty="0"/>
              <a:t>perceptron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4677" y="4687003"/>
            <a:ext cx="7248525" cy="23342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threshold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unit</a:t>
            </a:r>
            <a:endParaRPr sz="3000" dirty="0">
              <a:latin typeface="Calibri"/>
              <a:cs typeface="Calibri"/>
            </a:endParaRPr>
          </a:p>
          <a:p>
            <a:pPr marL="756285" marR="217804" lvl="1" indent="-287020">
              <a:lnSpc>
                <a:spcPct val="100000"/>
              </a:lnSpc>
              <a:spcBef>
                <a:spcPts val="65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“Fires”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weighted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sum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inputs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exceeds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threshold</a:t>
            </a:r>
            <a:endParaRPr sz="26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highlight>
                  <a:srgbClr val="FFFF00"/>
                </a:highlight>
                <a:latin typeface="Calibri"/>
                <a:cs typeface="Calibri"/>
              </a:rPr>
              <a:t>Electrical</a:t>
            </a:r>
            <a:r>
              <a:rPr sz="26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spc="-5" dirty="0">
                <a:highlight>
                  <a:srgbClr val="FFFF00"/>
                </a:highlight>
                <a:latin typeface="Calibri"/>
                <a:cs typeface="Calibri"/>
              </a:rPr>
              <a:t>engineers</a:t>
            </a:r>
            <a:r>
              <a:rPr sz="2600" spc="-4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dirty="0">
                <a:highlight>
                  <a:srgbClr val="FFFF00"/>
                </a:highlight>
                <a:latin typeface="Calibri"/>
                <a:cs typeface="Calibri"/>
              </a:rPr>
              <a:t>will</a:t>
            </a:r>
            <a:r>
              <a:rPr sz="2600" spc="-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spc="-5" dirty="0">
                <a:highlight>
                  <a:srgbClr val="FFFF00"/>
                </a:highlight>
                <a:latin typeface="Calibri"/>
                <a:cs typeface="Calibri"/>
              </a:rPr>
              <a:t>call</a:t>
            </a:r>
            <a:r>
              <a:rPr sz="26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spc="5" dirty="0">
                <a:highlight>
                  <a:srgbClr val="FFFF00"/>
                </a:highlight>
                <a:latin typeface="Calibri"/>
                <a:cs typeface="Calibri"/>
              </a:rPr>
              <a:t>this</a:t>
            </a:r>
            <a:r>
              <a:rPr sz="2600" spc="-2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26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i="1" dirty="0">
                <a:highlight>
                  <a:srgbClr val="FFFF00"/>
                </a:highlight>
                <a:latin typeface="Calibri"/>
                <a:cs typeface="Calibri"/>
              </a:rPr>
              <a:t>threshold</a:t>
            </a:r>
            <a:r>
              <a:rPr sz="2600" i="1" spc="-3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600" i="1" spc="-5" dirty="0">
                <a:highlight>
                  <a:srgbClr val="FFFF00"/>
                </a:highlight>
                <a:latin typeface="Calibri"/>
                <a:cs typeface="Calibri"/>
              </a:rPr>
              <a:t>gate</a:t>
            </a:r>
            <a:endParaRPr sz="26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1155065" lvl="2" indent="-22923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2200" spc="-5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22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spc="-5" dirty="0">
                <a:highlight>
                  <a:srgbClr val="FFFF00"/>
                </a:highlight>
                <a:latin typeface="Calibri"/>
                <a:cs typeface="Calibri"/>
              </a:rPr>
              <a:t>basic</a:t>
            </a:r>
            <a:r>
              <a:rPr sz="2200" spc="-3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spc="-5" dirty="0">
                <a:highlight>
                  <a:srgbClr val="FFFF00"/>
                </a:highlight>
                <a:latin typeface="Calibri"/>
                <a:cs typeface="Calibri"/>
              </a:rPr>
              <a:t>unit </a:t>
            </a:r>
            <a:r>
              <a:rPr sz="2200" dirty="0">
                <a:highlight>
                  <a:srgbClr val="FFFF00"/>
                </a:highlight>
                <a:latin typeface="Calibri"/>
                <a:cs typeface="Calibri"/>
              </a:rPr>
              <a:t>of</a:t>
            </a:r>
            <a:r>
              <a:rPr sz="2200" spc="-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dirty="0">
                <a:highlight>
                  <a:srgbClr val="FFFF00"/>
                </a:highlight>
                <a:latin typeface="Calibri"/>
                <a:cs typeface="Calibri"/>
              </a:rPr>
              <a:t>Boolean</a:t>
            </a:r>
            <a:r>
              <a:rPr sz="2200" spc="-1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200" spc="-15" dirty="0">
                <a:highlight>
                  <a:srgbClr val="FFFF00"/>
                </a:highlight>
                <a:latin typeface="Calibri"/>
                <a:cs typeface="Calibri"/>
              </a:rPr>
              <a:t>circuits</a:t>
            </a:r>
            <a:endParaRPr sz="22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7" y="2497835"/>
            <a:ext cx="4472939" cy="20086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34228" y="2891027"/>
            <a:ext cx="2565400" cy="1199515"/>
            <a:chOff x="5634228" y="2891027"/>
            <a:chExt cx="2565400" cy="1199515"/>
          </a:xfrm>
        </p:grpSpPr>
        <p:sp>
          <p:nvSpPr>
            <p:cNvPr id="6" name="object 6"/>
            <p:cNvSpPr/>
            <p:nvPr/>
          </p:nvSpPr>
          <p:spPr>
            <a:xfrm>
              <a:off x="5638799" y="2895599"/>
              <a:ext cx="2555875" cy="1188720"/>
            </a:xfrm>
            <a:custGeom>
              <a:avLst/>
              <a:gdLst/>
              <a:ahLst/>
              <a:cxnLst/>
              <a:rect l="l" t="t" r="r" b="b"/>
              <a:pathLst>
                <a:path w="2555875" h="1188720">
                  <a:moveTo>
                    <a:pt x="2555748" y="1188719"/>
                  </a:moveTo>
                  <a:lnTo>
                    <a:pt x="0" y="1188719"/>
                  </a:lnTo>
                  <a:lnTo>
                    <a:pt x="0" y="0"/>
                  </a:lnTo>
                  <a:lnTo>
                    <a:pt x="2555748" y="0"/>
                  </a:lnTo>
                  <a:lnTo>
                    <a:pt x="2555748" y="118871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34228" y="2891027"/>
              <a:ext cx="2565400" cy="1199515"/>
            </a:xfrm>
            <a:custGeom>
              <a:avLst/>
              <a:gdLst/>
              <a:ahLst/>
              <a:cxnLst/>
              <a:rect l="l" t="t" r="r" b="b"/>
              <a:pathLst>
                <a:path w="2565400" h="1199514">
                  <a:moveTo>
                    <a:pt x="2561843" y="1199388"/>
                  </a:moveTo>
                  <a:lnTo>
                    <a:pt x="3048" y="1199388"/>
                  </a:lnTo>
                  <a:lnTo>
                    <a:pt x="0" y="1196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61843" y="0"/>
                  </a:lnTo>
                  <a:lnTo>
                    <a:pt x="2564892" y="3048"/>
                  </a:lnTo>
                  <a:lnTo>
                    <a:pt x="2564892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1188720"/>
                  </a:lnTo>
                  <a:lnTo>
                    <a:pt x="4572" y="1188720"/>
                  </a:lnTo>
                  <a:lnTo>
                    <a:pt x="10668" y="1193292"/>
                  </a:lnTo>
                  <a:lnTo>
                    <a:pt x="2564892" y="1193292"/>
                  </a:lnTo>
                  <a:lnTo>
                    <a:pt x="2564892" y="1196340"/>
                  </a:lnTo>
                  <a:lnTo>
                    <a:pt x="2561843" y="1199388"/>
                  </a:lnTo>
                  <a:close/>
                </a:path>
                <a:path w="2565400" h="1199514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565400" h="1199514">
                  <a:moveTo>
                    <a:pt x="2555748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555748" y="4572"/>
                  </a:lnTo>
                  <a:lnTo>
                    <a:pt x="2555748" y="10668"/>
                  </a:lnTo>
                  <a:close/>
                </a:path>
                <a:path w="2565400" h="1199514">
                  <a:moveTo>
                    <a:pt x="2555748" y="1193292"/>
                  </a:moveTo>
                  <a:lnTo>
                    <a:pt x="2555748" y="4572"/>
                  </a:lnTo>
                  <a:lnTo>
                    <a:pt x="2560319" y="10668"/>
                  </a:lnTo>
                  <a:lnTo>
                    <a:pt x="2564892" y="10668"/>
                  </a:lnTo>
                  <a:lnTo>
                    <a:pt x="2564892" y="1188720"/>
                  </a:lnTo>
                  <a:lnTo>
                    <a:pt x="2560319" y="1188720"/>
                  </a:lnTo>
                  <a:lnTo>
                    <a:pt x="2555748" y="1193292"/>
                  </a:lnTo>
                  <a:close/>
                </a:path>
                <a:path w="2565400" h="1199514">
                  <a:moveTo>
                    <a:pt x="2564892" y="10668"/>
                  </a:moveTo>
                  <a:lnTo>
                    <a:pt x="2560319" y="10668"/>
                  </a:lnTo>
                  <a:lnTo>
                    <a:pt x="2555748" y="4572"/>
                  </a:lnTo>
                  <a:lnTo>
                    <a:pt x="2564892" y="4572"/>
                  </a:lnTo>
                  <a:lnTo>
                    <a:pt x="2564892" y="10668"/>
                  </a:lnTo>
                  <a:close/>
                </a:path>
                <a:path w="2565400" h="1199514">
                  <a:moveTo>
                    <a:pt x="10668" y="1193292"/>
                  </a:moveTo>
                  <a:lnTo>
                    <a:pt x="4572" y="1188720"/>
                  </a:lnTo>
                  <a:lnTo>
                    <a:pt x="10668" y="1188720"/>
                  </a:lnTo>
                  <a:lnTo>
                    <a:pt x="10668" y="1193292"/>
                  </a:lnTo>
                  <a:close/>
                </a:path>
                <a:path w="2565400" h="1199514">
                  <a:moveTo>
                    <a:pt x="2555748" y="1193292"/>
                  </a:moveTo>
                  <a:lnTo>
                    <a:pt x="10668" y="1193292"/>
                  </a:lnTo>
                  <a:lnTo>
                    <a:pt x="10668" y="1188720"/>
                  </a:lnTo>
                  <a:lnTo>
                    <a:pt x="2555748" y="1188720"/>
                  </a:lnTo>
                  <a:lnTo>
                    <a:pt x="2555748" y="1193292"/>
                  </a:lnTo>
                  <a:close/>
                </a:path>
                <a:path w="2565400" h="1199514">
                  <a:moveTo>
                    <a:pt x="2564892" y="1193292"/>
                  </a:moveTo>
                  <a:lnTo>
                    <a:pt x="2555748" y="1193292"/>
                  </a:lnTo>
                  <a:lnTo>
                    <a:pt x="2560319" y="1188720"/>
                  </a:lnTo>
                  <a:lnTo>
                    <a:pt x="2564892" y="1188720"/>
                  </a:lnTo>
                  <a:lnTo>
                    <a:pt x="2564892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4529" y="3422903"/>
              <a:ext cx="123729" cy="156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76937" y="2974860"/>
              <a:ext cx="409575" cy="981710"/>
            </a:xfrm>
            <a:custGeom>
              <a:avLst/>
              <a:gdLst/>
              <a:ahLst/>
              <a:cxnLst/>
              <a:rect l="l" t="t" r="r" b="b"/>
              <a:pathLst>
                <a:path w="409575" h="981710">
                  <a:moveTo>
                    <a:pt x="137541" y="507479"/>
                  </a:moveTo>
                  <a:lnTo>
                    <a:pt x="0" y="507479"/>
                  </a:lnTo>
                  <a:lnTo>
                    <a:pt x="0" y="522719"/>
                  </a:lnTo>
                  <a:lnTo>
                    <a:pt x="137541" y="522719"/>
                  </a:lnTo>
                  <a:lnTo>
                    <a:pt x="137541" y="507479"/>
                  </a:lnTo>
                  <a:close/>
                </a:path>
                <a:path w="409575" h="981710">
                  <a:moveTo>
                    <a:pt x="137541" y="458711"/>
                  </a:moveTo>
                  <a:lnTo>
                    <a:pt x="0" y="458711"/>
                  </a:lnTo>
                  <a:lnTo>
                    <a:pt x="0" y="473951"/>
                  </a:lnTo>
                  <a:lnTo>
                    <a:pt x="137541" y="473951"/>
                  </a:lnTo>
                  <a:lnTo>
                    <a:pt x="137541" y="458711"/>
                  </a:lnTo>
                  <a:close/>
                </a:path>
                <a:path w="409575" h="981710">
                  <a:moveTo>
                    <a:pt x="409473" y="0"/>
                  </a:moveTo>
                  <a:lnTo>
                    <a:pt x="374256" y="17792"/>
                  </a:lnTo>
                  <a:lnTo>
                    <a:pt x="343750" y="58381"/>
                  </a:lnTo>
                  <a:lnTo>
                    <a:pt x="322618" y="119824"/>
                  </a:lnTo>
                  <a:lnTo>
                    <a:pt x="317322" y="157607"/>
                  </a:lnTo>
                  <a:lnTo>
                    <a:pt x="315556" y="200113"/>
                  </a:lnTo>
                  <a:lnTo>
                    <a:pt x="316090" y="218401"/>
                  </a:lnTo>
                  <a:lnTo>
                    <a:pt x="317690" y="240411"/>
                  </a:lnTo>
                  <a:lnTo>
                    <a:pt x="320344" y="266166"/>
                  </a:lnTo>
                  <a:lnTo>
                    <a:pt x="327710" y="324853"/>
                  </a:lnTo>
                  <a:lnTo>
                    <a:pt x="330327" y="349592"/>
                  </a:lnTo>
                  <a:lnTo>
                    <a:pt x="331901" y="369900"/>
                  </a:lnTo>
                  <a:lnTo>
                    <a:pt x="332409" y="385762"/>
                  </a:lnTo>
                  <a:lnTo>
                    <a:pt x="331597" y="408901"/>
                  </a:lnTo>
                  <a:lnTo>
                    <a:pt x="319265" y="459486"/>
                  </a:lnTo>
                  <a:lnTo>
                    <a:pt x="282689" y="484632"/>
                  </a:lnTo>
                  <a:lnTo>
                    <a:pt x="282689" y="496824"/>
                  </a:lnTo>
                  <a:lnTo>
                    <a:pt x="319265" y="522249"/>
                  </a:lnTo>
                  <a:lnTo>
                    <a:pt x="331597" y="572681"/>
                  </a:lnTo>
                  <a:lnTo>
                    <a:pt x="332409" y="595693"/>
                  </a:lnTo>
                  <a:lnTo>
                    <a:pt x="331901" y="611670"/>
                  </a:lnTo>
                  <a:lnTo>
                    <a:pt x="330327" y="632053"/>
                  </a:lnTo>
                  <a:lnTo>
                    <a:pt x="327710" y="656818"/>
                  </a:lnTo>
                  <a:lnTo>
                    <a:pt x="324027" y="685990"/>
                  </a:lnTo>
                  <a:lnTo>
                    <a:pt x="320344" y="715518"/>
                  </a:lnTo>
                  <a:lnTo>
                    <a:pt x="317690" y="741273"/>
                  </a:lnTo>
                  <a:lnTo>
                    <a:pt x="316090" y="763244"/>
                  </a:lnTo>
                  <a:lnTo>
                    <a:pt x="315556" y="781431"/>
                  </a:lnTo>
                  <a:lnTo>
                    <a:pt x="317322" y="823988"/>
                  </a:lnTo>
                  <a:lnTo>
                    <a:pt x="322618" y="861809"/>
                  </a:lnTo>
                  <a:lnTo>
                    <a:pt x="343750" y="923251"/>
                  </a:lnTo>
                  <a:lnTo>
                    <a:pt x="374256" y="963815"/>
                  </a:lnTo>
                  <a:lnTo>
                    <a:pt x="409473" y="981456"/>
                  </a:lnTo>
                  <a:lnTo>
                    <a:pt x="409473" y="969264"/>
                  </a:lnTo>
                  <a:lnTo>
                    <a:pt x="394474" y="962393"/>
                  </a:lnTo>
                  <a:lnTo>
                    <a:pt x="381038" y="950963"/>
                  </a:lnTo>
                  <a:lnTo>
                    <a:pt x="358889" y="914298"/>
                  </a:lnTo>
                  <a:lnTo>
                    <a:pt x="344614" y="861060"/>
                  </a:lnTo>
                  <a:lnTo>
                    <a:pt x="339839" y="793051"/>
                  </a:lnTo>
                  <a:lnTo>
                    <a:pt x="340321" y="772591"/>
                  </a:lnTo>
                  <a:lnTo>
                    <a:pt x="341769" y="749414"/>
                  </a:lnTo>
                  <a:lnTo>
                    <a:pt x="344182" y="723493"/>
                  </a:lnTo>
                  <a:lnTo>
                    <a:pt x="347560" y="694842"/>
                  </a:lnTo>
                  <a:lnTo>
                    <a:pt x="350939" y="667283"/>
                  </a:lnTo>
                  <a:lnTo>
                    <a:pt x="353352" y="644639"/>
                  </a:lnTo>
                  <a:lnTo>
                    <a:pt x="354799" y="626897"/>
                  </a:lnTo>
                  <a:lnTo>
                    <a:pt x="355269" y="614070"/>
                  </a:lnTo>
                  <a:lnTo>
                    <a:pt x="354457" y="592353"/>
                  </a:lnTo>
                  <a:lnTo>
                    <a:pt x="347878" y="553288"/>
                  </a:lnTo>
                  <a:lnTo>
                    <a:pt x="326631" y="508508"/>
                  </a:lnTo>
                  <a:lnTo>
                    <a:pt x="306412" y="492340"/>
                  </a:lnTo>
                  <a:lnTo>
                    <a:pt x="306412" y="489292"/>
                  </a:lnTo>
                  <a:lnTo>
                    <a:pt x="334975" y="460959"/>
                  </a:lnTo>
                  <a:lnTo>
                    <a:pt x="351993" y="409663"/>
                  </a:lnTo>
                  <a:lnTo>
                    <a:pt x="355269" y="367563"/>
                  </a:lnTo>
                  <a:lnTo>
                    <a:pt x="354799" y="354812"/>
                  </a:lnTo>
                  <a:lnTo>
                    <a:pt x="353352" y="337121"/>
                  </a:lnTo>
                  <a:lnTo>
                    <a:pt x="350939" y="314477"/>
                  </a:lnTo>
                  <a:lnTo>
                    <a:pt x="347560" y="286893"/>
                  </a:lnTo>
                  <a:lnTo>
                    <a:pt x="344182" y="258229"/>
                  </a:lnTo>
                  <a:lnTo>
                    <a:pt x="341769" y="232257"/>
                  </a:lnTo>
                  <a:lnTo>
                    <a:pt x="340321" y="209016"/>
                  </a:lnTo>
                  <a:lnTo>
                    <a:pt x="339839" y="188493"/>
                  </a:lnTo>
                  <a:lnTo>
                    <a:pt x="341045" y="152742"/>
                  </a:lnTo>
                  <a:lnTo>
                    <a:pt x="350570" y="92163"/>
                  </a:lnTo>
                  <a:lnTo>
                    <a:pt x="369176" y="46685"/>
                  </a:lnTo>
                  <a:lnTo>
                    <a:pt x="409473" y="12192"/>
                  </a:lnTo>
                  <a:lnTo>
                    <a:pt x="4094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4515" y="3217164"/>
              <a:ext cx="86867" cy="153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7122" y="3211067"/>
              <a:ext cx="181532" cy="2103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68477" y="3087624"/>
              <a:ext cx="280670" cy="436245"/>
            </a:xfrm>
            <a:custGeom>
              <a:avLst/>
              <a:gdLst/>
              <a:ahLst/>
              <a:cxnLst/>
              <a:rect l="l" t="t" r="r" b="b"/>
              <a:pathLst>
                <a:path w="280670" h="436245">
                  <a:moveTo>
                    <a:pt x="274510" y="435863"/>
                  </a:moveTo>
                  <a:lnTo>
                    <a:pt x="0" y="435863"/>
                  </a:lnTo>
                  <a:lnTo>
                    <a:pt x="0" y="425196"/>
                  </a:lnTo>
                  <a:lnTo>
                    <a:pt x="156400" y="213169"/>
                  </a:lnTo>
                  <a:lnTo>
                    <a:pt x="4572" y="11239"/>
                  </a:lnTo>
                  <a:lnTo>
                    <a:pt x="4572" y="0"/>
                  </a:lnTo>
                  <a:lnTo>
                    <a:pt x="274129" y="0"/>
                  </a:lnTo>
                  <a:lnTo>
                    <a:pt x="274129" y="67055"/>
                  </a:lnTo>
                  <a:lnTo>
                    <a:pt x="259461" y="67055"/>
                  </a:lnTo>
                  <a:lnTo>
                    <a:pt x="257852" y="55789"/>
                  </a:lnTo>
                  <a:lnTo>
                    <a:pt x="255591" y="45719"/>
                  </a:lnTo>
                  <a:lnTo>
                    <a:pt x="225361" y="15239"/>
                  </a:lnTo>
                  <a:lnTo>
                    <a:pt x="49244" y="15239"/>
                  </a:lnTo>
                  <a:lnTo>
                    <a:pt x="182403" y="195262"/>
                  </a:lnTo>
                  <a:lnTo>
                    <a:pt x="182403" y="208692"/>
                  </a:lnTo>
                  <a:lnTo>
                    <a:pt x="38671" y="403859"/>
                  </a:lnTo>
                  <a:lnTo>
                    <a:pt x="240887" y="403859"/>
                  </a:lnTo>
                  <a:lnTo>
                    <a:pt x="261112" y="369217"/>
                  </a:lnTo>
                  <a:lnTo>
                    <a:pt x="263652" y="355091"/>
                  </a:lnTo>
                  <a:lnTo>
                    <a:pt x="280225" y="355091"/>
                  </a:lnTo>
                  <a:lnTo>
                    <a:pt x="274510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3091" y="3264408"/>
              <a:ext cx="159543" cy="108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6263" y="3264408"/>
              <a:ext cx="105156" cy="1066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249" y="3228022"/>
              <a:ext cx="138017" cy="1552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182" y="3218688"/>
              <a:ext cx="124872" cy="1524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38800" y="2895600"/>
            <a:ext cx="2555875" cy="118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152525" algn="ctr">
              <a:lnSpc>
                <a:spcPct val="100000"/>
              </a:lnSpc>
              <a:tabLst>
                <a:tab pos="1343025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L="194310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52545" y="3736848"/>
            <a:ext cx="556895" cy="161925"/>
            <a:chOff x="6952545" y="3736848"/>
            <a:chExt cx="556895" cy="16192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2545" y="3742944"/>
              <a:ext cx="97474" cy="1554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28795" y="3736848"/>
              <a:ext cx="381000" cy="161925"/>
            </a:xfrm>
            <a:custGeom>
              <a:avLst/>
              <a:gdLst/>
              <a:ahLst/>
              <a:cxnLst/>
              <a:rect l="l" t="t" r="r" b="b"/>
              <a:pathLst>
                <a:path w="381000" h="161925">
                  <a:moveTo>
                    <a:pt x="33908" y="161543"/>
                  </a:moveTo>
                  <a:lnTo>
                    <a:pt x="2214" y="140112"/>
                  </a:lnTo>
                  <a:lnTo>
                    <a:pt x="0" y="124396"/>
                  </a:lnTo>
                  <a:lnTo>
                    <a:pt x="267" y="118428"/>
                  </a:lnTo>
                  <a:lnTo>
                    <a:pt x="13247" y="80187"/>
                  </a:lnTo>
                  <a:lnTo>
                    <a:pt x="44358" y="55245"/>
                  </a:lnTo>
                  <a:lnTo>
                    <a:pt x="64008" y="51816"/>
                  </a:lnTo>
                  <a:lnTo>
                    <a:pt x="73056" y="51911"/>
                  </a:lnTo>
                  <a:lnTo>
                    <a:pt x="79819" y="53720"/>
                  </a:lnTo>
                  <a:lnTo>
                    <a:pt x="88868" y="60864"/>
                  </a:lnTo>
                  <a:lnTo>
                    <a:pt x="60007" y="60959"/>
                  </a:lnTo>
                  <a:lnTo>
                    <a:pt x="52578" y="61055"/>
                  </a:lnTo>
                  <a:lnTo>
                    <a:pt x="25433" y="93215"/>
                  </a:lnTo>
                  <a:lnTo>
                    <a:pt x="22288" y="102108"/>
                  </a:lnTo>
                  <a:lnTo>
                    <a:pt x="73016" y="102108"/>
                  </a:lnTo>
                  <a:lnTo>
                    <a:pt x="63299" y="106121"/>
                  </a:lnTo>
                  <a:lnTo>
                    <a:pt x="51173" y="109025"/>
                  </a:lnTo>
                  <a:lnTo>
                    <a:pt x="36867" y="110732"/>
                  </a:lnTo>
                  <a:lnTo>
                    <a:pt x="20383" y="111251"/>
                  </a:lnTo>
                  <a:lnTo>
                    <a:pt x="19526" y="115824"/>
                  </a:lnTo>
                  <a:lnTo>
                    <a:pt x="19050" y="120586"/>
                  </a:lnTo>
                  <a:lnTo>
                    <a:pt x="19050" y="133540"/>
                  </a:lnTo>
                  <a:lnTo>
                    <a:pt x="20574" y="139255"/>
                  </a:lnTo>
                  <a:lnTo>
                    <a:pt x="23621" y="142684"/>
                  </a:lnTo>
                  <a:lnTo>
                    <a:pt x="26669" y="146208"/>
                  </a:lnTo>
                  <a:lnTo>
                    <a:pt x="31718" y="147923"/>
                  </a:lnTo>
                  <a:lnTo>
                    <a:pt x="70570" y="147923"/>
                  </a:lnTo>
                  <a:lnTo>
                    <a:pt x="65355" y="151981"/>
                  </a:lnTo>
                  <a:lnTo>
                    <a:pt x="59817" y="155448"/>
                  </a:lnTo>
                  <a:lnTo>
                    <a:pt x="54027" y="158168"/>
                  </a:lnTo>
                  <a:lnTo>
                    <a:pt x="47791" y="160067"/>
                  </a:lnTo>
                  <a:lnTo>
                    <a:pt x="41091" y="161180"/>
                  </a:lnTo>
                  <a:lnTo>
                    <a:pt x="33908" y="161543"/>
                  </a:lnTo>
                  <a:close/>
                </a:path>
                <a:path w="381000" h="161925">
                  <a:moveTo>
                    <a:pt x="73016" y="102108"/>
                  </a:moveTo>
                  <a:lnTo>
                    <a:pt x="22288" y="102108"/>
                  </a:lnTo>
                  <a:lnTo>
                    <a:pt x="29877" y="101945"/>
                  </a:lnTo>
                  <a:lnTo>
                    <a:pt x="36921" y="101453"/>
                  </a:lnTo>
                  <a:lnTo>
                    <a:pt x="66675" y="90963"/>
                  </a:lnTo>
                  <a:lnTo>
                    <a:pt x="70675" y="87153"/>
                  </a:lnTo>
                  <a:lnTo>
                    <a:pt x="72675" y="81819"/>
                  </a:lnTo>
                  <a:lnTo>
                    <a:pt x="72675" y="70770"/>
                  </a:lnTo>
                  <a:lnTo>
                    <a:pt x="60007" y="60959"/>
                  </a:lnTo>
                  <a:lnTo>
                    <a:pt x="88905" y="60959"/>
                  </a:lnTo>
                  <a:lnTo>
                    <a:pt x="91058" y="66484"/>
                  </a:lnTo>
                  <a:lnTo>
                    <a:pt x="90987" y="74580"/>
                  </a:lnTo>
                  <a:lnTo>
                    <a:pt x="89950" y="82831"/>
                  </a:lnTo>
                  <a:lnTo>
                    <a:pt x="86617" y="90439"/>
                  </a:lnTo>
                  <a:lnTo>
                    <a:pt x="81053" y="96833"/>
                  </a:lnTo>
                  <a:lnTo>
                    <a:pt x="73247" y="102012"/>
                  </a:lnTo>
                  <a:lnTo>
                    <a:pt x="73016" y="102108"/>
                  </a:lnTo>
                  <a:close/>
                </a:path>
                <a:path w="381000" h="161925">
                  <a:moveTo>
                    <a:pt x="70570" y="147923"/>
                  </a:moveTo>
                  <a:lnTo>
                    <a:pt x="45434" y="147923"/>
                  </a:lnTo>
                  <a:lnTo>
                    <a:pt x="51720" y="146494"/>
                  </a:lnTo>
                  <a:lnTo>
                    <a:pt x="57245" y="143446"/>
                  </a:lnTo>
                  <a:lnTo>
                    <a:pt x="62770" y="140493"/>
                  </a:lnTo>
                  <a:lnTo>
                    <a:pt x="68675" y="135826"/>
                  </a:lnTo>
                  <a:lnTo>
                    <a:pt x="74771" y="129540"/>
                  </a:lnTo>
                  <a:lnTo>
                    <a:pt x="81629" y="136778"/>
                  </a:lnTo>
                  <a:lnTo>
                    <a:pt x="76221" y="142684"/>
                  </a:lnTo>
                  <a:lnTo>
                    <a:pt x="70830" y="147720"/>
                  </a:lnTo>
                  <a:lnTo>
                    <a:pt x="70570" y="147923"/>
                  </a:lnTo>
                  <a:close/>
                </a:path>
                <a:path w="381000" h="161925">
                  <a:moveTo>
                    <a:pt x="45434" y="147923"/>
                  </a:moveTo>
                  <a:lnTo>
                    <a:pt x="31718" y="147923"/>
                  </a:lnTo>
                  <a:lnTo>
                    <a:pt x="38576" y="147827"/>
                  </a:lnTo>
                  <a:lnTo>
                    <a:pt x="45434" y="147923"/>
                  </a:lnTo>
                  <a:close/>
                </a:path>
                <a:path w="381000" h="161925">
                  <a:moveTo>
                    <a:pt x="138112" y="161543"/>
                  </a:moveTo>
                  <a:lnTo>
                    <a:pt x="127635" y="161543"/>
                  </a:lnTo>
                  <a:lnTo>
                    <a:pt x="123729" y="159924"/>
                  </a:lnTo>
                  <a:lnTo>
                    <a:pt x="117919" y="152971"/>
                  </a:lnTo>
                  <a:lnTo>
                    <a:pt x="116522" y="148780"/>
                  </a:lnTo>
                  <a:lnTo>
                    <a:pt x="116493" y="137255"/>
                  </a:lnTo>
                  <a:lnTo>
                    <a:pt x="117443" y="130778"/>
                  </a:lnTo>
                  <a:lnTo>
                    <a:pt x="119538" y="121253"/>
                  </a:lnTo>
                  <a:lnTo>
                    <a:pt x="139541" y="32194"/>
                  </a:lnTo>
                  <a:lnTo>
                    <a:pt x="140493" y="28384"/>
                  </a:lnTo>
                  <a:lnTo>
                    <a:pt x="141065" y="25241"/>
                  </a:lnTo>
                  <a:lnTo>
                    <a:pt x="141827" y="20574"/>
                  </a:lnTo>
                  <a:lnTo>
                    <a:pt x="142018" y="18383"/>
                  </a:lnTo>
                  <a:lnTo>
                    <a:pt x="142018" y="14192"/>
                  </a:lnTo>
                  <a:lnTo>
                    <a:pt x="141636" y="12477"/>
                  </a:lnTo>
                  <a:lnTo>
                    <a:pt x="140779" y="11334"/>
                  </a:lnTo>
                  <a:lnTo>
                    <a:pt x="140017" y="10191"/>
                  </a:lnTo>
                  <a:lnTo>
                    <a:pt x="129063" y="7619"/>
                  </a:lnTo>
                  <a:lnTo>
                    <a:pt x="130397" y="1524"/>
                  </a:lnTo>
                  <a:lnTo>
                    <a:pt x="158496" y="0"/>
                  </a:lnTo>
                  <a:lnTo>
                    <a:pt x="165068" y="0"/>
                  </a:lnTo>
                  <a:lnTo>
                    <a:pt x="137636" y="124205"/>
                  </a:lnTo>
                  <a:lnTo>
                    <a:pt x="136017" y="131730"/>
                  </a:lnTo>
                  <a:lnTo>
                    <a:pt x="135159" y="137255"/>
                  </a:lnTo>
                  <a:lnTo>
                    <a:pt x="135159" y="143922"/>
                  </a:lnTo>
                  <a:lnTo>
                    <a:pt x="135731" y="146113"/>
                  </a:lnTo>
                  <a:lnTo>
                    <a:pt x="137636" y="148780"/>
                  </a:lnTo>
                  <a:lnTo>
                    <a:pt x="139160" y="149447"/>
                  </a:lnTo>
                  <a:lnTo>
                    <a:pt x="158300" y="149447"/>
                  </a:lnTo>
                  <a:lnTo>
                    <a:pt x="152304" y="154781"/>
                  </a:lnTo>
                  <a:lnTo>
                    <a:pt x="147732" y="157448"/>
                  </a:lnTo>
                  <a:lnTo>
                    <a:pt x="143161" y="160210"/>
                  </a:lnTo>
                  <a:lnTo>
                    <a:pt x="138112" y="161543"/>
                  </a:lnTo>
                  <a:close/>
                </a:path>
                <a:path w="381000" h="161925">
                  <a:moveTo>
                    <a:pt x="158300" y="149447"/>
                  </a:moveTo>
                  <a:lnTo>
                    <a:pt x="143541" y="149447"/>
                  </a:lnTo>
                  <a:lnTo>
                    <a:pt x="145923" y="148494"/>
                  </a:lnTo>
                  <a:lnTo>
                    <a:pt x="148399" y="146589"/>
                  </a:lnTo>
                  <a:lnTo>
                    <a:pt x="150876" y="144779"/>
                  </a:lnTo>
                  <a:lnTo>
                    <a:pt x="154495" y="141160"/>
                  </a:lnTo>
                  <a:lnTo>
                    <a:pt x="159067" y="135635"/>
                  </a:lnTo>
                  <a:lnTo>
                    <a:pt x="165449" y="141922"/>
                  </a:lnTo>
                  <a:lnTo>
                    <a:pt x="158300" y="149447"/>
                  </a:lnTo>
                  <a:close/>
                </a:path>
                <a:path w="381000" h="161925">
                  <a:moveTo>
                    <a:pt x="143541" y="149447"/>
                  </a:moveTo>
                  <a:lnTo>
                    <a:pt x="139160" y="149447"/>
                  </a:lnTo>
                  <a:lnTo>
                    <a:pt x="141255" y="149351"/>
                  </a:lnTo>
                  <a:lnTo>
                    <a:pt x="143541" y="149447"/>
                  </a:lnTo>
                  <a:close/>
                </a:path>
                <a:path w="381000" h="161925">
                  <a:moveTo>
                    <a:pt x="247936" y="152495"/>
                  </a:moveTo>
                  <a:lnTo>
                    <a:pt x="223170" y="152495"/>
                  </a:lnTo>
                  <a:lnTo>
                    <a:pt x="228695" y="150971"/>
                  </a:lnTo>
                  <a:lnTo>
                    <a:pt x="232820" y="147732"/>
                  </a:lnTo>
                  <a:lnTo>
                    <a:pt x="236696" y="144779"/>
                  </a:lnTo>
                  <a:lnTo>
                    <a:pt x="238601" y="140398"/>
                  </a:lnTo>
                  <a:lnTo>
                    <a:pt x="238551" y="131063"/>
                  </a:lnTo>
                  <a:lnTo>
                    <a:pt x="213645" y="107632"/>
                  </a:lnTo>
                  <a:lnTo>
                    <a:pt x="209073" y="104489"/>
                  </a:lnTo>
                  <a:lnTo>
                    <a:pt x="205835" y="101631"/>
                  </a:lnTo>
                  <a:lnTo>
                    <a:pt x="202596" y="98869"/>
                  </a:lnTo>
                  <a:lnTo>
                    <a:pt x="200215" y="95821"/>
                  </a:lnTo>
                  <a:lnTo>
                    <a:pt x="198596" y="92487"/>
                  </a:lnTo>
                  <a:lnTo>
                    <a:pt x="196976" y="89249"/>
                  </a:lnTo>
                  <a:lnTo>
                    <a:pt x="196120" y="85343"/>
                  </a:lnTo>
                  <a:lnTo>
                    <a:pt x="196120" y="75247"/>
                  </a:lnTo>
                  <a:lnTo>
                    <a:pt x="197739" y="70103"/>
                  </a:lnTo>
                  <a:lnTo>
                    <a:pt x="234981" y="51816"/>
                  </a:lnTo>
                  <a:lnTo>
                    <a:pt x="241935" y="51911"/>
                  </a:lnTo>
                  <a:lnTo>
                    <a:pt x="270891" y="57340"/>
                  </a:lnTo>
                  <a:lnTo>
                    <a:pt x="270111" y="60959"/>
                  </a:lnTo>
                  <a:lnTo>
                    <a:pt x="233553" y="60959"/>
                  </a:lnTo>
                  <a:lnTo>
                    <a:pt x="227743" y="61055"/>
                  </a:lnTo>
                  <a:lnTo>
                    <a:pt x="222980" y="62579"/>
                  </a:lnTo>
                  <a:lnTo>
                    <a:pt x="219248" y="65627"/>
                  </a:lnTo>
                  <a:lnTo>
                    <a:pt x="215741" y="68579"/>
                  </a:lnTo>
                  <a:lnTo>
                    <a:pt x="213836" y="72390"/>
                  </a:lnTo>
                  <a:lnTo>
                    <a:pt x="213836" y="79819"/>
                  </a:lnTo>
                  <a:lnTo>
                    <a:pt x="214312" y="82200"/>
                  </a:lnTo>
                  <a:lnTo>
                    <a:pt x="215265" y="84200"/>
                  </a:lnTo>
                  <a:lnTo>
                    <a:pt x="216217" y="86296"/>
                  </a:lnTo>
                  <a:lnTo>
                    <a:pt x="218027" y="88487"/>
                  </a:lnTo>
                  <a:lnTo>
                    <a:pt x="220884" y="90868"/>
                  </a:lnTo>
                  <a:lnTo>
                    <a:pt x="223742" y="93344"/>
                  </a:lnTo>
                  <a:lnTo>
                    <a:pt x="228123" y="96202"/>
                  </a:lnTo>
                  <a:lnTo>
                    <a:pt x="234029" y="99631"/>
                  </a:lnTo>
                  <a:lnTo>
                    <a:pt x="238791" y="102488"/>
                  </a:lnTo>
                  <a:lnTo>
                    <a:pt x="256698" y="137445"/>
                  </a:lnTo>
                  <a:lnTo>
                    <a:pt x="254984" y="143065"/>
                  </a:lnTo>
                  <a:lnTo>
                    <a:pt x="251389" y="147827"/>
                  </a:lnTo>
                  <a:lnTo>
                    <a:pt x="247936" y="152495"/>
                  </a:lnTo>
                  <a:close/>
                </a:path>
                <a:path w="381000" h="161925">
                  <a:moveTo>
                    <a:pt x="265843" y="80771"/>
                  </a:moveTo>
                  <a:lnTo>
                    <a:pt x="256794" y="80771"/>
                  </a:lnTo>
                  <a:lnTo>
                    <a:pt x="256032" y="74390"/>
                  </a:lnTo>
                  <a:lnTo>
                    <a:pt x="253841" y="69532"/>
                  </a:lnTo>
                  <a:lnTo>
                    <a:pt x="249713" y="65532"/>
                  </a:lnTo>
                  <a:lnTo>
                    <a:pt x="246793" y="62769"/>
                  </a:lnTo>
                  <a:lnTo>
                    <a:pt x="241173" y="61055"/>
                  </a:lnTo>
                  <a:lnTo>
                    <a:pt x="233553" y="60959"/>
                  </a:lnTo>
                  <a:lnTo>
                    <a:pt x="270111" y="60959"/>
                  </a:lnTo>
                  <a:lnTo>
                    <a:pt x="265843" y="80771"/>
                  </a:lnTo>
                  <a:close/>
                </a:path>
                <a:path w="381000" h="161925">
                  <a:moveTo>
                    <a:pt x="224123" y="161543"/>
                  </a:moveTo>
                  <a:lnTo>
                    <a:pt x="210216" y="161543"/>
                  </a:lnTo>
                  <a:lnTo>
                    <a:pt x="204120" y="161162"/>
                  </a:lnTo>
                  <a:lnTo>
                    <a:pt x="198119" y="160210"/>
                  </a:lnTo>
                  <a:lnTo>
                    <a:pt x="192214" y="159353"/>
                  </a:lnTo>
                  <a:lnTo>
                    <a:pt x="185546" y="157733"/>
                  </a:lnTo>
                  <a:lnTo>
                    <a:pt x="178212" y="155448"/>
                  </a:lnTo>
                  <a:lnTo>
                    <a:pt x="183546" y="131063"/>
                  </a:lnTo>
                  <a:lnTo>
                    <a:pt x="192309" y="131063"/>
                  </a:lnTo>
                  <a:lnTo>
                    <a:pt x="192690" y="138207"/>
                  </a:lnTo>
                  <a:lnTo>
                    <a:pt x="194691" y="143541"/>
                  </a:lnTo>
                  <a:lnTo>
                    <a:pt x="199187" y="147827"/>
                  </a:lnTo>
                  <a:lnTo>
                    <a:pt x="202120" y="150685"/>
                  </a:lnTo>
                  <a:lnTo>
                    <a:pt x="208026" y="152495"/>
                  </a:lnTo>
                  <a:lnTo>
                    <a:pt x="247936" y="152495"/>
                  </a:lnTo>
                  <a:lnTo>
                    <a:pt x="243173" y="155924"/>
                  </a:lnTo>
                  <a:lnTo>
                    <a:pt x="230981" y="160496"/>
                  </a:lnTo>
                  <a:lnTo>
                    <a:pt x="224123" y="161543"/>
                  </a:lnTo>
                  <a:close/>
                </a:path>
                <a:path w="381000" h="161925">
                  <a:moveTo>
                    <a:pt x="223170" y="152495"/>
                  </a:moveTo>
                  <a:lnTo>
                    <a:pt x="208026" y="152495"/>
                  </a:lnTo>
                  <a:lnTo>
                    <a:pt x="216026" y="152400"/>
                  </a:lnTo>
                  <a:lnTo>
                    <a:pt x="223170" y="152495"/>
                  </a:lnTo>
                  <a:close/>
                </a:path>
                <a:path w="381000" h="161925">
                  <a:moveTo>
                    <a:pt x="323469" y="161543"/>
                  </a:moveTo>
                  <a:lnTo>
                    <a:pt x="291774" y="140112"/>
                  </a:lnTo>
                  <a:lnTo>
                    <a:pt x="289560" y="124396"/>
                  </a:lnTo>
                  <a:lnTo>
                    <a:pt x="289828" y="118428"/>
                  </a:lnTo>
                  <a:lnTo>
                    <a:pt x="302807" y="80187"/>
                  </a:lnTo>
                  <a:lnTo>
                    <a:pt x="333918" y="55245"/>
                  </a:lnTo>
                  <a:lnTo>
                    <a:pt x="353567" y="51816"/>
                  </a:lnTo>
                  <a:lnTo>
                    <a:pt x="362616" y="51911"/>
                  </a:lnTo>
                  <a:lnTo>
                    <a:pt x="369379" y="53720"/>
                  </a:lnTo>
                  <a:lnTo>
                    <a:pt x="378428" y="60864"/>
                  </a:lnTo>
                  <a:lnTo>
                    <a:pt x="349567" y="60959"/>
                  </a:lnTo>
                  <a:lnTo>
                    <a:pt x="342137" y="61055"/>
                  </a:lnTo>
                  <a:lnTo>
                    <a:pt x="314993" y="93215"/>
                  </a:lnTo>
                  <a:lnTo>
                    <a:pt x="311848" y="102108"/>
                  </a:lnTo>
                  <a:lnTo>
                    <a:pt x="362576" y="102108"/>
                  </a:lnTo>
                  <a:lnTo>
                    <a:pt x="352859" y="106121"/>
                  </a:lnTo>
                  <a:lnTo>
                    <a:pt x="340733" y="109025"/>
                  </a:lnTo>
                  <a:lnTo>
                    <a:pt x="326427" y="110732"/>
                  </a:lnTo>
                  <a:lnTo>
                    <a:pt x="309943" y="111251"/>
                  </a:lnTo>
                  <a:lnTo>
                    <a:pt x="309086" y="115824"/>
                  </a:lnTo>
                  <a:lnTo>
                    <a:pt x="308610" y="120586"/>
                  </a:lnTo>
                  <a:lnTo>
                    <a:pt x="308610" y="133540"/>
                  </a:lnTo>
                  <a:lnTo>
                    <a:pt x="310133" y="139255"/>
                  </a:lnTo>
                  <a:lnTo>
                    <a:pt x="313182" y="142684"/>
                  </a:lnTo>
                  <a:lnTo>
                    <a:pt x="316230" y="146208"/>
                  </a:lnTo>
                  <a:lnTo>
                    <a:pt x="321278" y="147923"/>
                  </a:lnTo>
                  <a:lnTo>
                    <a:pt x="360130" y="147923"/>
                  </a:lnTo>
                  <a:lnTo>
                    <a:pt x="354915" y="151981"/>
                  </a:lnTo>
                  <a:lnTo>
                    <a:pt x="349376" y="155448"/>
                  </a:lnTo>
                  <a:lnTo>
                    <a:pt x="343587" y="158168"/>
                  </a:lnTo>
                  <a:lnTo>
                    <a:pt x="337351" y="160067"/>
                  </a:lnTo>
                  <a:lnTo>
                    <a:pt x="330651" y="161180"/>
                  </a:lnTo>
                  <a:lnTo>
                    <a:pt x="323469" y="161543"/>
                  </a:lnTo>
                  <a:close/>
                </a:path>
                <a:path w="381000" h="161925">
                  <a:moveTo>
                    <a:pt x="362576" y="102108"/>
                  </a:moveTo>
                  <a:lnTo>
                    <a:pt x="311848" y="102108"/>
                  </a:lnTo>
                  <a:lnTo>
                    <a:pt x="319437" y="101945"/>
                  </a:lnTo>
                  <a:lnTo>
                    <a:pt x="326481" y="101453"/>
                  </a:lnTo>
                  <a:lnTo>
                    <a:pt x="356235" y="90963"/>
                  </a:lnTo>
                  <a:lnTo>
                    <a:pt x="360235" y="87153"/>
                  </a:lnTo>
                  <a:lnTo>
                    <a:pt x="362236" y="81819"/>
                  </a:lnTo>
                  <a:lnTo>
                    <a:pt x="362236" y="70770"/>
                  </a:lnTo>
                  <a:lnTo>
                    <a:pt x="349567" y="60959"/>
                  </a:lnTo>
                  <a:lnTo>
                    <a:pt x="378465" y="60959"/>
                  </a:lnTo>
                  <a:lnTo>
                    <a:pt x="380619" y="66484"/>
                  </a:lnTo>
                  <a:lnTo>
                    <a:pt x="380547" y="74580"/>
                  </a:lnTo>
                  <a:lnTo>
                    <a:pt x="379510" y="82831"/>
                  </a:lnTo>
                  <a:lnTo>
                    <a:pt x="376178" y="90439"/>
                  </a:lnTo>
                  <a:lnTo>
                    <a:pt x="370613" y="96833"/>
                  </a:lnTo>
                  <a:lnTo>
                    <a:pt x="362807" y="102012"/>
                  </a:lnTo>
                  <a:lnTo>
                    <a:pt x="362576" y="102108"/>
                  </a:lnTo>
                  <a:close/>
                </a:path>
                <a:path w="381000" h="161925">
                  <a:moveTo>
                    <a:pt x="360130" y="147923"/>
                  </a:moveTo>
                  <a:lnTo>
                    <a:pt x="334994" y="147923"/>
                  </a:lnTo>
                  <a:lnTo>
                    <a:pt x="341280" y="146494"/>
                  </a:lnTo>
                  <a:lnTo>
                    <a:pt x="346805" y="143446"/>
                  </a:lnTo>
                  <a:lnTo>
                    <a:pt x="352329" y="140493"/>
                  </a:lnTo>
                  <a:lnTo>
                    <a:pt x="358235" y="135826"/>
                  </a:lnTo>
                  <a:lnTo>
                    <a:pt x="364331" y="129540"/>
                  </a:lnTo>
                  <a:lnTo>
                    <a:pt x="371189" y="136778"/>
                  </a:lnTo>
                  <a:lnTo>
                    <a:pt x="365782" y="142684"/>
                  </a:lnTo>
                  <a:lnTo>
                    <a:pt x="360390" y="147720"/>
                  </a:lnTo>
                  <a:lnTo>
                    <a:pt x="360130" y="147923"/>
                  </a:lnTo>
                  <a:close/>
                </a:path>
                <a:path w="381000" h="161925">
                  <a:moveTo>
                    <a:pt x="334994" y="147923"/>
                  </a:moveTo>
                  <a:lnTo>
                    <a:pt x="321278" y="147923"/>
                  </a:lnTo>
                  <a:lnTo>
                    <a:pt x="328136" y="147827"/>
                  </a:lnTo>
                  <a:lnTo>
                    <a:pt x="334994" y="147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3836" y="2602992"/>
            <a:ext cx="36322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3836" y="3009900"/>
            <a:ext cx="363220" cy="753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86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3836" y="4239767"/>
            <a:ext cx="384175" cy="368935"/>
          </a:xfrm>
          <a:custGeom>
            <a:avLst/>
            <a:gdLst/>
            <a:ahLst/>
            <a:cxnLst/>
            <a:rect l="l" t="t" r="r" b="b"/>
            <a:pathLst>
              <a:path w="384175" h="368935">
                <a:moveTo>
                  <a:pt x="384048" y="368808"/>
                </a:moveTo>
                <a:lnTo>
                  <a:pt x="0" y="368808"/>
                </a:lnTo>
                <a:lnTo>
                  <a:pt x="0" y="0"/>
                </a:lnTo>
                <a:lnTo>
                  <a:pt x="384048" y="0"/>
                </a:lnTo>
                <a:lnTo>
                  <a:pt x="384048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28660" y="4256014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baseline="-20833" dirty="0">
                <a:latin typeface="Calibri"/>
                <a:cs typeface="Calibri"/>
              </a:rPr>
              <a:t>N</a:t>
            </a:r>
            <a:endParaRPr sz="1800" baseline="-20833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60876" y="1728216"/>
            <a:ext cx="1677924" cy="106070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21BD6D0-9AD3-445A-E04F-429A927E3F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76200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949" y="918568"/>
            <a:ext cx="6058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10" dirty="0"/>
              <a:t>network</a:t>
            </a:r>
            <a:r>
              <a:rPr sz="4400" spc="-45" dirty="0"/>
              <a:t> </a:t>
            </a:r>
            <a:r>
              <a:rPr sz="4400" spc="-10" dirty="0"/>
              <a:t>as</a:t>
            </a:r>
            <a:r>
              <a:rPr sz="4400" dirty="0"/>
              <a:t> a</a:t>
            </a:r>
            <a:r>
              <a:rPr sz="4400" spc="-15" dirty="0"/>
              <a:t> </a:t>
            </a:r>
            <a:r>
              <a:rPr sz="4400" dirty="0"/>
              <a:t>function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005815" y="5309913"/>
            <a:ext cx="3686175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342265" algn="l"/>
              </a:tabLst>
            </a:pPr>
            <a:r>
              <a:rPr sz="1800" dirty="0">
                <a:latin typeface="Arial MT"/>
                <a:cs typeface="Arial MT"/>
              </a:rPr>
              <a:t>•	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activation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15" y="5555472"/>
            <a:ext cx="7923530" cy="11753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6285" algn="l"/>
              </a:tabLst>
            </a:pPr>
            <a:r>
              <a:rPr sz="1500" dirty="0">
                <a:latin typeface="Arial MT"/>
                <a:cs typeface="Arial MT"/>
              </a:rPr>
              <a:t>–	</a:t>
            </a:r>
            <a:r>
              <a:rPr sz="1500" spc="-5" dirty="0">
                <a:latin typeface="Calibri"/>
                <a:cs typeface="Calibri"/>
              </a:rPr>
              <a:t>Threshold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Sigmoid,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other</a:t>
            </a:r>
            <a:endParaRPr sz="15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universal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 range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activation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  <a:tabLst>
                <a:tab pos="756285" algn="l"/>
              </a:tabLst>
            </a:pPr>
            <a:r>
              <a:rPr sz="1500" dirty="0">
                <a:latin typeface="Arial MT"/>
                <a:cs typeface="Arial MT"/>
              </a:rPr>
              <a:t>–	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values 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activation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output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neuron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9724" y="2386583"/>
            <a:ext cx="4217035" cy="2247900"/>
            <a:chOff x="839724" y="2386583"/>
            <a:chExt cx="4217035" cy="2247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386583"/>
              <a:ext cx="4216907" cy="2203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68639" y="3848112"/>
              <a:ext cx="2792095" cy="741045"/>
            </a:xfrm>
            <a:custGeom>
              <a:avLst/>
              <a:gdLst/>
              <a:ahLst/>
              <a:cxnLst/>
              <a:rect l="l" t="t" r="r" b="b"/>
              <a:pathLst>
                <a:path w="2792095" h="741045">
                  <a:moveTo>
                    <a:pt x="2791968" y="18288"/>
                  </a:moveTo>
                  <a:lnTo>
                    <a:pt x="2708160" y="0"/>
                  </a:lnTo>
                  <a:lnTo>
                    <a:pt x="2716873" y="32194"/>
                  </a:lnTo>
                  <a:lnTo>
                    <a:pt x="135102" y="696747"/>
                  </a:lnTo>
                  <a:lnTo>
                    <a:pt x="2089518" y="46685"/>
                  </a:lnTo>
                  <a:lnTo>
                    <a:pt x="2100084" y="77724"/>
                  </a:lnTo>
                  <a:lnTo>
                    <a:pt x="2144280" y="33528"/>
                  </a:lnTo>
                  <a:lnTo>
                    <a:pt x="2159520" y="18288"/>
                  </a:lnTo>
                  <a:lnTo>
                    <a:pt x="2075700" y="6096"/>
                  </a:lnTo>
                  <a:lnTo>
                    <a:pt x="2086406" y="37566"/>
                  </a:lnTo>
                  <a:lnTo>
                    <a:pt x="0" y="731520"/>
                  </a:lnTo>
                  <a:lnTo>
                    <a:pt x="3060" y="740664"/>
                  </a:lnTo>
                  <a:lnTo>
                    <a:pt x="2719387" y="41478"/>
                  </a:lnTo>
                  <a:lnTo>
                    <a:pt x="2727960" y="73152"/>
                  </a:lnTo>
                  <a:lnTo>
                    <a:pt x="2779534" y="28956"/>
                  </a:lnTo>
                  <a:lnTo>
                    <a:pt x="279196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4533900"/>
              <a:ext cx="99060" cy="1005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723" y="3846588"/>
              <a:ext cx="4025265" cy="742315"/>
            </a:xfrm>
            <a:custGeom>
              <a:avLst/>
              <a:gdLst/>
              <a:ahLst/>
              <a:cxnLst/>
              <a:rect l="l" t="t" r="r" b="b"/>
              <a:pathLst>
                <a:path w="4025265" h="742314">
                  <a:moveTo>
                    <a:pt x="2950464" y="733044"/>
                  </a:moveTo>
                  <a:lnTo>
                    <a:pt x="664121" y="37122"/>
                  </a:lnTo>
                  <a:lnTo>
                    <a:pt x="665162" y="33528"/>
                  </a:lnTo>
                  <a:lnTo>
                    <a:pt x="673608" y="4572"/>
                  </a:lnTo>
                  <a:lnTo>
                    <a:pt x="589788" y="19812"/>
                  </a:lnTo>
                  <a:lnTo>
                    <a:pt x="652272" y="77724"/>
                  </a:lnTo>
                  <a:lnTo>
                    <a:pt x="661416" y="46380"/>
                  </a:lnTo>
                  <a:lnTo>
                    <a:pt x="2783840" y="692404"/>
                  </a:lnTo>
                  <a:lnTo>
                    <a:pt x="76022" y="31877"/>
                  </a:lnTo>
                  <a:lnTo>
                    <a:pt x="76733" y="28956"/>
                  </a:lnTo>
                  <a:lnTo>
                    <a:pt x="83820" y="0"/>
                  </a:lnTo>
                  <a:lnTo>
                    <a:pt x="0" y="19812"/>
                  </a:lnTo>
                  <a:lnTo>
                    <a:pt x="65532" y="74676"/>
                  </a:lnTo>
                  <a:lnTo>
                    <a:pt x="73380" y="42633"/>
                  </a:lnTo>
                  <a:lnTo>
                    <a:pt x="2947416" y="742188"/>
                  </a:lnTo>
                  <a:lnTo>
                    <a:pt x="2950464" y="733044"/>
                  </a:lnTo>
                  <a:close/>
                </a:path>
                <a:path w="4025265" h="742314">
                  <a:moveTo>
                    <a:pt x="2962656" y="707136"/>
                  </a:moveTo>
                  <a:lnTo>
                    <a:pt x="1776641" y="51422"/>
                  </a:lnTo>
                  <a:lnTo>
                    <a:pt x="1779765" y="45720"/>
                  </a:lnTo>
                  <a:lnTo>
                    <a:pt x="1792224" y="22860"/>
                  </a:lnTo>
                  <a:lnTo>
                    <a:pt x="1708404" y="19812"/>
                  </a:lnTo>
                  <a:lnTo>
                    <a:pt x="1755648" y="89916"/>
                  </a:lnTo>
                  <a:lnTo>
                    <a:pt x="1772399" y="59220"/>
                  </a:lnTo>
                  <a:lnTo>
                    <a:pt x="2908871" y="687552"/>
                  </a:lnTo>
                  <a:lnTo>
                    <a:pt x="1183843" y="41021"/>
                  </a:lnTo>
                  <a:lnTo>
                    <a:pt x="1185456" y="36576"/>
                  </a:lnTo>
                  <a:lnTo>
                    <a:pt x="1194816" y="10668"/>
                  </a:lnTo>
                  <a:lnTo>
                    <a:pt x="1110996" y="19812"/>
                  </a:lnTo>
                  <a:lnTo>
                    <a:pt x="1168908" y="82296"/>
                  </a:lnTo>
                  <a:lnTo>
                    <a:pt x="1180566" y="50076"/>
                  </a:lnTo>
                  <a:lnTo>
                    <a:pt x="2958084" y="714756"/>
                  </a:lnTo>
                  <a:lnTo>
                    <a:pt x="2962656" y="707136"/>
                  </a:lnTo>
                  <a:close/>
                </a:path>
                <a:path w="4025265" h="742314">
                  <a:moveTo>
                    <a:pt x="2991612" y="699516"/>
                  </a:moveTo>
                  <a:lnTo>
                    <a:pt x="2845295" y="91821"/>
                  </a:lnTo>
                  <a:lnTo>
                    <a:pt x="2877312" y="83807"/>
                  </a:lnTo>
                  <a:lnTo>
                    <a:pt x="2873400" y="79248"/>
                  </a:lnTo>
                  <a:lnTo>
                    <a:pt x="2822448" y="19812"/>
                  </a:lnTo>
                  <a:lnTo>
                    <a:pt x="2804160" y="102095"/>
                  </a:lnTo>
                  <a:lnTo>
                    <a:pt x="2835986" y="94145"/>
                  </a:lnTo>
                  <a:lnTo>
                    <a:pt x="2978759" y="685723"/>
                  </a:lnTo>
                  <a:lnTo>
                    <a:pt x="2328811" y="68249"/>
                  </a:lnTo>
                  <a:lnTo>
                    <a:pt x="2337143" y="59436"/>
                  </a:lnTo>
                  <a:lnTo>
                    <a:pt x="2351532" y="44196"/>
                  </a:lnTo>
                  <a:lnTo>
                    <a:pt x="2270760" y="19812"/>
                  </a:lnTo>
                  <a:lnTo>
                    <a:pt x="2299716" y="99060"/>
                  </a:lnTo>
                  <a:lnTo>
                    <a:pt x="2322144" y="75311"/>
                  </a:lnTo>
                  <a:lnTo>
                    <a:pt x="2983992" y="704088"/>
                  </a:lnTo>
                  <a:lnTo>
                    <a:pt x="2987040" y="700278"/>
                  </a:lnTo>
                  <a:lnTo>
                    <a:pt x="2991612" y="699516"/>
                  </a:lnTo>
                  <a:close/>
                </a:path>
                <a:path w="4025265" h="742314">
                  <a:moveTo>
                    <a:pt x="4024896" y="19812"/>
                  </a:moveTo>
                  <a:lnTo>
                    <a:pt x="3941076" y="30480"/>
                  </a:lnTo>
                  <a:lnTo>
                    <a:pt x="3960215" y="58508"/>
                  </a:lnTo>
                  <a:lnTo>
                    <a:pt x="3027451" y="695172"/>
                  </a:lnTo>
                  <a:lnTo>
                    <a:pt x="3360839" y="88061"/>
                  </a:lnTo>
                  <a:lnTo>
                    <a:pt x="3389388" y="103619"/>
                  </a:lnTo>
                  <a:lnTo>
                    <a:pt x="3390493" y="73152"/>
                  </a:lnTo>
                  <a:lnTo>
                    <a:pt x="3392436" y="19799"/>
                  </a:lnTo>
                  <a:lnTo>
                    <a:pt x="3322332" y="67056"/>
                  </a:lnTo>
                  <a:lnTo>
                    <a:pt x="3353028" y="83794"/>
                  </a:lnTo>
                  <a:lnTo>
                    <a:pt x="3008388" y="708660"/>
                  </a:lnTo>
                  <a:lnTo>
                    <a:pt x="3012960" y="710946"/>
                  </a:lnTo>
                  <a:lnTo>
                    <a:pt x="3016008" y="714756"/>
                  </a:lnTo>
                  <a:lnTo>
                    <a:pt x="3965702" y="66548"/>
                  </a:lnTo>
                  <a:lnTo>
                    <a:pt x="3983748" y="92964"/>
                  </a:lnTo>
                  <a:lnTo>
                    <a:pt x="4006888" y="51816"/>
                  </a:lnTo>
                  <a:lnTo>
                    <a:pt x="402489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4533900"/>
              <a:ext cx="100584" cy="1005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5736" y="3387851"/>
              <a:ext cx="4026535" cy="294640"/>
            </a:xfrm>
            <a:custGeom>
              <a:avLst/>
              <a:gdLst/>
              <a:ahLst/>
              <a:cxnLst/>
              <a:rect l="l" t="t" r="r" b="b"/>
              <a:pathLst>
                <a:path w="4026535" h="294639">
                  <a:moveTo>
                    <a:pt x="3393935" y="284988"/>
                  </a:moveTo>
                  <a:lnTo>
                    <a:pt x="2288082" y="160108"/>
                  </a:lnTo>
                  <a:lnTo>
                    <a:pt x="2749004" y="53543"/>
                  </a:lnTo>
                  <a:lnTo>
                    <a:pt x="2750820" y="76200"/>
                  </a:lnTo>
                  <a:lnTo>
                    <a:pt x="2752064" y="75425"/>
                  </a:lnTo>
                  <a:lnTo>
                    <a:pt x="2752344" y="77724"/>
                  </a:lnTo>
                  <a:lnTo>
                    <a:pt x="2753487" y="76974"/>
                  </a:lnTo>
                  <a:lnTo>
                    <a:pt x="2753868" y="79248"/>
                  </a:lnTo>
                  <a:lnTo>
                    <a:pt x="2756497" y="77419"/>
                  </a:lnTo>
                  <a:lnTo>
                    <a:pt x="2758440" y="85344"/>
                  </a:lnTo>
                  <a:lnTo>
                    <a:pt x="2813050" y="39624"/>
                  </a:lnTo>
                  <a:lnTo>
                    <a:pt x="2823972" y="30480"/>
                  </a:lnTo>
                  <a:lnTo>
                    <a:pt x="2744724" y="0"/>
                  </a:lnTo>
                  <a:lnTo>
                    <a:pt x="2744889" y="2133"/>
                  </a:lnTo>
                  <a:lnTo>
                    <a:pt x="2743200" y="1524"/>
                  </a:lnTo>
                  <a:lnTo>
                    <a:pt x="2743631" y="5194"/>
                  </a:lnTo>
                  <a:lnTo>
                    <a:pt x="2741676" y="4572"/>
                  </a:lnTo>
                  <a:lnTo>
                    <a:pt x="2742768" y="11290"/>
                  </a:lnTo>
                  <a:lnTo>
                    <a:pt x="2740152" y="10668"/>
                  </a:lnTo>
                  <a:lnTo>
                    <a:pt x="2745663" y="33324"/>
                  </a:lnTo>
                  <a:lnTo>
                    <a:pt x="2700998" y="37426"/>
                  </a:lnTo>
                  <a:lnTo>
                    <a:pt x="2700998" y="53365"/>
                  </a:lnTo>
                  <a:lnTo>
                    <a:pt x="2257641" y="156667"/>
                  </a:lnTo>
                  <a:lnTo>
                    <a:pt x="2230691" y="153631"/>
                  </a:lnTo>
                  <a:lnTo>
                    <a:pt x="2230691" y="162953"/>
                  </a:lnTo>
                  <a:lnTo>
                    <a:pt x="2145893" y="182702"/>
                  </a:lnTo>
                  <a:lnTo>
                    <a:pt x="2121497" y="179031"/>
                  </a:lnTo>
                  <a:lnTo>
                    <a:pt x="2121497" y="188391"/>
                  </a:lnTo>
                  <a:lnTo>
                    <a:pt x="1982241" y="220840"/>
                  </a:lnTo>
                  <a:lnTo>
                    <a:pt x="1825371" y="185966"/>
                  </a:lnTo>
                  <a:lnTo>
                    <a:pt x="1965109" y="164807"/>
                  </a:lnTo>
                  <a:lnTo>
                    <a:pt x="2121497" y="188391"/>
                  </a:lnTo>
                  <a:lnTo>
                    <a:pt x="2121497" y="179031"/>
                  </a:lnTo>
                  <a:lnTo>
                    <a:pt x="1996084" y="160108"/>
                  </a:lnTo>
                  <a:lnTo>
                    <a:pt x="2085530" y="146570"/>
                  </a:lnTo>
                  <a:lnTo>
                    <a:pt x="2230691" y="162953"/>
                  </a:lnTo>
                  <a:lnTo>
                    <a:pt x="2230691" y="153631"/>
                  </a:lnTo>
                  <a:lnTo>
                    <a:pt x="2120823" y="141224"/>
                  </a:lnTo>
                  <a:lnTo>
                    <a:pt x="2700998" y="53365"/>
                  </a:lnTo>
                  <a:lnTo>
                    <a:pt x="2700998" y="37426"/>
                  </a:lnTo>
                  <a:lnTo>
                    <a:pt x="2540622" y="52120"/>
                  </a:lnTo>
                  <a:lnTo>
                    <a:pt x="2540622" y="68275"/>
                  </a:lnTo>
                  <a:lnTo>
                    <a:pt x="2085352" y="137210"/>
                  </a:lnTo>
                  <a:lnTo>
                    <a:pt x="2050059" y="133235"/>
                  </a:lnTo>
                  <a:lnTo>
                    <a:pt x="2050059" y="142557"/>
                  </a:lnTo>
                  <a:lnTo>
                    <a:pt x="1965071" y="155435"/>
                  </a:lnTo>
                  <a:lnTo>
                    <a:pt x="1934083" y="150774"/>
                  </a:lnTo>
                  <a:lnTo>
                    <a:pt x="1934083" y="160121"/>
                  </a:lnTo>
                  <a:lnTo>
                    <a:pt x="1800288" y="180378"/>
                  </a:lnTo>
                  <a:lnTo>
                    <a:pt x="1722450" y="163080"/>
                  </a:lnTo>
                  <a:lnTo>
                    <a:pt x="1853209" y="147929"/>
                  </a:lnTo>
                  <a:lnTo>
                    <a:pt x="1934083" y="160121"/>
                  </a:lnTo>
                  <a:lnTo>
                    <a:pt x="1934083" y="150774"/>
                  </a:lnTo>
                  <a:lnTo>
                    <a:pt x="1888299" y="143865"/>
                  </a:lnTo>
                  <a:lnTo>
                    <a:pt x="1973808" y="133946"/>
                  </a:lnTo>
                  <a:lnTo>
                    <a:pt x="2050059" y="142557"/>
                  </a:lnTo>
                  <a:lnTo>
                    <a:pt x="2050059" y="133235"/>
                  </a:lnTo>
                  <a:lnTo>
                    <a:pt x="2014601" y="129222"/>
                  </a:lnTo>
                  <a:lnTo>
                    <a:pt x="2540622" y="68275"/>
                  </a:lnTo>
                  <a:lnTo>
                    <a:pt x="2540622" y="52120"/>
                  </a:lnTo>
                  <a:lnTo>
                    <a:pt x="2444775" y="60909"/>
                  </a:lnTo>
                  <a:lnTo>
                    <a:pt x="2444775" y="70065"/>
                  </a:lnTo>
                  <a:lnTo>
                    <a:pt x="1973859" y="124625"/>
                  </a:lnTo>
                  <a:lnTo>
                    <a:pt x="1933067" y="120027"/>
                  </a:lnTo>
                  <a:lnTo>
                    <a:pt x="1933067" y="129349"/>
                  </a:lnTo>
                  <a:lnTo>
                    <a:pt x="1853361" y="138582"/>
                  </a:lnTo>
                  <a:lnTo>
                    <a:pt x="1818271" y="133299"/>
                  </a:lnTo>
                  <a:lnTo>
                    <a:pt x="1818271" y="142659"/>
                  </a:lnTo>
                  <a:lnTo>
                    <a:pt x="1694891" y="156946"/>
                  </a:lnTo>
                  <a:lnTo>
                    <a:pt x="1637207" y="144132"/>
                  </a:lnTo>
                  <a:lnTo>
                    <a:pt x="1755851" y="133248"/>
                  </a:lnTo>
                  <a:lnTo>
                    <a:pt x="1818271" y="142659"/>
                  </a:lnTo>
                  <a:lnTo>
                    <a:pt x="1818271" y="133299"/>
                  </a:lnTo>
                  <a:lnTo>
                    <a:pt x="1794471" y="129705"/>
                  </a:lnTo>
                  <a:lnTo>
                    <a:pt x="1872665" y="122529"/>
                  </a:lnTo>
                  <a:lnTo>
                    <a:pt x="1933067" y="129349"/>
                  </a:lnTo>
                  <a:lnTo>
                    <a:pt x="1933067" y="120027"/>
                  </a:lnTo>
                  <a:lnTo>
                    <a:pt x="1918258" y="118351"/>
                  </a:lnTo>
                  <a:lnTo>
                    <a:pt x="2444775" y="70065"/>
                  </a:lnTo>
                  <a:lnTo>
                    <a:pt x="2444775" y="60909"/>
                  </a:lnTo>
                  <a:lnTo>
                    <a:pt x="1873338" y="113284"/>
                  </a:lnTo>
                  <a:lnTo>
                    <a:pt x="1827745" y="108140"/>
                  </a:lnTo>
                  <a:lnTo>
                    <a:pt x="1827745" y="117462"/>
                  </a:lnTo>
                  <a:lnTo>
                    <a:pt x="1756562" y="123990"/>
                  </a:lnTo>
                  <a:lnTo>
                    <a:pt x="1717941" y="118173"/>
                  </a:lnTo>
                  <a:lnTo>
                    <a:pt x="1717941" y="127520"/>
                  </a:lnTo>
                  <a:lnTo>
                    <a:pt x="1607908" y="137604"/>
                  </a:lnTo>
                  <a:lnTo>
                    <a:pt x="1234516" y="54559"/>
                  </a:lnTo>
                  <a:lnTo>
                    <a:pt x="1717941" y="127520"/>
                  </a:lnTo>
                  <a:lnTo>
                    <a:pt x="1717941" y="118173"/>
                  </a:lnTo>
                  <a:lnTo>
                    <a:pt x="1372476" y="66027"/>
                  </a:lnTo>
                  <a:lnTo>
                    <a:pt x="1827745" y="117462"/>
                  </a:lnTo>
                  <a:lnTo>
                    <a:pt x="1827745" y="108140"/>
                  </a:lnTo>
                  <a:lnTo>
                    <a:pt x="1181569" y="35140"/>
                  </a:lnTo>
                  <a:lnTo>
                    <a:pt x="1187196" y="10668"/>
                  </a:lnTo>
                  <a:lnTo>
                    <a:pt x="1184554" y="11290"/>
                  </a:lnTo>
                  <a:lnTo>
                    <a:pt x="1185659" y="4572"/>
                  </a:lnTo>
                  <a:lnTo>
                    <a:pt x="1183690" y="5194"/>
                  </a:lnTo>
                  <a:lnTo>
                    <a:pt x="1184135" y="1524"/>
                  </a:lnTo>
                  <a:lnTo>
                    <a:pt x="1103376" y="30480"/>
                  </a:lnTo>
                  <a:lnTo>
                    <a:pt x="1170432" y="83820"/>
                  </a:lnTo>
                  <a:lnTo>
                    <a:pt x="1171740" y="78066"/>
                  </a:lnTo>
                  <a:lnTo>
                    <a:pt x="1173467" y="79248"/>
                  </a:lnTo>
                  <a:lnTo>
                    <a:pt x="1173835" y="76974"/>
                  </a:lnTo>
                  <a:lnTo>
                    <a:pt x="1174991" y="77724"/>
                  </a:lnTo>
                  <a:lnTo>
                    <a:pt x="1178102" y="51854"/>
                  </a:lnTo>
                  <a:lnTo>
                    <a:pt x="1576997" y="140449"/>
                  </a:lnTo>
                  <a:lnTo>
                    <a:pt x="0" y="284988"/>
                  </a:lnTo>
                  <a:lnTo>
                    <a:pt x="1524" y="294132"/>
                  </a:lnTo>
                  <a:lnTo>
                    <a:pt x="1606334" y="146964"/>
                  </a:lnTo>
                  <a:lnTo>
                    <a:pt x="1666265" y="160261"/>
                  </a:lnTo>
                  <a:lnTo>
                    <a:pt x="589788" y="284988"/>
                  </a:lnTo>
                  <a:lnTo>
                    <a:pt x="591312" y="294132"/>
                  </a:lnTo>
                  <a:lnTo>
                    <a:pt x="1693849" y="166395"/>
                  </a:lnTo>
                  <a:lnTo>
                    <a:pt x="1774482" y="184289"/>
                  </a:lnTo>
                  <a:lnTo>
                    <a:pt x="1109472" y="284988"/>
                  </a:lnTo>
                  <a:lnTo>
                    <a:pt x="1110996" y="294132"/>
                  </a:lnTo>
                  <a:lnTo>
                    <a:pt x="1799590" y="189865"/>
                  </a:lnTo>
                  <a:lnTo>
                    <a:pt x="1961184" y="225742"/>
                  </a:lnTo>
                  <a:lnTo>
                    <a:pt x="1706880" y="284988"/>
                  </a:lnTo>
                  <a:lnTo>
                    <a:pt x="1708404" y="294132"/>
                  </a:lnTo>
                  <a:lnTo>
                    <a:pt x="1983143" y="230619"/>
                  </a:lnTo>
                  <a:lnTo>
                    <a:pt x="2269236" y="294132"/>
                  </a:lnTo>
                  <a:lnTo>
                    <a:pt x="2270760" y="284988"/>
                  </a:lnTo>
                  <a:lnTo>
                    <a:pt x="2004250" y="225729"/>
                  </a:lnTo>
                  <a:lnTo>
                    <a:pt x="2148294" y="192430"/>
                  </a:lnTo>
                  <a:lnTo>
                    <a:pt x="2822435" y="294132"/>
                  </a:lnTo>
                  <a:lnTo>
                    <a:pt x="2823959" y="284988"/>
                  </a:lnTo>
                  <a:lnTo>
                    <a:pt x="2172792" y="186766"/>
                  </a:lnTo>
                  <a:lnTo>
                    <a:pt x="2260993" y="166370"/>
                  </a:lnTo>
                  <a:lnTo>
                    <a:pt x="3392411" y="294132"/>
                  </a:lnTo>
                  <a:lnTo>
                    <a:pt x="3393935" y="284988"/>
                  </a:lnTo>
                  <a:close/>
                </a:path>
                <a:path w="4026535" h="294639">
                  <a:moveTo>
                    <a:pt x="4026408" y="284988"/>
                  </a:moveTo>
                  <a:lnTo>
                    <a:pt x="2898825" y="42291"/>
                  </a:lnTo>
                  <a:lnTo>
                    <a:pt x="2899422" y="39624"/>
                  </a:lnTo>
                  <a:lnTo>
                    <a:pt x="2906268" y="9144"/>
                  </a:lnTo>
                  <a:lnTo>
                    <a:pt x="2823972" y="30480"/>
                  </a:lnTo>
                  <a:lnTo>
                    <a:pt x="2889504" y="83820"/>
                  </a:lnTo>
                  <a:lnTo>
                    <a:pt x="2896793" y="51333"/>
                  </a:lnTo>
                  <a:lnTo>
                    <a:pt x="4023360" y="294132"/>
                  </a:lnTo>
                  <a:lnTo>
                    <a:pt x="4026408" y="28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619" y="4561332"/>
              <a:ext cx="50292" cy="518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4561332"/>
              <a:ext cx="50292" cy="51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424" y="4561332"/>
              <a:ext cx="51816" cy="51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4561332"/>
              <a:ext cx="50292" cy="518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0" y="4561332"/>
              <a:ext cx="50292" cy="51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6" y="4561332"/>
              <a:ext cx="51816" cy="518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39695" y="2420111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52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644652" y="0"/>
                  </a:lnTo>
                  <a:lnTo>
                    <a:pt x="644652" y="431291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8171" y="2418587"/>
              <a:ext cx="647700" cy="436245"/>
            </a:xfrm>
            <a:custGeom>
              <a:avLst/>
              <a:gdLst/>
              <a:ahLst/>
              <a:cxnLst/>
              <a:rect l="l" t="t" r="r" b="b"/>
              <a:pathLst>
                <a:path w="647700" h="436244">
                  <a:moveTo>
                    <a:pt x="647700" y="435863"/>
                  </a:moveTo>
                  <a:lnTo>
                    <a:pt x="1524" y="435863"/>
                  </a:lnTo>
                  <a:lnTo>
                    <a:pt x="0" y="43434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47700" y="0"/>
                  </a:lnTo>
                  <a:lnTo>
                    <a:pt x="64770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431292"/>
                  </a:lnTo>
                  <a:lnTo>
                    <a:pt x="1524" y="431292"/>
                  </a:lnTo>
                  <a:lnTo>
                    <a:pt x="3048" y="432816"/>
                  </a:lnTo>
                  <a:lnTo>
                    <a:pt x="647700" y="432816"/>
                  </a:lnTo>
                  <a:lnTo>
                    <a:pt x="647700" y="435863"/>
                  </a:lnTo>
                  <a:close/>
                </a:path>
                <a:path w="647700" h="436244">
                  <a:moveTo>
                    <a:pt x="3048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3048" y="3048"/>
                  </a:lnTo>
                  <a:close/>
                </a:path>
                <a:path w="647700" h="436244">
                  <a:moveTo>
                    <a:pt x="644652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644652" y="1524"/>
                  </a:lnTo>
                  <a:lnTo>
                    <a:pt x="644652" y="3048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644652" y="1524"/>
                  </a:lnTo>
                  <a:lnTo>
                    <a:pt x="646175" y="3048"/>
                  </a:lnTo>
                  <a:lnTo>
                    <a:pt x="647700" y="3048"/>
                  </a:lnTo>
                  <a:lnTo>
                    <a:pt x="647700" y="431292"/>
                  </a:lnTo>
                  <a:lnTo>
                    <a:pt x="646175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3048"/>
                  </a:moveTo>
                  <a:lnTo>
                    <a:pt x="646175" y="3048"/>
                  </a:lnTo>
                  <a:lnTo>
                    <a:pt x="644652" y="1524"/>
                  </a:lnTo>
                  <a:lnTo>
                    <a:pt x="647700" y="1524"/>
                  </a:lnTo>
                  <a:lnTo>
                    <a:pt x="647700" y="3048"/>
                  </a:lnTo>
                  <a:close/>
                </a:path>
                <a:path w="647700" h="436244">
                  <a:moveTo>
                    <a:pt x="3048" y="432816"/>
                  </a:moveTo>
                  <a:lnTo>
                    <a:pt x="1524" y="431292"/>
                  </a:lnTo>
                  <a:lnTo>
                    <a:pt x="3048" y="431292"/>
                  </a:lnTo>
                  <a:lnTo>
                    <a:pt x="3048" y="432816"/>
                  </a:lnTo>
                  <a:close/>
                </a:path>
                <a:path w="647700" h="436244">
                  <a:moveTo>
                    <a:pt x="644652" y="432816"/>
                  </a:moveTo>
                  <a:lnTo>
                    <a:pt x="3048" y="432816"/>
                  </a:lnTo>
                  <a:lnTo>
                    <a:pt x="3048" y="431292"/>
                  </a:lnTo>
                  <a:lnTo>
                    <a:pt x="644652" y="431292"/>
                  </a:lnTo>
                  <a:lnTo>
                    <a:pt x="644652" y="432816"/>
                  </a:lnTo>
                  <a:close/>
                </a:path>
                <a:path w="647700" h="436244">
                  <a:moveTo>
                    <a:pt x="647700" y="432816"/>
                  </a:moveTo>
                  <a:lnTo>
                    <a:pt x="644652" y="432816"/>
                  </a:lnTo>
                  <a:lnTo>
                    <a:pt x="646175" y="431292"/>
                  </a:lnTo>
                  <a:lnTo>
                    <a:pt x="647700" y="431292"/>
                  </a:lnTo>
                  <a:lnTo>
                    <a:pt x="647700" y="432816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9683" y="2420124"/>
              <a:ext cx="645160" cy="431800"/>
            </a:xfrm>
            <a:custGeom>
              <a:avLst/>
              <a:gdLst/>
              <a:ahLst/>
              <a:cxnLst/>
              <a:rect l="l" t="t" r="r" b="b"/>
              <a:pathLst>
                <a:path w="645160" h="431800">
                  <a:moveTo>
                    <a:pt x="644664" y="214884"/>
                  </a:moveTo>
                  <a:lnTo>
                    <a:pt x="324624" y="214884"/>
                  </a:lnTo>
                  <a:lnTo>
                    <a:pt x="324624" y="0"/>
                  </a:lnTo>
                  <a:lnTo>
                    <a:pt x="321564" y="0"/>
                  </a:lnTo>
                  <a:lnTo>
                    <a:pt x="321564" y="214884"/>
                  </a:lnTo>
                  <a:lnTo>
                    <a:pt x="0" y="214884"/>
                  </a:lnTo>
                  <a:lnTo>
                    <a:pt x="0" y="217919"/>
                  </a:lnTo>
                  <a:lnTo>
                    <a:pt x="321564" y="217919"/>
                  </a:lnTo>
                  <a:lnTo>
                    <a:pt x="321564" y="431279"/>
                  </a:lnTo>
                  <a:lnTo>
                    <a:pt x="324624" y="431279"/>
                  </a:lnTo>
                  <a:lnTo>
                    <a:pt x="324624" y="217919"/>
                  </a:lnTo>
                  <a:lnTo>
                    <a:pt x="644664" y="217919"/>
                  </a:lnTo>
                  <a:lnTo>
                    <a:pt x="644664" y="214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5791" y="2481071"/>
              <a:ext cx="646430" cy="302260"/>
            </a:xfrm>
            <a:custGeom>
              <a:avLst/>
              <a:gdLst/>
              <a:ahLst/>
              <a:cxnLst/>
              <a:rect l="l" t="t" r="r" b="b"/>
              <a:pathLst>
                <a:path w="646430" h="302260">
                  <a:moveTo>
                    <a:pt x="400812" y="291084"/>
                  </a:moveTo>
                  <a:lnTo>
                    <a:pt x="400812" y="4571"/>
                  </a:lnTo>
                  <a:lnTo>
                    <a:pt x="405384" y="0"/>
                  </a:lnTo>
                  <a:lnTo>
                    <a:pt x="641604" y="0"/>
                  </a:lnTo>
                  <a:lnTo>
                    <a:pt x="646175" y="4571"/>
                  </a:lnTo>
                  <a:lnTo>
                    <a:pt x="646175" y="10668"/>
                  </a:lnTo>
                  <a:lnTo>
                    <a:pt x="420624" y="10668"/>
                  </a:lnTo>
                  <a:lnTo>
                    <a:pt x="409956" y="19812"/>
                  </a:lnTo>
                  <a:lnTo>
                    <a:pt x="420624" y="19812"/>
                  </a:lnTo>
                  <a:lnTo>
                    <a:pt x="420624" y="281940"/>
                  </a:lnTo>
                  <a:lnTo>
                    <a:pt x="409956" y="281940"/>
                  </a:lnTo>
                  <a:lnTo>
                    <a:pt x="400812" y="291084"/>
                  </a:lnTo>
                  <a:close/>
                </a:path>
                <a:path w="646430" h="302260">
                  <a:moveTo>
                    <a:pt x="420624" y="19812"/>
                  </a:moveTo>
                  <a:lnTo>
                    <a:pt x="409956" y="19812"/>
                  </a:lnTo>
                  <a:lnTo>
                    <a:pt x="420624" y="10668"/>
                  </a:lnTo>
                  <a:lnTo>
                    <a:pt x="420624" y="19812"/>
                  </a:lnTo>
                  <a:close/>
                </a:path>
                <a:path w="646430" h="302260">
                  <a:moveTo>
                    <a:pt x="626364" y="19812"/>
                  </a:moveTo>
                  <a:lnTo>
                    <a:pt x="420624" y="19812"/>
                  </a:lnTo>
                  <a:lnTo>
                    <a:pt x="420624" y="10668"/>
                  </a:lnTo>
                  <a:lnTo>
                    <a:pt x="626364" y="10668"/>
                  </a:lnTo>
                  <a:lnTo>
                    <a:pt x="626364" y="19812"/>
                  </a:lnTo>
                  <a:close/>
                </a:path>
                <a:path w="646430" h="302260">
                  <a:moveTo>
                    <a:pt x="646175" y="21335"/>
                  </a:moveTo>
                  <a:lnTo>
                    <a:pt x="626364" y="21335"/>
                  </a:lnTo>
                  <a:lnTo>
                    <a:pt x="626364" y="10668"/>
                  </a:lnTo>
                  <a:lnTo>
                    <a:pt x="637031" y="19812"/>
                  </a:lnTo>
                  <a:lnTo>
                    <a:pt x="646175" y="19812"/>
                  </a:lnTo>
                  <a:lnTo>
                    <a:pt x="646175" y="21335"/>
                  </a:lnTo>
                  <a:close/>
                </a:path>
                <a:path w="646430" h="302260">
                  <a:moveTo>
                    <a:pt x="646175" y="19812"/>
                  </a:moveTo>
                  <a:lnTo>
                    <a:pt x="637031" y="19812"/>
                  </a:lnTo>
                  <a:lnTo>
                    <a:pt x="626364" y="10668"/>
                  </a:lnTo>
                  <a:lnTo>
                    <a:pt x="646175" y="10668"/>
                  </a:lnTo>
                  <a:lnTo>
                    <a:pt x="646175" y="19812"/>
                  </a:lnTo>
                  <a:close/>
                </a:path>
                <a:path w="646430" h="302260">
                  <a:moveTo>
                    <a:pt x="416052" y="301752"/>
                  </a:moveTo>
                  <a:lnTo>
                    <a:pt x="0" y="301752"/>
                  </a:lnTo>
                  <a:lnTo>
                    <a:pt x="0" y="281940"/>
                  </a:lnTo>
                  <a:lnTo>
                    <a:pt x="400812" y="281940"/>
                  </a:lnTo>
                  <a:lnTo>
                    <a:pt x="400812" y="291084"/>
                  </a:lnTo>
                  <a:lnTo>
                    <a:pt x="420624" y="291084"/>
                  </a:lnTo>
                  <a:lnTo>
                    <a:pt x="420624" y="297180"/>
                  </a:lnTo>
                  <a:lnTo>
                    <a:pt x="416052" y="301752"/>
                  </a:lnTo>
                  <a:close/>
                </a:path>
                <a:path w="646430" h="302260">
                  <a:moveTo>
                    <a:pt x="420624" y="291084"/>
                  </a:moveTo>
                  <a:lnTo>
                    <a:pt x="400812" y="291084"/>
                  </a:lnTo>
                  <a:lnTo>
                    <a:pt x="409956" y="281940"/>
                  </a:lnTo>
                  <a:lnTo>
                    <a:pt x="420624" y="281940"/>
                  </a:lnTo>
                  <a:lnTo>
                    <a:pt x="420624" y="29108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375" y="2607564"/>
              <a:ext cx="495300" cy="373379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5188" y="1921763"/>
            <a:ext cx="888491" cy="38557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600509" y="2537460"/>
            <a:ext cx="177165" cy="210820"/>
            <a:chOff x="5600509" y="2537460"/>
            <a:chExt cx="177165" cy="21082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2537460"/>
              <a:ext cx="125730" cy="2103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54611" y="2596908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2545079"/>
            <a:ext cx="127063" cy="1524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0203" y="2586227"/>
            <a:ext cx="165925" cy="9143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454139" y="2526792"/>
            <a:ext cx="459105" cy="212090"/>
            <a:chOff x="6454139" y="2526792"/>
            <a:chExt cx="459105" cy="212090"/>
          </a:xfrm>
        </p:grpSpPr>
        <p:sp>
          <p:nvSpPr>
            <p:cNvPr id="30" name="object 30"/>
            <p:cNvSpPr/>
            <p:nvPr/>
          </p:nvSpPr>
          <p:spPr>
            <a:xfrm>
              <a:off x="6454139" y="2526792"/>
              <a:ext cx="459105" cy="212090"/>
            </a:xfrm>
            <a:custGeom>
              <a:avLst/>
              <a:gdLst/>
              <a:ahLst/>
              <a:cxnLst/>
              <a:rect l="l" t="t" r="r" b="b"/>
              <a:pathLst>
                <a:path w="459104" h="212089">
                  <a:moveTo>
                    <a:pt x="390144" y="211836"/>
                  </a:moveTo>
                  <a:lnTo>
                    <a:pt x="387096" y="211836"/>
                  </a:lnTo>
                  <a:lnTo>
                    <a:pt x="387096" y="204216"/>
                  </a:lnTo>
                  <a:lnTo>
                    <a:pt x="388620" y="204216"/>
                  </a:lnTo>
                  <a:lnTo>
                    <a:pt x="396311" y="203644"/>
                  </a:lnTo>
                  <a:lnTo>
                    <a:pt x="423100" y="175783"/>
                  </a:lnTo>
                  <a:lnTo>
                    <a:pt x="423672" y="166116"/>
                  </a:lnTo>
                  <a:lnTo>
                    <a:pt x="423672" y="161543"/>
                  </a:lnTo>
                  <a:lnTo>
                    <a:pt x="422148" y="155448"/>
                  </a:lnTo>
                  <a:lnTo>
                    <a:pt x="419100" y="140208"/>
                  </a:lnTo>
                  <a:lnTo>
                    <a:pt x="419100" y="124968"/>
                  </a:lnTo>
                  <a:lnTo>
                    <a:pt x="420624" y="118872"/>
                  </a:lnTo>
                  <a:lnTo>
                    <a:pt x="428244" y="111252"/>
                  </a:lnTo>
                  <a:lnTo>
                    <a:pt x="432816" y="108204"/>
                  </a:lnTo>
                  <a:lnTo>
                    <a:pt x="437388" y="106680"/>
                  </a:lnTo>
                  <a:lnTo>
                    <a:pt x="437388" y="105156"/>
                  </a:lnTo>
                  <a:lnTo>
                    <a:pt x="423672" y="96012"/>
                  </a:lnTo>
                  <a:lnTo>
                    <a:pt x="420624" y="91440"/>
                  </a:lnTo>
                  <a:lnTo>
                    <a:pt x="419100" y="86868"/>
                  </a:lnTo>
                  <a:lnTo>
                    <a:pt x="419100" y="71628"/>
                  </a:lnTo>
                  <a:lnTo>
                    <a:pt x="423672" y="48768"/>
                  </a:lnTo>
                  <a:lnTo>
                    <a:pt x="423672" y="44196"/>
                  </a:lnTo>
                  <a:lnTo>
                    <a:pt x="403288" y="9906"/>
                  </a:lnTo>
                  <a:lnTo>
                    <a:pt x="388620" y="7620"/>
                  </a:lnTo>
                  <a:lnTo>
                    <a:pt x="387096" y="7620"/>
                  </a:lnTo>
                  <a:lnTo>
                    <a:pt x="387096" y="0"/>
                  </a:lnTo>
                  <a:lnTo>
                    <a:pt x="390144" y="0"/>
                  </a:lnTo>
                  <a:lnTo>
                    <a:pt x="402121" y="619"/>
                  </a:lnTo>
                  <a:lnTo>
                    <a:pt x="438721" y="26098"/>
                  </a:lnTo>
                  <a:lnTo>
                    <a:pt x="441960" y="51816"/>
                  </a:lnTo>
                  <a:lnTo>
                    <a:pt x="437388" y="74676"/>
                  </a:lnTo>
                  <a:lnTo>
                    <a:pt x="437388" y="88392"/>
                  </a:lnTo>
                  <a:lnTo>
                    <a:pt x="438912" y="92964"/>
                  </a:lnTo>
                  <a:lnTo>
                    <a:pt x="445008" y="99060"/>
                  </a:lnTo>
                  <a:lnTo>
                    <a:pt x="451104" y="100584"/>
                  </a:lnTo>
                  <a:lnTo>
                    <a:pt x="458724" y="100584"/>
                  </a:lnTo>
                  <a:lnTo>
                    <a:pt x="458724" y="109728"/>
                  </a:lnTo>
                  <a:lnTo>
                    <a:pt x="451104" y="109728"/>
                  </a:lnTo>
                  <a:lnTo>
                    <a:pt x="445008" y="112776"/>
                  </a:lnTo>
                  <a:lnTo>
                    <a:pt x="438912" y="118872"/>
                  </a:lnTo>
                  <a:lnTo>
                    <a:pt x="437388" y="123444"/>
                  </a:lnTo>
                  <a:lnTo>
                    <a:pt x="437388" y="135636"/>
                  </a:lnTo>
                  <a:lnTo>
                    <a:pt x="441960" y="158495"/>
                  </a:lnTo>
                  <a:lnTo>
                    <a:pt x="441849" y="166116"/>
                  </a:lnTo>
                  <a:lnTo>
                    <a:pt x="422076" y="204763"/>
                  </a:lnTo>
                  <a:lnTo>
                    <a:pt x="402121" y="211002"/>
                  </a:lnTo>
                  <a:lnTo>
                    <a:pt x="390144" y="211836"/>
                  </a:lnTo>
                  <a:close/>
                </a:path>
                <a:path w="459104" h="212089">
                  <a:moveTo>
                    <a:pt x="71628" y="211836"/>
                  </a:moveTo>
                  <a:lnTo>
                    <a:pt x="68580" y="211836"/>
                  </a:lnTo>
                  <a:lnTo>
                    <a:pt x="56626" y="211002"/>
                  </a:lnTo>
                  <a:lnTo>
                    <a:pt x="20192" y="185547"/>
                  </a:lnTo>
                  <a:lnTo>
                    <a:pt x="16763" y="158495"/>
                  </a:lnTo>
                  <a:lnTo>
                    <a:pt x="21335" y="135636"/>
                  </a:lnTo>
                  <a:lnTo>
                    <a:pt x="21335" y="121920"/>
                  </a:lnTo>
                  <a:lnTo>
                    <a:pt x="19811" y="118872"/>
                  </a:lnTo>
                  <a:lnTo>
                    <a:pt x="16763" y="115824"/>
                  </a:lnTo>
                  <a:lnTo>
                    <a:pt x="13715" y="111252"/>
                  </a:lnTo>
                  <a:lnTo>
                    <a:pt x="7619" y="109728"/>
                  </a:lnTo>
                  <a:lnTo>
                    <a:pt x="0" y="109728"/>
                  </a:lnTo>
                  <a:lnTo>
                    <a:pt x="0" y="100584"/>
                  </a:lnTo>
                  <a:lnTo>
                    <a:pt x="7619" y="100584"/>
                  </a:lnTo>
                  <a:lnTo>
                    <a:pt x="13715" y="99060"/>
                  </a:lnTo>
                  <a:lnTo>
                    <a:pt x="19811" y="92964"/>
                  </a:lnTo>
                  <a:lnTo>
                    <a:pt x="21335" y="88392"/>
                  </a:lnTo>
                  <a:lnTo>
                    <a:pt x="21335" y="74676"/>
                  </a:lnTo>
                  <a:lnTo>
                    <a:pt x="16763" y="51816"/>
                  </a:lnTo>
                  <a:lnTo>
                    <a:pt x="16887" y="44196"/>
                  </a:lnTo>
                  <a:lnTo>
                    <a:pt x="37290" y="6429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7620"/>
                  </a:lnTo>
                  <a:lnTo>
                    <a:pt x="70104" y="7620"/>
                  </a:lnTo>
                  <a:lnTo>
                    <a:pt x="62412" y="8191"/>
                  </a:lnTo>
                  <a:lnTo>
                    <a:pt x="35052" y="44196"/>
                  </a:lnTo>
                  <a:lnTo>
                    <a:pt x="35052" y="48768"/>
                  </a:lnTo>
                  <a:lnTo>
                    <a:pt x="39623" y="71628"/>
                  </a:lnTo>
                  <a:lnTo>
                    <a:pt x="39623" y="86868"/>
                  </a:lnTo>
                  <a:lnTo>
                    <a:pt x="38100" y="91440"/>
                  </a:lnTo>
                  <a:lnTo>
                    <a:pt x="35052" y="96012"/>
                  </a:lnTo>
                  <a:lnTo>
                    <a:pt x="25908" y="102108"/>
                  </a:lnTo>
                  <a:lnTo>
                    <a:pt x="21335" y="103632"/>
                  </a:lnTo>
                  <a:lnTo>
                    <a:pt x="21335" y="106680"/>
                  </a:lnTo>
                  <a:lnTo>
                    <a:pt x="25908" y="108204"/>
                  </a:lnTo>
                  <a:lnTo>
                    <a:pt x="30480" y="111252"/>
                  </a:lnTo>
                  <a:lnTo>
                    <a:pt x="38100" y="118872"/>
                  </a:lnTo>
                  <a:lnTo>
                    <a:pt x="39623" y="124968"/>
                  </a:lnTo>
                  <a:lnTo>
                    <a:pt x="39623" y="140208"/>
                  </a:lnTo>
                  <a:lnTo>
                    <a:pt x="36576" y="155448"/>
                  </a:lnTo>
                  <a:lnTo>
                    <a:pt x="35052" y="161543"/>
                  </a:lnTo>
                  <a:lnTo>
                    <a:pt x="35052" y="166116"/>
                  </a:lnTo>
                  <a:lnTo>
                    <a:pt x="55435" y="201930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1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5637" y="2543555"/>
              <a:ext cx="147769" cy="1844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59" y="2543556"/>
              <a:ext cx="86868" cy="15392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36726" y="2537460"/>
            <a:ext cx="1026699" cy="16154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00509" y="3144011"/>
            <a:ext cx="175895" cy="210820"/>
            <a:chOff x="5600509" y="3144011"/>
            <a:chExt cx="175895" cy="21082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09" y="3144011"/>
              <a:ext cx="125730" cy="2103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53100" y="3203460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38634" y="3151632"/>
            <a:ext cx="127063" cy="1524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00203" y="3192780"/>
            <a:ext cx="165925" cy="9143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463283" y="3134867"/>
            <a:ext cx="451484" cy="210820"/>
            <a:chOff x="6463283" y="3134867"/>
            <a:chExt cx="451484" cy="210820"/>
          </a:xfrm>
        </p:grpSpPr>
        <p:sp>
          <p:nvSpPr>
            <p:cNvPr id="40" name="object 40"/>
            <p:cNvSpPr/>
            <p:nvPr/>
          </p:nvSpPr>
          <p:spPr>
            <a:xfrm>
              <a:off x="6463283" y="3134867"/>
              <a:ext cx="451484" cy="210820"/>
            </a:xfrm>
            <a:custGeom>
              <a:avLst/>
              <a:gdLst/>
              <a:ahLst/>
              <a:cxnLst/>
              <a:rect l="l" t="t" r="r" b="b"/>
              <a:pathLst>
                <a:path w="451484" h="210820">
                  <a:moveTo>
                    <a:pt x="382524" y="210312"/>
                  </a:moveTo>
                  <a:lnTo>
                    <a:pt x="379476" y="202692"/>
                  </a:lnTo>
                  <a:lnTo>
                    <a:pt x="392096" y="197238"/>
                  </a:lnTo>
                  <a:lnTo>
                    <a:pt x="402717" y="189928"/>
                  </a:lnTo>
                  <a:lnTo>
                    <a:pt x="424219" y="154852"/>
                  </a:lnTo>
                  <a:lnTo>
                    <a:pt x="431292" y="103632"/>
                  </a:lnTo>
                  <a:lnTo>
                    <a:pt x="430458" y="85939"/>
                  </a:lnTo>
                  <a:lnTo>
                    <a:pt x="419100" y="41148"/>
                  </a:lnTo>
                  <a:lnTo>
                    <a:pt x="392096" y="13073"/>
                  </a:lnTo>
                  <a:lnTo>
                    <a:pt x="379476" y="7620"/>
                  </a:lnTo>
                  <a:lnTo>
                    <a:pt x="382524" y="0"/>
                  </a:lnTo>
                  <a:lnTo>
                    <a:pt x="422814" y="23145"/>
                  </a:lnTo>
                  <a:lnTo>
                    <a:pt x="446532" y="67437"/>
                  </a:lnTo>
                  <a:lnTo>
                    <a:pt x="451104" y="105156"/>
                  </a:lnTo>
                  <a:lnTo>
                    <a:pt x="449961" y="124872"/>
                  </a:lnTo>
                  <a:lnTo>
                    <a:pt x="432816" y="173736"/>
                  </a:lnTo>
                  <a:lnTo>
                    <a:pt x="398311" y="205454"/>
                  </a:lnTo>
                  <a:lnTo>
                    <a:pt x="382524" y="210312"/>
                  </a:lnTo>
                  <a:close/>
                </a:path>
                <a:path w="451484" h="210820">
                  <a:moveTo>
                    <a:pt x="67056" y="210312"/>
                  </a:moveTo>
                  <a:lnTo>
                    <a:pt x="26765" y="187166"/>
                  </a:lnTo>
                  <a:lnTo>
                    <a:pt x="3809" y="142875"/>
                  </a:lnTo>
                  <a:lnTo>
                    <a:pt x="0" y="105156"/>
                  </a:lnTo>
                  <a:lnTo>
                    <a:pt x="904" y="85439"/>
                  </a:lnTo>
                  <a:lnTo>
                    <a:pt x="16763" y="36576"/>
                  </a:lnTo>
                  <a:lnTo>
                    <a:pt x="51911" y="4857"/>
                  </a:lnTo>
                  <a:lnTo>
                    <a:pt x="67056" y="0"/>
                  </a:lnTo>
                  <a:lnTo>
                    <a:pt x="70104" y="7620"/>
                  </a:lnTo>
                  <a:lnTo>
                    <a:pt x="58150" y="13073"/>
                  </a:lnTo>
                  <a:lnTo>
                    <a:pt x="47625" y="20383"/>
                  </a:lnTo>
                  <a:lnTo>
                    <a:pt x="26003" y="54554"/>
                  </a:lnTo>
                  <a:lnTo>
                    <a:pt x="18287" y="103632"/>
                  </a:lnTo>
                  <a:lnTo>
                    <a:pt x="19145" y="122229"/>
                  </a:lnTo>
                  <a:lnTo>
                    <a:pt x="32004" y="169164"/>
                  </a:lnTo>
                  <a:lnTo>
                    <a:pt x="70104" y="202692"/>
                  </a:lnTo>
                  <a:lnTo>
                    <a:pt x="67056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0209" y="3150108"/>
              <a:ext cx="149294" cy="1844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3031" y="3150108"/>
              <a:ext cx="86868" cy="153924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42727" y="3144011"/>
            <a:ext cx="843914" cy="210312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598985" y="3765803"/>
            <a:ext cx="175895" cy="210820"/>
            <a:chOff x="5598985" y="3765803"/>
            <a:chExt cx="175895" cy="210820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3765803"/>
              <a:ext cx="125730" cy="2103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51563" y="3825252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7110" y="3773423"/>
            <a:ext cx="127063" cy="152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98679" y="3814572"/>
            <a:ext cx="165925" cy="91439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6461760" y="3756659"/>
            <a:ext cx="623570" cy="212090"/>
            <a:chOff x="6461760" y="3756659"/>
            <a:chExt cx="623570" cy="212090"/>
          </a:xfrm>
        </p:grpSpPr>
        <p:sp>
          <p:nvSpPr>
            <p:cNvPr id="50" name="object 50"/>
            <p:cNvSpPr/>
            <p:nvPr/>
          </p:nvSpPr>
          <p:spPr>
            <a:xfrm>
              <a:off x="6461760" y="3756659"/>
              <a:ext cx="623570" cy="212090"/>
            </a:xfrm>
            <a:custGeom>
              <a:avLst/>
              <a:gdLst/>
              <a:ahLst/>
              <a:cxnLst/>
              <a:rect l="l" t="t" r="r" b="b"/>
              <a:pathLst>
                <a:path w="623570" h="212089">
                  <a:moveTo>
                    <a:pt x="70104" y="9144"/>
                  </a:moveTo>
                  <a:lnTo>
                    <a:pt x="67056" y="0"/>
                  </a:lnTo>
                  <a:lnTo>
                    <a:pt x="51904" y="5715"/>
                  </a:lnTo>
                  <a:lnTo>
                    <a:pt x="38481" y="13716"/>
                  </a:lnTo>
                  <a:lnTo>
                    <a:pt x="8991" y="52031"/>
                  </a:lnTo>
                  <a:lnTo>
                    <a:pt x="0" y="106680"/>
                  </a:lnTo>
                  <a:lnTo>
                    <a:pt x="901" y="125539"/>
                  </a:lnTo>
                  <a:lnTo>
                    <a:pt x="16764" y="175260"/>
                  </a:lnTo>
                  <a:lnTo>
                    <a:pt x="51904" y="206121"/>
                  </a:lnTo>
                  <a:lnTo>
                    <a:pt x="67056" y="211836"/>
                  </a:lnTo>
                  <a:lnTo>
                    <a:pt x="70104" y="202692"/>
                  </a:lnTo>
                  <a:lnTo>
                    <a:pt x="57505" y="197891"/>
                  </a:lnTo>
                  <a:lnTo>
                    <a:pt x="47053" y="190500"/>
                  </a:lnTo>
                  <a:lnTo>
                    <a:pt x="25996" y="155740"/>
                  </a:lnTo>
                  <a:lnTo>
                    <a:pt x="18288" y="105156"/>
                  </a:lnTo>
                  <a:lnTo>
                    <a:pt x="19138" y="86829"/>
                  </a:lnTo>
                  <a:lnTo>
                    <a:pt x="32004" y="42672"/>
                  </a:lnTo>
                  <a:lnTo>
                    <a:pt x="58140" y="13957"/>
                  </a:lnTo>
                  <a:lnTo>
                    <a:pt x="70104" y="9144"/>
                  </a:lnTo>
                  <a:close/>
                </a:path>
                <a:path w="623570" h="212089">
                  <a:moveTo>
                    <a:pt x="228777" y="96024"/>
                  </a:moveTo>
                  <a:lnTo>
                    <a:pt x="91236" y="96024"/>
                  </a:lnTo>
                  <a:lnTo>
                    <a:pt x="91236" y="111252"/>
                  </a:lnTo>
                  <a:lnTo>
                    <a:pt x="228777" y="111252"/>
                  </a:lnTo>
                  <a:lnTo>
                    <a:pt x="228777" y="96024"/>
                  </a:lnTo>
                  <a:close/>
                </a:path>
                <a:path w="623570" h="212089">
                  <a:moveTo>
                    <a:pt x="623316" y="106680"/>
                  </a:moveTo>
                  <a:lnTo>
                    <a:pt x="618744" y="68770"/>
                  </a:lnTo>
                  <a:lnTo>
                    <a:pt x="595020" y="24003"/>
                  </a:lnTo>
                  <a:lnTo>
                    <a:pt x="554736" y="0"/>
                  </a:lnTo>
                  <a:lnTo>
                    <a:pt x="551688" y="9144"/>
                  </a:lnTo>
                  <a:lnTo>
                    <a:pt x="564299" y="13957"/>
                  </a:lnTo>
                  <a:lnTo>
                    <a:pt x="574929" y="21336"/>
                  </a:lnTo>
                  <a:lnTo>
                    <a:pt x="596430" y="55867"/>
                  </a:lnTo>
                  <a:lnTo>
                    <a:pt x="603504" y="105156"/>
                  </a:lnTo>
                  <a:lnTo>
                    <a:pt x="602665" y="123736"/>
                  </a:lnTo>
                  <a:lnTo>
                    <a:pt x="591312" y="169164"/>
                  </a:lnTo>
                  <a:lnTo>
                    <a:pt x="564299" y="197891"/>
                  </a:lnTo>
                  <a:lnTo>
                    <a:pt x="551688" y="202692"/>
                  </a:lnTo>
                  <a:lnTo>
                    <a:pt x="554736" y="211836"/>
                  </a:lnTo>
                  <a:lnTo>
                    <a:pt x="595236" y="187833"/>
                  </a:lnTo>
                  <a:lnTo>
                    <a:pt x="618744" y="143256"/>
                  </a:lnTo>
                  <a:lnTo>
                    <a:pt x="622173" y="125539"/>
                  </a:lnTo>
                  <a:lnTo>
                    <a:pt x="623316" y="10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60" y="3771899"/>
              <a:ext cx="86868" cy="1539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836663" y="3899915"/>
              <a:ext cx="33655" cy="56515"/>
            </a:xfrm>
            <a:custGeom>
              <a:avLst/>
              <a:gdLst/>
              <a:ahLst/>
              <a:cxnLst/>
              <a:rect l="l" t="t" r="r" b="b"/>
              <a:pathLst>
                <a:path w="33654" h="56514">
                  <a:moveTo>
                    <a:pt x="6000" y="56387"/>
                  </a:moveTo>
                  <a:lnTo>
                    <a:pt x="0" y="49625"/>
                  </a:lnTo>
                  <a:lnTo>
                    <a:pt x="4000" y="46101"/>
                  </a:lnTo>
                  <a:lnTo>
                    <a:pt x="6858" y="42957"/>
                  </a:lnTo>
                  <a:lnTo>
                    <a:pt x="10477" y="37242"/>
                  </a:lnTo>
                  <a:lnTo>
                    <a:pt x="11811" y="34004"/>
                  </a:lnTo>
                  <a:lnTo>
                    <a:pt x="13335" y="26765"/>
                  </a:lnTo>
                  <a:lnTo>
                    <a:pt x="13716" y="22193"/>
                  </a:lnTo>
                  <a:lnTo>
                    <a:pt x="13716" y="11144"/>
                  </a:lnTo>
                  <a:lnTo>
                    <a:pt x="13239" y="5619"/>
                  </a:lnTo>
                  <a:lnTo>
                    <a:pt x="12192" y="0"/>
                  </a:lnTo>
                  <a:lnTo>
                    <a:pt x="31908" y="0"/>
                  </a:lnTo>
                  <a:lnTo>
                    <a:pt x="33051" y="5334"/>
                  </a:lnTo>
                  <a:lnTo>
                    <a:pt x="33528" y="10382"/>
                  </a:lnTo>
                  <a:lnTo>
                    <a:pt x="33528" y="20669"/>
                  </a:lnTo>
                  <a:lnTo>
                    <a:pt x="32670" y="25431"/>
                  </a:lnTo>
                  <a:lnTo>
                    <a:pt x="29051" y="33909"/>
                  </a:lnTo>
                  <a:lnTo>
                    <a:pt x="26193" y="38195"/>
                  </a:lnTo>
                  <a:lnTo>
                    <a:pt x="22193" y="42386"/>
                  </a:lnTo>
                  <a:lnTo>
                    <a:pt x="18288" y="46672"/>
                  </a:lnTo>
                  <a:lnTo>
                    <a:pt x="12858" y="51339"/>
                  </a:lnTo>
                  <a:lnTo>
                    <a:pt x="6000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3719" y="3771899"/>
              <a:ext cx="86868" cy="153924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7365682" y="3765803"/>
            <a:ext cx="511175" cy="161925"/>
          </a:xfrm>
          <a:custGeom>
            <a:avLst/>
            <a:gdLst/>
            <a:ahLst/>
            <a:cxnLst/>
            <a:rect l="l" t="t" r="r" b="b"/>
            <a:pathLst>
              <a:path w="511175" h="161925">
                <a:moveTo>
                  <a:pt x="10667" y="45720"/>
                </a:moveTo>
                <a:lnTo>
                  <a:pt x="0" y="45720"/>
                </a:lnTo>
                <a:lnTo>
                  <a:pt x="8382" y="7620"/>
                </a:lnTo>
                <a:lnTo>
                  <a:pt x="124872" y="7620"/>
                </a:lnTo>
                <a:lnTo>
                  <a:pt x="122539" y="18288"/>
                </a:lnTo>
                <a:lnTo>
                  <a:pt x="40005" y="18288"/>
                </a:lnTo>
                <a:lnTo>
                  <a:pt x="35433" y="18383"/>
                </a:lnTo>
                <a:lnTo>
                  <a:pt x="14668" y="37338"/>
                </a:lnTo>
                <a:lnTo>
                  <a:pt x="10667" y="45720"/>
                </a:lnTo>
                <a:close/>
              </a:path>
              <a:path w="511175" h="161925">
                <a:moveTo>
                  <a:pt x="58674" y="160020"/>
                </a:moveTo>
                <a:lnTo>
                  <a:pt x="11716" y="160020"/>
                </a:lnTo>
                <a:lnTo>
                  <a:pt x="12953" y="153924"/>
                </a:lnTo>
                <a:lnTo>
                  <a:pt x="15906" y="153543"/>
                </a:lnTo>
                <a:lnTo>
                  <a:pt x="18097" y="152971"/>
                </a:lnTo>
                <a:lnTo>
                  <a:pt x="19526" y="152209"/>
                </a:lnTo>
                <a:lnTo>
                  <a:pt x="20955" y="151542"/>
                </a:lnTo>
                <a:lnTo>
                  <a:pt x="22193" y="150399"/>
                </a:lnTo>
                <a:lnTo>
                  <a:pt x="23241" y="148875"/>
                </a:lnTo>
                <a:lnTo>
                  <a:pt x="24383" y="147351"/>
                </a:lnTo>
                <a:lnTo>
                  <a:pt x="25431" y="144970"/>
                </a:lnTo>
                <a:lnTo>
                  <a:pt x="26546" y="141351"/>
                </a:lnTo>
                <a:lnTo>
                  <a:pt x="27622" y="138303"/>
                </a:lnTo>
                <a:lnTo>
                  <a:pt x="28861" y="133254"/>
                </a:lnTo>
                <a:lnTo>
                  <a:pt x="30289" y="126492"/>
                </a:lnTo>
                <a:lnTo>
                  <a:pt x="54197" y="18288"/>
                </a:lnTo>
                <a:lnTo>
                  <a:pt x="74294" y="18288"/>
                </a:lnTo>
                <a:lnTo>
                  <a:pt x="49434" y="130206"/>
                </a:lnTo>
                <a:lnTo>
                  <a:pt x="48958" y="132492"/>
                </a:lnTo>
                <a:lnTo>
                  <a:pt x="48672" y="134112"/>
                </a:lnTo>
                <a:lnTo>
                  <a:pt x="48482" y="135826"/>
                </a:lnTo>
                <a:lnTo>
                  <a:pt x="48196" y="137636"/>
                </a:lnTo>
                <a:lnTo>
                  <a:pt x="47815" y="141351"/>
                </a:lnTo>
                <a:lnTo>
                  <a:pt x="47820" y="147351"/>
                </a:lnTo>
                <a:lnTo>
                  <a:pt x="48101" y="148685"/>
                </a:lnTo>
                <a:lnTo>
                  <a:pt x="48863" y="149923"/>
                </a:lnTo>
                <a:lnTo>
                  <a:pt x="49625" y="151257"/>
                </a:lnTo>
                <a:lnTo>
                  <a:pt x="50768" y="152114"/>
                </a:lnTo>
                <a:lnTo>
                  <a:pt x="52292" y="152686"/>
                </a:lnTo>
                <a:lnTo>
                  <a:pt x="53816" y="153352"/>
                </a:lnTo>
                <a:lnTo>
                  <a:pt x="56293" y="153733"/>
                </a:lnTo>
                <a:lnTo>
                  <a:pt x="59912" y="153924"/>
                </a:lnTo>
                <a:lnTo>
                  <a:pt x="58674" y="160020"/>
                </a:lnTo>
                <a:close/>
              </a:path>
              <a:path w="511175" h="161925">
                <a:moveTo>
                  <a:pt x="116205" y="47244"/>
                </a:moveTo>
                <a:lnTo>
                  <a:pt x="105441" y="47244"/>
                </a:lnTo>
                <a:lnTo>
                  <a:pt x="105334" y="37338"/>
                </a:lnTo>
                <a:lnTo>
                  <a:pt x="105251" y="35052"/>
                </a:lnTo>
                <a:lnTo>
                  <a:pt x="104489" y="27908"/>
                </a:lnTo>
                <a:lnTo>
                  <a:pt x="103822" y="25146"/>
                </a:lnTo>
                <a:lnTo>
                  <a:pt x="102775" y="23241"/>
                </a:lnTo>
                <a:lnTo>
                  <a:pt x="101822" y="21431"/>
                </a:lnTo>
                <a:lnTo>
                  <a:pt x="90868" y="18288"/>
                </a:lnTo>
                <a:lnTo>
                  <a:pt x="122539" y="18288"/>
                </a:lnTo>
                <a:lnTo>
                  <a:pt x="116205" y="47244"/>
                </a:lnTo>
                <a:close/>
              </a:path>
              <a:path w="511175" h="161925">
                <a:moveTo>
                  <a:pt x="172497" y="161544"/>
                </a:moveTo>
                <a:lnTo>
                  <a:pt x="157067" y="161544"/>
                </a:lnTo>
                <a:lnTo>
                  <a:pt x="150780" y="158591"/>
                </a:lnTo>
                <a:lnTo>
                  <a:pt x="139541" y="126492"/>
                </a:lnTo>
                <a:lnTo>
                  <a:pt x="140020" y="117078"/>
                </a:lnTo>
                <a:lnTo>
                  <a:pt x="156007" y="74176"/>
                </a:lnTo>
                <a:lnTo>
                  <a:pt x="189179" y="52512"/>
                </a:lnTo>
                <a:lnTo>
                  <a:pt x="197072" y="51816"/>
                </a:lnTo>
                <a:lnTo>
                  <a:pt x="202025" y="51911"/>
                </a:lnTo>
                <a:lnTo>
                  <a:pt x="206501" y="52482"/>
                </a:lnTo>
                <a:lnTo>
                  <a:pt x="214883" y="54768"/>
                </a:lnTo>
                <a:lnTo>
                  <a:pt x="219265" y="56769"/>
                </a:lnTo>
                <a:lnTo>
                  <a:pt x="223647" y="59531"/>
                </a:lnTo>
                <a:lnTo>
                  <a:pt x="239710" y="59531"/>
                </a:lnTo>
                <a:lnTo>
                  <a:pt x="239379" y="60960"/>
                </a:lnTo>
                <a:lnTo>
                  <a:pt x="199358" y="60960"/>
                </a:lnTo>
                <a:lnTo>
                  <a:pt x="191738" y="61055"/>
                </a:lnTo>
                <a:lnTo>
                  <a:pt x="164401" y="94583"/>
                </a:lnTo>
                <a:lnTo>
                  <a:pt x="159258" y="132873"/>
                </a:lnTo>
                <a:lnTo>
                  <a:pt x="160401" y="138588"/>
                </a:lnTo>
                <a:lnTo>
                  <a:pt x="162496" y="142303"/>
                </a:lnTo>
                <a:lnTo>
                  <a:pt x="164592" y="146113"/>
                </a:lnTo>
                <a:lnTo>
                  <a:pt x="168116" y="147923"/>
                </a:lnTo>
                <a:lnTo>
                  <a:pt x="192475" y="147923"/>
                </a:lnTo>
                <a:lnTo>
                  <a:pt x="190495" y="150018"/>
                </a:lnTo>
                <a:lnTo>
                  <a:pt x="185642" y="154209"/>
                </a:lnTo>
                <a:lnTo>
                  <a:pt x="179260" y="159162"/>
                </a:lnTo>
                <a:lnTo>
                  <a:pt x="172497" y="161544"/>
                </a:lnTo>
                <a:close/>
              </a:path>
              <a:path w="511175" h="161925">
                <a:moveTo>
                  <a:pt x="239710" y="59531"/>
                </a:moveTo>
                <a:lnTo>
                  <a:pt x="223647" y="59531"/>
                </a:lnTo>
                <a:lnTo>
                  <a:pt x="233933" y="51816"/>
                </a:lnTo>
                <a:lnTo>
                  <a:pt x="241077" y="53625"/>
                </a:lnTo>
                <a:lnTo>
                  <a:pt x="239710" y="59531"/>
                </a:lnTo>
                <a:close/>
              </a:path>
              <a:path w="511175" h="161925">
                <a:moveTo>
                  <a:pt x="192475" y="147923"/>
                </a:moveTo>
                <a:lnTo>
                  <a:pt x="178022" y="147923"/>
                </a:lnTo>
                <a:lnTo>
                  <a:pt x="182880" y="145828"/>
                </a:lnTo>
                <a:lnTo>
                  <a:pt x="187642" y="141637"/>
                </a:lnTo>
                <a:lnTo>
                  <a:pt x="211042" y="104469"/>
                </a:lnTo>
                <a:lnTo>
                  <a:pt x="213836" y="92297"/>
                </a:lnTo>
                <a:lnTo>
                  <a:pt x="214598" y="89439"/>
                </a:lnTo>
                <a:lnTo>
                  <a:pt x="215074" y="86868"/>
                </a:lnTo>
                <a:lnTo>
                  <a:pt x="215455" y="82486"/>
                </a:lnTo>
                <a:lnTo>
                  <a:pt x="215550" y="71818"/>
                </a:lnTo>
                <a:lnTo>
                  <a:pt x="214312" y="67627"/>
                </a:lnTo>
                <a:lnTo>
                  <a:pt x="211835" y="64960"/>
                </a:lnTo>
                <a:lnTo>
                  <a:pt x="209359" y="62388"/>
                </a:lnTo>
                <a:lnTo>
                  <a:pt x="205263" y="61055"/>
                </a:lnTo>
                <a:lnTo>
                  <a:pt x="199358" y="60960"/>
                </a:lnTo>
                <a:lnTo>
                  <a:pt x="239379" y="60960"/>
                </a:lnTo>
                <a:lnTo>
                  <a:pt x="224695" y="124396"/>
                </a:lnTo>
                <a:lnTo>
                  <a:pt x="223226" y="130873"/>
                </a:lnTo>
                <a:lnTo>
                  <a:pt x="205930" y="130873"/>
                </a:lnTo>
                <a:lnTo>
                  <a:pt x="200644" y="138337"/>
                </a:lnTo>
                <a:lnTo>
                  <a:pt x="195444" y="144780"/>
                </a:lnTo>
                <a:lnTo>
                  <a:pt x="192475" y="147923"/>
                </a:lnTo>
                <a:close/>
              </a:path>
              <a:path w="511175" h="161925">
                <a:moveTo>
                  <a:pt x="225551" y="161544"/>
                </a:moveTo>
                <a:lnTo>
                  <a:pt x="215455" y="161544"/>
                </a:lnTo>
                <a:lnTo>
                  <a:pt x="211741" y="160115"/>
                </a:lnTo>
                <a:lnTo>
                  <a:pt x="208978" y="157067"/>
                </a:lnTo>
                <a:lnTo>
                  <a:pt x="206216" y="154114"/>
                </a:lnTo>
                <a:lnTo>
                  <a:pt x="204787" y="150018"/>
                </a:lnTo>
                <a:lnTo>
                  <a:pt x="204787" y="140874"/>
                </a:lnTo>
                <a:lnTo>
                  <a:pt x="205645" y="136588"/>
                </a:lnTo>
                <a:lnTo>
                  <a:pt x="207359" y="131826"/>
                </a:lnTo>
                <a:lnTo>
                  <a:pt x="205930" y="130873"/>
                </a:lnTo>
                <a:lnTo>
                  <a:pt x="223226" y="130873"/>
                </a:lnTo>
                <a:lnTo>
                  <a:pt x="223075" y="131540"/>
                </a:lnTo>
                <a:lnTo>
                  <a:pt x="222292" y="136588"/>
                </a:lnTo>
                <a:lnTo>
                  <a:pt x="222218" y="143922"/>
                </a:lnTo>
                <a:lnTo>
                  <a:pt x="222789" y="146113"/>
                </a:lnTo>
                <a:lnTo>
                  <a:pt x="224695" y="148780"/>
                </a:lnTo>
                <a:lnTo>
                  <a:pt x="226218" y="149447"/>
                </a:lnTo>
                <a:lnTo>
                  <a:pt x="245516" y="149447"/>
                </a:lnTo>
                <a:lnTo>
                  <a:pt x="240125" y="154209"/>
                </a:lnTo>
                <a:lnTo>
                  <a:pt x="230600" y="160115"/>
                </a:lnTo>
                <a:lnTo>
                  <a:pt x="225551" y="161544"/>
                </a:lnTo>
                <a:close/>
              </a:path>
              <a:path w="511175" h="161925">
                <a:moveTo>
                  <a:pt x="245516" y="149447"/>
                </a:moveTo>
                <a:lnTo>
                  <a:pt x="230505" y="149447"/>
                </a:lnTo>
                <a:lnTo>
                  <a:pt x="232886" y="148495"/>
                </a:lnTo>
                <a:lnTo>
                  <a:pt x="235362" y="146589"/>
                </a:lnTo>
                <a:lnTo>
                  <a:pt x="237934" y="144780"/>
                </a:lnTo>
                <a:lnTo>
                  <a:pt x="241553" y="141160"/>
                </a:lnTo>
                <a:lnTo>
                  <a:pt x="246126" y="135636"/>
                </a:lnTo>
                <a:lnTo>
                  <a:pt x="252507" y="141922"/>
                </a:lnTo>
                <a:lnTo>
                  <a:pt x="245840" y="149161"/>
                </a:lnTo>
                <a:lnTo>
                  <a:pt x="245516" y="149447"/>
                </a:lnTo>
                <a:close/>
              </a:path>
              <a:path w="511175" h="161925">
                <a:moveTo>
                  <a:pt x="178022" y="147923"/>
                </a:moveTo>
                <a:lnTo>
                  <a:pt x="168116" y="147923"/>
                </a:lnTo>
                <a:lnTo>
                  <a:pt x="173069" y="147828"/>
                </a:lnTo>
                <a:lnTo>
                  <a:pt x="178022" y="147923"/>
                </a:lnTo>
                <a:close/>
              </a:path>
              <a:path w="511175" h="161925">
                <a:moveTo>
                  <a:pt x="230505" y="149447"/>
                </a:moveTo>
                <a:lnTo>
                  <a:pt x="226218" y="149447"/>
                </a:lnTo>
                <a:lnTo>
                  <a:pt x="228219" y="149352"/>
                </a:lnTo>
                <a:lnTo>
                  <a:pt x="230505" y="149447"/>
                </a:lnTo>
                <a:close/>
              </a:path>
              <a:path w="511175" h="161925">
                <a:moveTo>
                  <a:pt x="264890" y="77724"/>
                </a:moveTo>
                <a:lnTo>
                  <a:pt x="290988" y="51816"/>
                </a:lnTo>
                <a:lnTo>
                  <a:pt x="295751" y="51911"/>
                </a:lnTo>
                <a:lnTo>
                  <a:pt x="299466" y="53435"/>
                </a:lnTo>
                <a:lnTo>
                  <a:pt x="304800" y="59531"/>
                </a:lnTo>
                <a:lnTo>
                  <a:pt x="306133" y="63436"/>
                </a:lnTo>
                <a:lnTo>
                  <a:pt x="306133" y="64008"/>
                </a:lnTo>
                <a:lnTo>
                  <a:pt x="282701" y="64008"/>
                </a:lnTo>
                <a:lnTo>
                  <a:pt x="280416" y="64103"/>
                </a:lnTo>
                <a:lnTo>
                  <a:pt x="278034" y="65151"/>
                </a:lnTo>
                <a:lnTo>
                  <a:pt x="275462" y="67056"/>
                </a:lnTo>
                <a:lnTo>
                  <a:pt x="272855" y="69187"/>
                </a:lnTo>
                <a:lnTo>
                  <a:pt x="269367" y="72675"/>
                </a:lnTo>
                <a:lnTo>
                  <a:pt x="264890" y="77724"/>
                </a:lnTo>
                <a:close/>
              </a:path>
              <a:path w="511175" h="161925">
                <a:moveTo>
                  <a:pt x="313847" y="82772"/>
                </a:moveTo>
                <a:lnTo>
                  <a:pt x="304800" y="82772"/>
                </a:lnTo>
                <a:lnTo>
                  <a:pt x="310229" y="75484"/>
                </a:lnTo>
                <a:lnTo>
                  <a:pt x="346043" y="51816"/>
                </a:lnTo>
                <a:lnTo>
                  <a:pt x="352901" y="51911"/>
                </a:lnTo>
                <a:lnTo>
                  <a:pt x="358235" y="53911"/>
                </a:lnTo>
                <a:lnTo>
                  <a:pt x="361950" y="57912"/>
                </a:lnTo>
                <a:lnTo>
                  <a:pt x="365760" y="61912"/>
                </a:lnTo>
                <a:lnTo>
                  <a:pt x="366945" y="65532"/>
                </a:lnTo>
                <a:lnTo>
                  <a:pt x="337280" y="65532"/>
                </a:lnTo>
                <a:lnTo>
                  <a:pt x="334232" y="65627"/>
                </a:lnTo>
                <a:lnTo>
                  <a:pt x="330803" y="66865"/>
                </a:lnTo>
                <a:lnTo>
                  <a:pt x="323564" y="71818"/>
                </a:lnTo>
                <a:lnTo>
                  <a:pt x="319754" y="75533"/>
                </a:lnTo>
                <a:lnTo>
                  <a:pt x="315658" y="80486"/>
                </a:lnTo>
                <a:lnTo>
                  <a:pt x="313847" y="82772"/>
                </a:lnTo>
                <a:close/>
              </a:path>
              <a:path w="511175" h="161925">
                <a:moveTo>
                  <a:pt x="289274" y="160020"/>
                </a:moveTo>
                <a:lnTo>
                  <a:pt x="269938" y="160020"/>
                </a:lnTo>
                <a:lnTo>
                  <a:pt x="287954" y="82010"/>
                </a:lnTo>
                <a:lnTo>
                  <a:pt x="288545" y="77724"/>
                </a:lnTo>
                <a:lnTo>
                  <a:pt x="282701" y="64008"/>
                </a:lnTo>
                <a:lnTo>
                  <a:pt x="306133" y="64008"/>
                </a:lnTo>
                <a:lnTo>
                  <a:pt x="306038" y="72675"/>
                </a:lnTo>
                <a:lnTo>
                  <a:pt x="305276" y="76486"/>
                </a:lnTo>
                <a:lnTo>
                  <a:pt x="303466" y="81153"/>
                </a:lnTo>
                <a:lnTo>
                  <a:pt x="304800" y="82772"/>
                </a:lnTo>
                <a:lnTo>
                  <a:pt x="313847" y="82772"/>
                </a:lnTo>
                <a:lnTo>
                  <a:pt x="311658" y="85534"/>
                </a:lnTo>
                <a:lnTo>
                  <a:pt x="308419" y="90392"/>
                </a:lnTo>
                <a:lnTo>
                  <a:pt x="305942" y="94964"/>
                </a:lnTo>
                <a:lnTo>
                  <a:pt x="303466" y="99726"/>
                </a:lnTo>
                <a:lnTo>
                  <a:pt x="301466" y="105441"/>
                </a:lnTo>
                <a:lnTo>
                  <a:pt x="289274" y="160020"/>
                </a:lnTo>
                <a:close/>
              </a:path>
              <a:path w="511175" h="161925">
                <a:moveTo>
                  <a:pt x="357378" y="161544"/>
                </a:moveTo>
                <a:lnTo>
                  <a:pt x="346424" y="161544"/>
                </a:lnTo>
                <a:lnTo>
                  <a:pt x="342519" y="159924"/>
                </a:lnTo>
                <a:lnTo>
                  <a:pt x="339661" y="156495"/>
                </a:lnTo>
                <a:lnTo>
                  <a:pt x="336803" y="153162"/>
                </a:lnTo>
                <a:lnTo>
                  <a:pt x="335280" y="148780"/>
                </a:lnTo>
                <a:lnTo>
                  <a:pt x="335280" y="138684"/>
                </a:lnTo>
                <a:lnTo>
                  <a:pt x="336518" y="131635"/>
                </a:lnTo>
                <a:lnTo>
                  <a:pt x="338995" y="122301"/>
                </a:lnTo>
                <a:lnTo>
                  <a:pt x="343852" y="103251"/>
                </a:lnTo>
                <a:lnTo>
                  <a:pt x="348233" y="74961"/>
                </a:lnTo>
                <a:lnTo>
                  <a:pt x="347377" y="71247"/>
                </a:lnTo>
                <a:lnTo>
                  <a:pt x="345662" y="68961"/>
                </a:lnTo>
                <a:lnTo>
                  <a:pt x="343947" y="66770"/>
                </a:lnTo>
                <a:lnTo>
                  <a:pt x="341185" y="65627"/>
                </a:lnTo>
                <a:lnTo>
                  <a:pt x="337280" y="65532"/>
                </a:lnTo>
                <a:lnTo>
                  <a:pt x="366945" y="65532"/>
                </a:lnTo>
                <a:lnTo>
                  <a:pt x="367445" y="67056"/>
                </a:lnTo>
                <a:lnTo>
                  <a:pt x="367570" y="79153"/>
                </a:lnTo>
                <a:lnTo>
                  <a:pt x="366522" y="85820"/>
                </a:lnTo>
                <a:lnTo>
                  <a:pt x="364331" y="94392"/>
                </a:lnTo>
                <a:lnTo>
                  <a:pt x="357092" y="123729"/>
                </a:lnTo>
                <a:lnTo>
                  <a:pt x="355092" y="131921"/>
                </a:lnTo>
                <a:lnTo>
                  <a:pt x="354044" y="137636"/>
                </a:lnTo>
                <a:lnTo>
                  <a:pt x="354044" y="143922"/>
                </a:lnTo>
                <a:lnTo>
                  <a:pt x="354520" y="146113"/>
                </a:lnTo>
                <a:lnTo>
                  <a:pt x="356425" y="148780"/>
                </a:lnTo>
                <a:lnTo>
                  <a:pt x="357949" y="149447"/>
                </a:lnTo>
                <a:lnTo>
                  <a:pt x="377209" y="149447"/>
                </a:lnTo>
                <a:lnTo>
                  <a:pt x="372332" y="153828"/>
                </a:lnTo>
                <a:lnTo>
                  <a:pt x="367570" y="156876"/>
                </a:lnTo>
                <a:lnTo>
                  <a:pt x="362807" y="160020"/>
                </a:lnTo>
                <a:lnTo>
                  <a:pt x="357378" y="161544"/>
                </a:lnTo>
                <a:close/>
              </a:path>
              <a:path w="511175" h="161925">
                <a:moveTo>
                  <a:pt x="377209" y="149447"/>
                </a:moveTo>
                <a:lnTo>
                  <a:pt x="362331" y="149447"/>
                </a:lnTo>
                <a:lnTo>
                  <a:pt x="364712" y="148495"/>
                </a:lnTo>
                <a:lnTo>
                  <a:pt x="367188" y="146589"/>
                </a:lnTo>
                <a:lnTo>
                  <a:pt x="369760" y="144780"/>
                </a:lnTo>
                <a:lnTo>
                  <a:pt x="373380" y="141160"/>
                </a:lnTo>
                <a:lnTo>
                  <a:pt x="377951" y="135636"/>
                </a:lnTo>
                <a:lnTo>
                  <a:pt x="384238" y="141922"/>
                </a:lnTo>
                <a:lnTo>
                  <a:pt x="377951" y="148780"/>
                </a:lnTo>
                <a:lnTo>
                  <a:pt x="377209" y="149447"/>
                </a:lnTo>
                <a:close/>
              </a:path>
              <a:path w="511175" h="161925">
                <a:moveTo>
                  <a:pt x="362331" y="149447"/>
                </a:moveTo>
                <a:lnTo>
                  <a:pt x="357949" y="149447"/>
                </a:lnTo>
                <a:lnTo>
                  <a:pt x="360044" y="149352"/>
                </a:lnTo>
                <a:lnTo>
                  <a:pt x="362331" y="149447"/>
                </a:lnTo>
                <a:close/>
              </a:path>
              <a:path w="511175" h="161925">
                <a:moveTo>
                  <a:pt x="416433" y="160020"/>
                </a:moveTo>
                <a:lnTo>
                  <a:pt x="397097" y="160020"/>
                </a:lnTo>
                <a:lnTo>
                  <a:pt x="425862" y="32861"/>
                </a:lnTo>
                <a:lnTo>
                  <a:pt x="427672" y="24955"/>
                </a:lnTo>
                <a:lnTo>
                  <a:pt x="428529" y="19431"/>
                </a:lnTo>
                <a:lnTo>
                  <a:pt x="428529" y="13335"/>
                </a:lnTo>
                <a:lnTo>
                  <a:pt x="427577" y="11144"/>
                </a:lnTo>
                <a:lnTo>
                  <a:pt x="425672" y="9811"/>
                </a:lnTo>
                <a:lnTo>
                  <a:pt x="423767" y="8667"/>
                </a:lnTo>
                <a:lnTo>
                  <a:pt x="420433" y="7905"/>
                </a:lnTo>
                <a:lnTo>
                  <a:pt x="415480" y="7620"/>
                </a:lnTo>
                <a:lnTo>
                  <a:pt x="416814" y="1524"/>
                </a:lnTo>
                <a:lnTo>
                  <a:pt x="445008" y="0"/>
                </a:lnTo>
                <a:lnTo>
                  <a:pt x="451485" y="0"/>
                </a:lnTo>
                <a:lnTo>
                  <a:pt x="432339" y="78771"/>
                </a:lnTo>
                <a:lnTo>
                  <a:pt x="433673" y="79153"/>
                </a:lnTo>
                <a:lnTo>
                  <a:pt x="443515" y="79153"/>
                </a:lnTo>
                <a:lnTo>
                  <a:pt x="438054" y="86011"/>
                </a:lnTo>
                <a:lnTo>
                  <a:pt x="434816" y="90963"/>
                </a:lnTo>
                <a:lnTo>
                  <a:pt x="432339" y="95536"/>
                </a:lnTo>
                <a:lnTo>
                  <a:pt x="429958" y="100298"/>
                </a:lnTo>
                <a:lnTo>
                  <a:pt x="428053" y="105822"/>
                </a:lnTo>
                <a:lnTo>
                  <a:pt x="426625" y="112204"/>
                </a:lnTo>
                <a:lnTo>
                  <a:pt x="416433" y="160020"/>
                </a:lnTo>
                <a:close/>
              </a:path>
              <a:path w="511175" h="161925">
                <a:moveTo>
                  <a:pt x="443515" y="79153"/>
                </a:moveTo>
                <a:lnTo>
                  <a:pt x="433673" y="79153"/>
                </a:lnTo>
                <a:lnTo>
                  <a:pt x="438888" y="72506"/>
                </a:lnTo>
                <a:lnTo>
                  <a:pt x="472725" y="51816"/>
                </a:lnTo>
                <a:lnTo>
                  <a:pt x="479678" y="51911"/>
                </a:lnTo>
                <a:lnTo>
                  <a:pt x="485012" y="53911"/>
                </a:lnTo>
                <a:lnTo>
                  <a:pt x="492442" y="61912"/>
                </a:lnTo>
                <a:lnTo>
                  <a:pt x="493628" y="65532"/>
                </a:lnTo>
                <a:lnTo>
                  <a:pt x="463962" y="65532"/>
                </a:lnTo>
                <a:lnTo>
                  <a:pt x="460914" y="65627"/>
                </a:lnTo>
                <a:lnTo>
                  <a:pt x="457581" y="66865"/>
                </a:lnTo>
                <a:lnTo>
                  <a:pt x="453866" y="69342"/>
                </a:lnTo>
                <a:lnTo>
                  <a:pt x="450151" y="71913"/>
                </a:lnTo>
                <a:lnTo>
                  <a:pt x="446246" y="75723"/>
                </a:lnTo>
                <a:lnTo>
                  <a:pt x="443515" y="79153"/>
                </a:lnTo>
                <a:close/>
              </a:path>
              <a:path w="511175" h="161925">
                <a:moveTo>
                  <a:pt x="483679" y="161544"/>
                </a:moveTo>
                <a:lnTo>
                  <a:pt x="473201" y="161544"/>
                </a:lnTo>
                <a:lnTo>
                  <a:pt x="469296" y="160020"/>
                </a:lnTo>
                <a:lnTo>
                  <a:pt x="466439" y="156591"/>
                </a:lnTo>
                <a:lnTo>
                  <a:pt x="463581" y="153257"/>
                </a:lnTo>
                <a:lnTo>
                  <a:pt x="462057" y="148875"/>
                </a:lnTo>
                <a:lnTo>
                  <a:pt x="462057" y="138684"/>
                </a:lnTo>
                <a:lnTo>
                  <a:pt x="463296" y="131635"/>
                </a:lnTo>
                <a:lnTo>
                  <a:pt x="465772" y="122301"/>
                </a:lnTo>
                <a:lnTo>
                  <a:pt x="472345" y="96583"/>
                </a:lnTo>
                <a:lnTo>
                  <a:pt x="473487" y="91440"/>
                </a:lnTo>
                <a:lnTo>
                  <a:pt x="474630" y="84582"/>
                </a:lnTo>
                <a:lnTo>
                  <a:pt x="474916" y="81915"/>
                </a:lnTo>
                <a:lnTo>
                  <a:pt x="474916" y="74771"/>
                </a:lnTo>
                <a:lnTo>
                  <a:pt x="463962" y="65532"/>
                </a:lnTo>
                <a:lnTo>
                  <a:pt x="493628" y="65532"/>
                </a:lnTo>
                <a:lnTo>
                  <a:pt x="494252" y="67437"/>
                </a:lnTo>
                <a:lnTo>
                  <a:pt x="494252" y="79153"/>
                </a:lnTo>
                <a:lnTo>
                  <a:pt x="493204" y="85820"/>
                </a:lnTo>
                <a:lnTo>
                  <a:pt x="491013" y="94392"/>
                </a:lnTo>
                <a:lnTo>
                  <a:pt x="483775" y="123729"/>
                </a:lnTo>
                <a:lnTo>
                  <a:pt x="481774" y="131921"/>
                </a:lnTo>
                <a:lnTo>
                  <a:pt x="480727" y="137636"/>
                </a:lnTo>
                <a:lnTo>
                  <a:pt x="480727" y="143922"/>
                </a:lnTo>
                <a:lnTo>
                  <a:pt x="481298" y="146113"/>
                </a:lnTo>
                <a:lnTo>
                  <a:pt x="483203" y="148780"/>
                </a:lnTo>
                <a:lnTo>
                  <a:pt x="484727" y="149447"/>
                </a:lnTo>
                <a:lnTo>
                  <a:pt x="503962" y="149447"/>
                </a:lnTo>
                <a:lnTo>
                  <a:pt x="497967" y="154686"/>
                </a:lnTo>
                <a:lnTo>
                  <a:pt x="488823" y="160210"/>
                </a:lnTo>
                <a:lnTo>
                  <a:pt x="483679" y="161544"/>
                </a:lnTo>
                <a:close/>
              </a:path>
              <a:path w="511175" h="161925">
                <a:moveTo>
                  <a:pt x="503962" y="149447"/>
                </a:moveTo>
                <a:lnTo>
                  <a:pt x="489013" y="149447"/>
                </a:lnTo>
                <a:lnTo>
                  <a:pt x="491490" y="148495"/>
                </a:lnTo>
                <a:lnTo>
                  <a:pt x="493966" y="146589"/>
                </a:lnTo>
                <a:lnTo>
                  <a:pt x="496442" y="144780"/>
                </a:lnTo>
                <a:lnTo>
                  <a:pt x="500062" y="141160"/>
                </a:lnTo>
                <a:lnTo>
                  <a:pt x="504634" y="135636"/>
                </a:lnTo>
                <a:lnTo>
                  <a:pt x="511016" y="141922"/>
                </a:lnTo>
                <a:lnTo>
                  <a:pt x="503962" y="149447"/>
                </a:lnTo>
                <a:close/>
              </a:path>
              <a:path w="511175" h="161925">
                <a:moveTo>
                  <a:pt x="489013" y="149447"/>
                </a:moveTo>
                <a:lnTo>
                  <a:pt x="484727" y="149447"/>
                </a:lnTo>
                <a:lnTo>
                  <a:pt x="486727" y="149352"/>
                </a:lnTo>
                <a:lnTo>
                  <a:pt x="489013" y="149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5118925" y="4424171"/>
            <a:ext cx="177165" cy="210820"/>
            <a:chOff x="5118925" y="4424171"/>
            <a:chExt cx="177165" cy="210820"/>
          </a:xfrm>
        </p:grpSpPr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8925" y="4424171"/>
              <a:ext cx="125730" cy="2103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273027" y="4483620"/>
              <a:ext cx="23495" cy="100965"/>
            </a:xfrm>
            <a:custGeom>
              <a:avLst/>
              <a:gdLst/>
              <a:ahLst/>
              <a:cxnLst/>
              <a:rect l="l" t="t" r="r" b="b"/>
              <a:pathLst>
                <a:path w="23495" h="100964">
                  <a:moveTo>
                    <a:pt x="22872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72" y="100584"/>
                  </a:lnTo>
                  <a:lnTo>
                    <a:pt x="22872" y="74676"/>
                  </a:lnTo>
                  <a:close/>
                </a:path>
                <a:path w="23495" h="100964">
                  <a:moveTo>
                    <a:pt x="2287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72" y="25908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8574" y="4431791"/>
            <a:ext cx="127063" cy="1524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20143" y="4472940"/>
            <a:ext cx="165925" cy="9143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981700" y="4415027"/>
            <a:ext cx="558165" cy="210820"/>
            <a:chOff x="5981700" y="4415027"/>
            <a:chExt cx="558165" cy="210820"/>
          </a:xfrm>
        </p:grpSpPr>
        <p:sp>
          <p:nvSpPr>
            <p:cNvPr id="61" name="object 61"/>
            <p:cNvSpPr/>
            <p:nvPr/>
          </p:nvSpPr>
          <p:spPr>
            <a:xfrm>
              <a:off x="5981700" y="4415027"/>
              <a:ext cx="558165" cy="210820"/>
            </a:xfrm>
            <a:custGeom>
              <a:avLst/>
              <a:gdLst/>
              <a:ahLst/>
              <a:cxnLst/>
              <a:rect l="l" t="t" r="r" b="b"/>
              <a:pathLst>
                <a:path w="558165" h="210820">
                  <a:moveTo>
                    <a:pt x="490728" y="210312"/>
                  </a:moveTo>
                  <a:lnTo>
                    <a:pt x="487680" y="202692"/>
                  </a:lnTo>
                  <a:lnTo>
                    <a:pt x="499633" y="197238"/>
                  </a:lnTo>
                  <a:lnTo>
                    <a:pt x="510159" y="189928"/>
                  </a:lnTo>
                  <a:lnTo>
                    <a:pt x="531780" y="154852"/>
                  </a:lnTo>
                  <a:lnTo>
                    <a:pt x="539496" y="103632"/>
                  </a:lnTo>
                  <a:lnTo>
                    <a:pt x="538638" y="85939"/>
                  </a:lnTo>
                  <a:lnTo>
                    <a:pt x="525780" y="41148"/>
                  </a:lnTo>
                  <a:lnTo>
                    <a:pt x="499633" y="13073"/>
                  </a:lnTo>
                  <a:lnTo>
                    <a:pt x="487680" y="7620"/>
                  </a:lnTo>
                  <a:lnTo>
                    <a:pt x="490728" y="0"/>
                  </a:lnTo>
                  <a:lnTo>
                    <a:pt x="531018" y="23145"/>
                  </a:lnTo>
                  <a:lnTo>
                    <a:pt x="553402" y="67437"/>
                  </a:lnTo>
                  <a:lnTo>
                    <a:pt x="557784" y="105156"/>
                  </a:lnTo>
                  <a:lnTo>
                    <a:pt x="556664" y="124872"/>
                  </a:lnTo>
                  <a:lnTo>
                    <a:pt x="541020" y="173736"/>
                  </a:lnTo>
                  <a:lnTo>
                    <a:pt x="505872" y="205454"/>
                  </a:lnTo>
                  <a:lnTo>
                    <a:pt x="490728" y="210312"/>
                  </a:lnTo>
                  <a:close/>
                </a:path>
                <a:path w="558165" h="210820">
                  <a:moveTo>
                    <a:pt x="68580" y="210312"/>
                  </a:moveTo>
                  <a:lnTo>
                    <a:pt x="27432" y="187166"/>
                  </a:lnTo>
                  <a:lnTo>
                    <a:pt x="4571" y="142875"/>
                  </a:lnTo>
                  <a:lnTo>
                    <a:pt x="0" y="105156"/>
                  </a:lnTo>
                  <a:lnTo>
                    <a:pt x="1142" y="85439"/>
                  </a:lnTo>
                  <a:lnTo>
                    <a:pt x="18288" y="36576"/>
                  </a:lnTo>
                  <a:lnTo>
                    <a:pt x="52577" y="4857"/>
                  </a:lnTo>
                  <a:lnTo>
                    <a:pt x="68580" y="0"/>
                  </a:lnTo>
                  <a:lnTo>
                    <a:pt x="71628" y="7620"/>
                  </a:lnTo>
                  <a:lnTo>
                    <a:pt x="59007" y="13073"/>
                  </a:lnTo>
                  <a:lnTo>
                    <a:pt x="48387" y="20383"/>
                  </a:lnTo>
                  <a:lnTo>
                    <a:pt x="26884" y="54554"/>
                  </a:lnTo>
                  <a:lnTo>
                    <a:pt x="19812" y="103632"/>
                  </a:lnTo>
                  <a:lnTo>
                    <a:pt x="20645" y="122229"/>
                  </a:lnTo>
                  <a:lnTo>
                    <a:pt x="32004" y="169164"/>
                  </a:lnTo>
                  <a:lnTo>
                    <a:pt x="58364" y="197238"/>
                  </a:lnTo>
                  <a:lnTo>
                    <a:pt x="70104" y="202692"/>
                  </a:lnTo>
                  <a:lnTo>
                    <a:pt x="68580" y="2103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70149" y="4430267"/>
              <a:ext cx="149293" cy="1844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82069" y="4474463"/>
              <a:ext cx="168640" cy="90297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13899" y="4424172"/>
            <a:ext cx="1405032" cy="21031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77034" y="4424172"/>
            <a:ext cx="936593" cy="21031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02791" y="1903475"/>
            <a:ext cx="641603" cy="416051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5598985" y="1900427"/>
            <a:ext cx="177165" cy="210820"/>
            <a:chOff x="5598985" y="1900427"/>
            <a:chExt cx="177165" cy="210820"/>
          </a:xfrm>
        </p:grpSpPr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985" y="1900427"/>
              <a:ext cx="125730" cy="21031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753100" y="1959863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60" h="100964">
                  <a:moveTo>
                    <a:pt x="22860" y="74676"/>
                  </a:moveTo>
                  <a:lnTo>
                    <a:pt x="0" y="74676"/>
                  </a:lnTo>
                  <a:lnTo>
                    <a:pt x="0" y="100584"/>
                  </a:lnTo>
                  <a:lnTo>
                    <a:pt x="22860" y="100584"/>
                  </a:lnTo>
                  <a:lnTo>
                    <a:pt x="22860" y="74676"/>
                  </a:lnTo>
                  <a:close/>
                </a:path>
                <a:path w="22860" h="100964">
                  <a:moveTo>
                    <a:pt x="228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5841492" y="1898903"/>
            <a:ext cx="459105" cy="213360"/>
            <a:chOff x="5841492" y="1898903"/>
            <a:chExt cx="459105" cy="213360"/>
          </a:xfrm>
        </p:grpSpPr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41492" y="1898903"/>
              <a:ext cx="71723" cy="2133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4514" y="1906523"/>
              <a:ext cx="147769" cy="1844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15811" y="1906523"/>
              <a:ext cx="86867" cy="15392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28588" y="1898903"/>
              <a:ext cx="71627" cy="21336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491984" y="1796307"/>
            <a:ext cx="958850" cy="2750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490855" marR="330835" indent="1270" algn="just">
              <a:lnSpc>
                <a:spcPct val="310000"/>
              </a:lnSpc>
              <a:spcBef>
                <a:spcPts val="180"/>
              </a:spcBef>
            </a:pPr>
            <a:r>
              <a:rPr sz="1300" spc="65" dirty="0">
                <a:latin typeface="Cambria Math"/>
                <a:cs typeface="Cambria Math"/>
              </a:rPr>
              <a:t>N  N  N</a:t>
            </a: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63855" y="1949195"/>
            <a:ext cx="165925" cy="91439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6716267" y="1888236"/>
            <a:ext cx="457200" cy="213360"/>
            <a:chOff x="6716267" y="1888236"/>
            <a:chExt cx="457200" cy="213360"/>
          </a:xfrm>
        </p:grpSpPr>
        <p:sp>
          <p:nvSpPr>
            <p:cNvPr id="78" name="object 78"/>
            <p:cNvSpPr/>
            <p:nvPr/>
          </p:nvSpPr>
          <p:spPr>
            <a:xfrm>
              <a:off x="6716267" y="1888236"/>
              <a:ext cx="457200" cy="213360"/>
            </a:xfrm>
            <a:custGeom>
              <a:avLst/>
              <a:gdLst/>
              <a:ahLst/>
              <a:cxnLst/>
              <a:rect l="l" t="t" r="r" b="b"/>
              <a:pathLst>
                <a:path w="457200" h="213360">
                  <a:moveTo>
                    <a:pt x="388620" y="213360"/>
                  </a:moveTo>
                  <a:lnTo>
                    <a:pt x="385572" y="213360"/>
                  </a:lnTo>
                  <a:lnTo>
                    <a:pt x="385572" y="204216"/>
                  </a:lnTo>
                  <a:lnTo>
                    <a:pt x="387096" y="204216"/>
                  </a:lnTo>
                  <a:lnTo>
                    <a:pt x="394787" y="203882"/>
                  </a:lnTo>
                  <a:lnTo>
                    <a:pt x="422148" y="167640"/>
                  </a:lnTo>
                  <a:lnTo>
                    <a:pt x="422148" y="163068"/>
                  </a:lnTo>
                  <a:lnTo>
                    <a:pt x="420624" y="156972"/>
                  </a:lnTo>
                  <a:lnTo>
                    <a:pt x="419100" y="147828"/>
                  </a:lnTo>
                  <a:lnTo>
                    <a:pt x="417576" y="140208"/>
                  </a:lnTo>
                  <a:lnTo>
                    <a:pt x="417576" y="126492"/>
                  </a:lnTo>
                  <a:lnTo>
                    <a:pt x="419100" y="120396"/>
                  </a:lnTo>
                  <a:lnTo>
                    <a:pt x="426720" y="112776"/>
                  </a:lnTo>
                  <a:lnTo>
                    <a:pt x="431292" y="109728"/>
                  </a:lnTo>
                  <a:lnTo>
                    <a:pt x="435864" y="108204"/>
                  </a:lnTo>
                  <a:lnTo>
                    <a:pt x="435864" y="105156"/>
                  </a:lnTo>
                  <a:lnTo>
                    <a:pt x="431292" y="103632"/>
                  </a:lnTo>
                  <a:lnTo>
                    <a:pt x="426720" y="100584"/>
                  </a:lnTo>
                  <a:lnTo>
                    <a:pt x="419100" y="92964"/>
                  </a:lnTo>
                  <a:lnTo>
                    <a:pt x="417576" y="86868"/>
                  </a:lnTo>
                  <a:lnTo>
                    <a:pt x="417576" y="71628"/>
                  </a:lnTo>
                  <a:lnTo>
                    <a:pt x="420624" y="56388"/>
                  </a:lnTo>
                  <a:lnTo>
                    <a:pt x="422148" y="50292"/>
                  </a:lnTo>
                  <a:lnTo>
                    <a:pt x="422148" y="45720"/>
                  </a:lnTo>
                  <a:lnTo>
                    <a:pt x="401764" y="11239"/>
                  </a:lnTo>
                  <a:lnTo>
                    <a:pt x="387096" y="9144"/>
                  </a:lnTo>
                  <a:lnTo>
                    <a:pt x="385572" y="9144"/>
                  </a:lnTo>
                  <a:lnTo>
                    <a:pt x="385572" y="0"/>
                  </a:lnTo>
                  <a:lnTo>
                    <a:pt x="388620" y="0"/>
                  </a:lnTo>
                  <a:lnTo>
                    <a:pt x="400597" y="1476"/>
                  </a:lnTo>
                  <a:lnTo>
                    <a:pt x="437197" y="26860"/>
                  </a:lnTo>
                  <a:lnTo>
                    <a:pt x="440436" y="53340"/>
                  </a:lnTo>
                  <a:lnTo>
                    <a:pt x="435864" y="76200"/>
                  </a:lnTo>
                  <a:lnTo>
                    <a:pt x="435864" y="89916"/>
                  </a:lnTo>
                  <a:lnTo>
                    <a:pt x="437388" y="92964"/>
                  </a:lnTo>
                  <a:lnTo>
                    <a:pt x="440436" y="97536"/>
                  </a:lnTo>
                  <a:lnTo>
                    <a:pt x="443484" y="100584"/>
                  </a:lnTo>
                  <a:lnTo>
                    <a:pt x="449580" y="102108"/>
                  </a:lnTo>
                  <a:lnTo>
                    <a:pt x="457200" y="102108"/>
                  </a:lnTo>
                  <a:lnTo>
                    <a:pt x="457200" y="111252"/>
                  </a:lnTo>
                  <a:lnTo>
                    <a:pt x="449580" y="111252"/>
                  </a:lnTo>
                  <a:lnTo>
                    <a:pt x="443484" y="112776"/>
                  </a:lnTo>
                  <a:lnTo>
                    <a:pt x="437388" y="118872"/>
                  </a:lnTo>
                  <a:lnTo>
                    <a:pt x="435864" y="123444"/>
                  </a:lnTo>
                  <a:lnTo>
                    <a:pt x="435864" y="137160"/>
                  </a:lnTo>
                  <a:lnTo>
                    <a:pt x="440436" y="160019"/>
                  </a:lnTo>
                  <a:lnTo>
                    <a:pt x="440318" y="167640"/>
                  </a:lnTo>
                  <a:lnTo>
                    <a:pt x="420552" y="206287"/>
                  </a:lnTo>
                  <a:lnTo>
                    <a:pt x="400597" y="212526"/>
                  </a:lnTo>
                  <a:lnTo>
                    <a:pt x="388620" y="213360"/>
                  </a:lnTo>
                  <a:close/>
                </a:path>
                <a:path w="457200" h="213360">
                  <a:moveTo>
                    <a:pt x="71628" y="213360"/>
                  </a:moveTo>
                  <a:lnTo>
                    <a:pt x="68580" y="213360"/>
                  </a:lnTo>
                  <a:lnTo>
                    <a:pt x="56626" y="212526"/>
                  </a:lnTo>
                  <a:lnTo>
                    <a:pt x="20192" y="186499"/>
                  </a:lnTo>
                  <a:lnTo>
                    <a:pt x="16763" y="160019"/>
                  </a:lnTo>
                  <a:lnTo>
                    <a:pt x="21335" y="137160"/>
                  </a:lnTo>
                  <a:lnTo>
                    <a:pt x="21335" y="123444"/>
                  </a:lnTo>
                  <a:lnTo>
                    <a:pt x="19811" y="118872"/>
                  </a:lnTo>
                  <a:lnTo>
                    <a:pt x="13715" y="112776"/>
                  </a:lnTo>
                  <a:lnTo>
                    <a:pt x="7620" y="111252"/>
                  </a:lnTo>
                  <a:lnTo>
                    <a:pt x="0" y="111252"/>
                  </a:lnTo>
                  <a:lnTo>
                    <a:pt x="0" y="102108"/>
                  </a:lnTo>
                  <a:lnTo>
                    <a:pt x="7620" y="102108"/>
                  </a:lnTo>
                  <a:lnTo>
                    <a:pt x="13715" y="100584"/>
                  </a:lnTo>
                  <a:lnTo>
                    <a:pt x="16763" y="96012"/>
                  </a:lnTo>
                  <a:lnTo>
                    <a:pt x="19811" y="92964"/>
                  </a:lnTo>
                  <a:lnTo>
                    <a:pt x="21335" y="89916"/>
                  </a:lnTo>
                  <a:lnTo>
                    <a:pt x="21335" y="76200"/>
                  </a:lnTo>
                  <a:lnTo>
                    <a:pt x="16763" y="53340"/>
                  </a:lnTo>
                  <a:lnTo>
                    <a:pt x="16884" y="45720"/>
                  </a:lnTo>
                  <a:lnTo>
                    <a:pt x="37290" y="7286"/>
                  </a:lnTo>
                  <a:lnTo>
                    <a:pt x="68580" y="0"/>
                  </a:lnTo>
                  <a:lnTo>
                    <a:pt x="71628" y="0"/>
                  </a:lnTo>
                  <a:lnTo>
                    <a:pt x="71628" y="9144"/>
                  </a:lnTo>
                  <a:lnTo>
                    <a:pt x="70104" y="9144"/>
                  </a:lnTo>
                  <a:lnTo>
                    <a:pt x="62412" y="9691"/>
                  </a:lnTo>
                  <a:lnTo>
                    <a:pt x="35052" y="45720"/>
                  </a:lnTo>
                  <a:lnTo>
                    <a:pt x="35052" y="50292"/>
                  </a:lnTo>
                  <a:lnTo>
                    <a:pt x="36576" y="56388"/>
                  </a:lnTo>
                  <a:lnTo>
                    <a:pt x="39624" y="71628"/>
                  </a:lnTo>
                  <a:lnTo>
                    <a:pt x="39624" y="86868"/>
                  </a:lnTo>
                  <a:lnTo>
                    <a:pt x="38100" y="92964"/>
                  </a:lnTo>
                  <a:lnTo>
                    <a:pt x="30480" y="100584"/>
                  </a:lnTo>
                  <a:lnTo>
                    <a:pt x="25908" y="103632"/>
                  </a:lnTo>
                  <a:lnTo>
                    <a:pt x="21335" y="105156"/>
                  </a:lnTo>
                  <a:lnTo>
                    <a:pt x="21335" y="108204"/>
                  </a:lnTo>
                  <a:lnTo>
                    <a:pt x="25908" y="109728"/>
                  </a:lnTo>
                  <a:lnTo>
                    <a:pt x="35052" y="115824"/>
                  </a:lnTo>
                  <a:lnTo>
                    <a:pt x="38100" y="120396"/>
                  </a:lnTo>
                  <a:lnTo>
                    <a:pt x="39624" y="126492"/>
                  </a:lnTo>
                  <a:lnTo>
                    <a:pt x="39624" y="140208"/>
                  </a:lnTo>
                  <a:lnTo>
                    <a:pt x="35052" y="163068"/>
                  </a:lnTo>
                  <a:lnTo>
                    <a:pt x="35052" y="167640"/>
                  </a:lnTo>
                  <a:lnTo>
                    <a:pt x="55435" y="202692"/>
                  </a:lnTo>
                  <a:lnTo>
                    <a:pt x="70104" y="204216"/>
                  </a:lnTo>
                  <a:lnTo>
                    <a:pt x="71628" y="204216"/>
                  </a:lnTo>
                  <a:lnTo>
                    <a:pt x="71628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7765" y="1906524"/>
              <a:ext cx="147769" cy="1844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9063" y="1906524"/>
              <a:ext cx="86868" cy="153924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42823" y="1900428"/>
            <a:ext cx="827722" cy="161543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833627" y="4824984"/>
            <a:ext cx="8514715" cy="657225"/>
            <a:chOff x="833627" y="4824984"/>
            <a:chExt cx="8514715" cy="657225"/>
          </a:xfrm>
        </p:grpSpPr>
        <p:sp>
          <p:nvSpPr>
            <p:cNvPr id="83" name="object 83"/>
            <p:cNvSpPr/>
            <p:nvPr/>
          </p:nvSpPr>
          <p:spPr>
            <a:xfrm>
              <a:off x="838200" y="4829556"/>
              <a:ext cx="8503920" cy="646430"/>
            </a:xfrm>
            <a:custGeom>
              <a:avLst/>
              <a:gdLst/>
              <a:ahLst/>
              <a:cxnLst/>
              <a:rect l="l" t="t" r="r" b="b"/>
              <a:pathLst>
                <a:path w="8503920" h="646429">
                  <a:moveTo>
                    <a:pt x="8503919" y="646175"/>
                  </a:moveTo>
                  <a:lnTo>
                    <a:pt x="0" y="646175"/>
                  </a:lnTo>
                  <a:lnTo>
                    <a:pt x="0" y="0"/>
                  </a:lnTo>
                  <a:lnTo>
                    <a:pt x="8503919" y="0"/>
                  </a:lnTo>
                  <a:lnTo>
                    <a:pt x="8503919" y="6461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3627" y="4824984"/>
              <a:ext cx="8514715" cy="657225"/>
            </a:xfrm>
            <a:custGeom>
              <a:avLst/>
              <a:gdLst/>
              <a:ahLst/>
              <a:cxnLst/>
              <a:rect l="l" t="t" r="r" b="b"/>
              <a:pathLst>
                <a:path w="8514715" h="657225">
                  <a:moveTo>
                    <a:pt x="8511540" y="656844"/>
                  </a:moveTo>
                  <a:lnTo>
                    <a:pt x="1524" y="656844"/>
                  </a:lnTo>
                  <a:lnTo>
                    <a:pt x="0" y="653796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8511540" y="0"/>
                  </a:lnTo>
                  <a:lnTo>
                    <a:pt x="8514588" y="3048"/>
                  </a:lnTo>
                  <a:lnTo>
                    <a:pt x="8514588" y="4572"/>
                  </a:lnTo>
                  <a:lnTo>
                    <a:pt x="9144" y="4572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646176"/>
                  </a:lnTo>
                  <a:lnTo>
                    <a:pt x="4572" y="646176"/>
                  </a:lnTo>
                  <a:lnTo>
                    <a:pt x="9144" y="650747"/>
                  </a:lnTo>
                  <a:lnTo>
                    <a:pt x="8514588" y="650747"/>
                  </a:lnTo>
                  <a:lnTo>
                    <a:pt x="8514588" y="653796"/>
                  </a:lnTo>
                  <a:lnTo>
                    <a:pt x="8511540" y="656844"/>
                  </a:lnTo>
                  <a:close/>
                </a:path>
                <a:path w="8514715" h="657225">
                  <a:moveTo>
                    <a:pt x="9144" y="10668"/>
                  </a:moveTo>
                  <a:lnTo>
                    <a:pt x="4572" y="10668"/>
                  </a:lnTo>
                  <a:lnTo>
                    <a:pt x="9144" y="4572"/>
                  </a:lnTo>
                  <a:lnTo>
                    <a:pt x="9144" y="10668"/>
                  </a:lnTo>
                  <a:close/>
                </a:path>
                <a:path w="8514715" h="657225">
                  <a:moveTo>
                    <a:pt x="8503920" y="10668"/>
                  </a:moveTo>
                  <a:lnTo>
                    <a:pt x="9144" y="10668"/>
                  </a:lnTo>
                  <a:lnTo>
                    <a:pt x="9144" y="4572"/>
                  </a:lnTo>
                  <a:lnTo>
                    <a:pt x="8503920" y="4572"/>
                  </a:lnTo>
                  <a:lnTo>
                    <a:pt x="8503920" y="10668"/>
                  </a:lnTo>
                  <a:close/>
                </a:path>
                <a:path w="8514715" h="657225">
                  <a:moveTo>
                    <a:pt x="8503920" y="650747"/>
                  </a:moveTo>
                  <a:lnTo>
                    <a:pt x="8503920" y="4572"/>
                  </a:lnTo>
                  <a:lnTo>
                    <a:pt x="8508492" y="10668"/>
                  </a:lnTo>
                  <a:lnTo>
                    <a:pt x="8514588" y="10668"/>
                  </a:lnTo>
                  <a:lnTo>
                    <a:pt x="8514588" y="646176"/>
                  </a:lnTo>
                  <a:lnTo>
                    <a:pt x="8508492" y="646176"/>
                  </a:lnTo>
                  <a:lnTo>
                    <a:pt x="8503920" y="650747"/>
                  </a:lnTo>
                  <a:close/>
                </a:path>
                <a:path w="8514715" h="657225">
                  <a:moveTo>
                    <a:pt x="8514588" y="10668"/>
                  </a:moveTo>
                  <a:lnTo>
                    <a:pt x="8508492" y="10668"/>
                  </a:lnTo>
                  <a:lnTo>
                    <a:pt x="8503920" y="4572"/>
                  </a:lnTo>
                  <a:lnTo>
                    <a:pt x="8514588" y="4572"/>
                  </a:lnTo>
                  <a:lnTo>
                    <a:pt x="8514588" y="10668"/>
                  </a:lnTo>
                  <a:close/>
                </a:path>
                <a:path w="8514715" h="657225">
                  <a:moveTo>
                    <a:pt x="9144" y="650747"/>
                  </a:moveTo>
                  <a:lnTo>
                    <a:pt x="4572" y="646176"/>
                  </a:lnTo>
                  <a:lnTo>
                    <a:pt x="9144" y="646176"/>
                  </a:lnTo>
                  <a:lnTo>
                    <a:pt x="9144" y="650747"/>
                  </a:lnTo>
                  <a:close/>
                </a:path>
                <a:path w="8514715" h="657225">
                  <a:moveTo>
                    <a:pt x="8503920" y="650747"/>
                  </a:moveTo>
                  <a:lnTo>
                    <a:pt x="9144" y="650747"/>
                  </a:lnTo>
                  <a:lnTo>
                    <a:pt x="9144" y="646176"/>
                  </a:lnTo>
                  <a:lnTo>
                    <a:pt x="8503920" y="646176"/>
                  </a:lnTo>
                  <a:lnTo>
                    <a:pt x="8503920" y="650747"/>
                  </a:lnTo>
                  <a:close/>
                </a:path>
                <a:path w="8514715" h="657225">
                  <a:moveTo>
                    <a:pt x="8514588" y="650747"/>
                  </a:moveTo>
                  <a:lnTo>
                    <a:pt x="8503920" y="650747"/>
                  </a:lnTo>
                  <a:lnTo>
                    <a:pt x="8508492" y="646176"/>
                  </a:lnTo>
                  <a:lnTo>
                    <a:pt x="8514588" y="646176"/>
                  </a:lnTo>
                  <a:lnTo>
                    <a:pt x="8514588" y="650747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38200" y="4829555"/>
            <a:ext cx="8503920" cy="6464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1440" marR="16573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The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MLP is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a </a:t>
            </a:r>
            <a:r>
              <a:rPr sz="1800" i="1" spc="-5" dirty="0">
                <a:solidFill>
                  <a:srgbClr val="0000CC"/>
                </a:solidFill>
                <a:latin typeface="Comic Sans MS"/>
                <a:cs typeface="Comic Sans MS"/>
              </a:rPr>
              <a:t>Universal Approximator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for the entire </a:t>
            </a:r>
            <a:r>
              <a:rPr sz="1800" i="1" dirty="0">
                <a:solidFill>
                  <a:srgbClr val="0000CC"/>
                </a:solidFill>
                <a:latin typeface="Comic Sans MS"/>
                <a:cs typeface="Comic Sans MS"/>
              </a:rPr>
              <a:t>class </a:t>
            </a:r>
            <a:r>
              <a:rPr sz="1800" dirty="0">
                <a:solidFill>
                  <a:srgbClr val="0000CC"/>
                </a:solidFill>
                <a:latin typeface="Comic Sans MS"/>
                <a:cs typeface="Comic Sans MS"/>
              </a:rPr>
              <a:t>of functions (maps) </a:t>
            </a:r>
            <a:r>
              <a:rPr sz="1800" spc="-525" dirty="0">
                <a:solidFill>
                  <a:srgbClr val="0000CC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Comic Sans MS"/>
                <a:cs typeface="Comic Sans MS"/>
              </a:rPr>
              <a:t>it represents!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D10E4B4E-79A9-C26F-BE71-04BE42C7F04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5398008"/>
            <a:ext cx="8636635" cy="483234"/>
            <a:chOff x="749808" y="5398008"/>
            <a:chExt cx="8636635" cy="483234"/>
          </a:xfrm>
        </p:grpSpPr>
        <p:sp>
          <p:nvSpPr>
            <p:cNvPr id="3" name="object 3"/>
            <p:cNvSpPr/>
            <p:nvPr/>
          </p:nvSpPr>
          <p:spPr>
            <a:xfrm>
              <a:off x="762000" y="5410200"/>
              <a:ext cx="8610600" cy="457200"/>
            </a:xfrm>
            <a:custGeom>
              <a:avLst/>
              <a:gdLst/>
              <a:ahLst/>
              <a:cxnLst/>
              <a:rect l="l" t="t" r="r" b="b"/>
              <a:pathLst>
                <a:path w="8610600" h="457200">
                  <a:moveTo>
                    <a:pt x="8610600" y="457200"/>
                  </a:moveTo>
                  <a:lnTo>
                    <a:pt x="0" y="457200"/>
                  </a:lnTo>
                  <a:lnTo>
                    <a:pt x="0" y="0"/>
                  </a:lnTo>
                  <a:lnTo>
                    <a:pt x="8610600" y="0"/>
                  </a:lnTo>
                  <a:lnTo>
                    <a:pt x="8610600" y="457200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5398008"/>
              <a:ext cx="8636635" cy="483234"/>
            </a:xfrm>
            <a:custGeom>
              <a:avLst/>
              <a:gdLst/>
              <a:ahLst/>
              <a:cxnLst/>
              <a:rect l="l" t="t" r="r" b="b"/>
              <a:pathLst>
                <a:path w="8636635" h="483235">
                  <a:moveTo>
                    <a:pt x="8630412" y="483108"/>
                  </a:moveTo>
                  <a:lnTo>
                    <a:pt x="6096" y="483108"/>
                  </a:lnTo>
                  <a:lnTo>
                    <a:pt x="0" y="47701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8630412" y="0"/>
                  </a:lnTo>
                  <a:lnTo>
                    <a:pt x="8636507" y="6096"/>
                  </a:lnTo>
                  <a:lnTo>
                    <a:pt x="8636507" y="12192"/>
                  </a:lnTo>
                  <a:lnTo>
                    <a:pt x="25908" y="12192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457200"/>
                  </a:lnTo>
                  <a:lnTo>
                    <a:pt x="12192" y="457200"/>
                  </a:lnTo>
                  <a:lnTo>
                    <a:pt x="25908" y="469392"/>
                  </a:lnTo>
                  <a:lnTo>
                    <a:pt x="8636507" y="469392"/>
                  </a:lnTo>
                  <a:lnTo>
                    <a:pt x="8636507" y="477012"/>
                  </a:lnTo>
                  <a:lnTo>
                    <a:pt x="8630412" y="483108"/>
                  </a:lnTo>
                  <a:close/>
                </a:path>
                <a:path w="8636635" h="483235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8636635" h="483235">
                  <a:moveTo>
                    <a:pt x="8610600" y="25908"/>
                  </a:moveTo>
                  <a:lnTo>
                    <a:pt x="25908" y="25908"/>
                  </a:lnTo>
                  <a:lnTo>
                    <a:pt x="25908" y="12192"/>
                  </a:lnTo>
                  <a:lnTo>
                    <a:pt x="8610600" y="12192"/>
                  </a:lnTo>
                  <a:lnTo>
                    <a:pt x="8610600" y="25908"/>
                  </a:lnTo>
                  <a:close/>
                </a:path>
                <a:path w="8636635" h="483235">
                  <a:moveTo>
                    <a:pt x="8610600" y="469392"/>
                  </a:moveTo>
                  <a:lnTo>
                    <a:pt x="8610600" y="12192"/>
                  </a:lnTo>
                  <a:lnTo>
                    <a:pt x="8622792" y="25908"/>
                  </a:lnTo>
                  <a:lnTo>
                    <a:pt x="8636507" y="25908"/>
                  </a:lnTo>
                  <a:lnTo>
                    <a:pt x="8636507" y="457200"/>
                  </a:lnTo>
                  <a:lnTo>
                    <a:pt x="8622792" y="457200"/>
                  </a:lnTo>
                  <a:lnTo>
                    <a:pt x="8610600" y="469392"/>
                  </a:lnTo>
                  <a:close/>
                </a:path>
                <a:path w="8636635" h="483235">
                  <a:moveTo>
                    <a:pt x="8636507" y="25908"/>
                  </a:moveTo>
                  <a:lnTo>
                    <a:pt x="8622792" y="25908"/>
                  </a:lnTo>
                  <a:lnTo>
                    <a:pt x="8610600" y="12192"/>
                  </a:lnTo>
                  <a:lnTo>
                    <a:pt x="8636507" y="12192"/>
                  </a:lnTo>
                  <a:lnTo>
                    <a:pt x="8636507" y="25908"/>
                  </a:lnTo>
                  <a:close/>
                </a:path>
                <a:path w="8636635" h="483235">
                  <a:moveTo>
                    <a:pt x="25908" y="469392"/>
                  </a:moveTo>
                  <a:lnTo>
                    <a:pt x="12192" y="457200"/>
                  </a:lnTo>
                  <a:lnTo>
                    <a:pt x="25908" y="457200"/>
                  </a:lnTo>
                  <a:lnTo>
                    <a:pt x="25908" y="469392"/>
                  </a:lnTo>
                  <a:close/>
                </a:path>
                <a:path w="8636635" h="483235">
                  <a:moveTo>
                    <a:pt x="8610600" y="469392"/>
                  </a:moveTo>
                  <a:lnTo>
                    <a:pt x="25908" y="469392"/>
                  </a:lnTo>
                  <a:lnTo>
                    <a:pt x="25908" y="457200"/>
                  </a:lnTo>
                  <a:lnTo>
                    <a:pt x="8610600" y="457200"/>
                  </a:lnTo>
                  <a:lnTo>
                    <a:pt x="8610600" y="469392"/>
                  </a:lnTo>
                  <a:close/>
                </a:path>
                <a:path w="8636635" h="483235">
                  <a:moveTo>
                    <a:pt x="8636507" y="469392"/>
                  </a:moveTo>
                  <a:lnTo>
                    <a:pt x="8610600" y="469392"/>
                  </a:lnTo>
                  <a:lnTo>
                    <a:pt x="8622792" y="457200"/>
                  </a:lnTo>
                  <a:lnTo>
                    <a:pt x="8636507" y="457200"/>
                  </a:lnTo>
                  <a:lnTo>
                    <a:pt x="8636507" y="469392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45" y="2064555"/>
            <a:ext cx="7727950" cy="319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5410200"/>
            <a:ext cx="86106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6105" indent="-343535">
              <a:lnSpc>
                <a:spcPts val="3329"/>
              </a:lnSpc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FC1DE4-4F21-A701-4559-47AC05B3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8979" y="918568"/>
            <a:ext cx="4279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</a:t>
            </a:r>
            <a:r>
              <a:rPr sz="4400" spc="-20" dirty="0"/>
              <a:t> </a:t>
            </a:r>
            <a:r>
              <a:rPr sz="4400" spc="-5" dirty="0"/>
              <a:t>issue</a:t>
            </a:r>
            <a:r>
              <a:rPr sz="4400" spc="-20" dirty="0"/>
              <a:t> of</a:t>
            </a:r>
            <a:r>
              <a:rPr sz="4400" spc="-30" dirty="0"/>
              <a:t> </a:t>
            </a:r>
            <a:r>
              <a:rPr sz="4400" spc="5" dirty="0"/>
              <a:t>depth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59" y="2069139"/>
            <a:ext cx="8013700" cy="431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Previous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discussion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showed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that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single-layer</a:t>
            </a:r>
            <a:r>
              <a:rPr sz="2700" i="1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MLP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 a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universal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function </a:t>
            </a:r>
            <a:r>
              <a:rPr sz="2700" spc="-15" dirty="0">
                <a:latin typeface="Calibri"/>
                <a:cs typeface="Calibri"/>
              </a:rPr>
              <a:t>approximator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approximate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function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arbitrary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But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infinite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neurons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3350">
              <a:latin typeface="Calibri"/>
              <a:cs typeface="Calibri"/>
            </a:endParaRPr>
          </a:p>
          <a:p>
            <a:pPr marL="354965" marR="723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More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generally,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deeper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networks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will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require </a:t>
            </a:r>
            <a:r>
              <a:rPr sz="2700" spc="-25" dirty="0">
                <a:latin typeface="Calibri"/>
                <a:cs typeface="Calibri"/>
              </a:rPr>
              <a:t>far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fewer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neurons</a:t>
            </a:r>
            <a:r>
              <a:rPr sz="2700" spc="-25" dirty="0">
                <a:latin typeface="Calibri"/>
                <a:cs typeface="Calibri"/>
              </a:rPr>
              <a:t> for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same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approximation </a:t>
            </a:r>
            <a:r>
              <a:rPr sz="2700" spc="-15" dirty="0">
                <a:latin typeface="Calibri"/>
                <a:cs typeface="Calibri"/>
              </a:rPr>
              <a:t>error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generic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same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principles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Boolean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be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exponentially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fewer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 the</a:t>
            </a:r>
            <a:r>
              <a:rPr sz="2400" spc="-10" dirty="0">
                <a:latin typeface="Calibri"/>
                <a:cs typeface="Calibri"/>
              </a:rPr>
              <a:t> 1-layer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03539-DC47-C889-01DE-DA2B47A0A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5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046" y="918568"/>
            <a:ext cx="72497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Width</a:t>
            </a:r>
            <a:r>
              <a:rPr sz="4400" spc="-25" dirty="0"/>
              <a:t> </a:t>
            </a:r>
            <a:r>
              <a:rPr sz="4400" spc="-5" dirty="0"/>
              <a:t>vs.</a:t>
            </a:r>
            <a:r>
              <a:rPr sz="4400" spc="-20" dirty="0"/>
              <a:t> </a:t>
            </a:r>
            <a:r>
              <a:rPr sz="4400" spc="-15" dirty="0"/>
              <a:t>Activations</a:t>
            </a:r>
            <a:r>
              <a:rPr sz="4400" spc="-30" dirty="0"/>
              <a:t> </a:t>
            </a:r>
            <a:r>
              <a:rPr sz="4400" spc="-5" dirty="0"/>
              <a:t>vs.</a:t>
            </a:r>
            <a:r>
              <a:rPr sz="4400" spc="20" dirty="0"/>
              <a:t> </a:t>
            </a:r>
            <a:r>
              <a:rPr sz="4400" spc="-10" dirty="0"/>
              <a:t>Depth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93045" y="2064555"/>
            <a:ext cx="7851140" cy="2927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94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Narrow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still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pass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subsequent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activation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sufficiently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graded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9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But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will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 greater </a:t>
            </a:r>
            <a:r>
              <a:rPr sz="3200" spc="-10" dirty="0">
                <a:latin typeface="Calibri"/>
                <a:cs typeface="Calibri"/>
              </a:rPr>
              <a:t>depth,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permit </a:t>
            </a:r>
            <a:r>
              <a:rPr sz="3200" spc="-15" dirty="0">
                <a:latin typeface="Calibri"/>
                <a:cs typeface="Calibri"/>
              </a:rPr>
              <a:t>later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 </a:t>
            </a:r>
            <a:r>
              <a:rPr sz="3200" spc="-10" dirty="0">
                <a:latin typeface="Calibri"/>
                <a:cs typeface="Calibri"/>
              </a:rPr>
              <a:t>to </a:t>
            </a:r>
            <a:r>
              <a:rPr sz="3200" spc="-15" dirty="0">
                <a:latin typeface="Calibri"/>
                <a:cs typeface="Calibri"/>
              </a:rPr>
              <a:t>capture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patterns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7C715-AF3C-45C8-DEFB-E3A9CBFA1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045" y="2064555"/>
            <a:ext cx="7727950" cy="38241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Multi-layer</a:t>
            </a:r>
            <a:r>
              <a:rPr sz="3200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Perceptrons</a:t>
            </a:r>
            <a:r>
              <a:rPr sz="32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Boolean </a:t>
            </a:r>
            <a:r>
              <a:rPr sz="3200" spc="-70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functions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classifiers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MLPs</a:t>
            </a:r>
            <a:r>
              <a:rPr sz="3200" spc="-4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F0000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BF0000"/>
                </a:solidFill>
                <a:latin typeface="Calibri"/>
                <a:cs typeface="Calibri"/>
              </a:rPr>
              <a:t>universal</a:t>
            </a:r>
            <a:r>
              <a:rPr sz="3200" spc="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BF0000"/>
                </a:solidFill>
                <a:latin typeface="Calibri"/>
                <a:cs typeface="Calibri"/>
              </a:rPr>
              <a:t>approximators</a:t>
            </a:r>
            <a:endParaRPr sz="32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discussion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optimal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width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34A86-08F1-61E5-E330-A6222338D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05111" y="6921482"/>
            <a:ext cx="283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040" y="918568"/>
            <a:ext cx="32550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Conclusions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2006069"/>
            <a:ext cx="8915399" cy="360675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MLPs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universal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Boolean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MLPs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universal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classifiers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MLPs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universal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r>
              <a:rPr sz="2200" spc="-15" dirty="0">
                <a:latin typeface="Calibri"/>
                <a:cs typeface="Calibri"/>
              </a:rPr>
              <a:t> approximators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single-layer</a:t>
            </a:r>
            <a:r>
              <a:rPr sz="2200" i="1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MLP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approximate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anything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arbitrary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precision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But</a:t>
            </a:r>
            <a:r>
              <a:rPr sz="2000" spc="-5" dirty="0">
                <a:latin typeface="Calibri"/>
                <a:cs typeface="Calibri"/>
              </a:rPr>
              <a:t> could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exponentially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infinitely</a:t>
            </a:r>
            <a:r>
              <a:rPr sz="2000" dirty="0">
                <a:latin typeface="Calibri"/>
                <a:cs typeface="Calibri"/>
              </a:rPr>
              <a:t> wide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its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inputs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endParaRPr sz="2000" dirty="0">
              <a:latin typeface="Calibri"/>
              <a:cs typeface="Calibri"/>
            </a:endParaRPr>
          </a:p>
          <a:p>
            <a:pPr marL="354965" marR="795655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Deeper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MLPs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achieve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precision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5" dirty="0">
                <a:latin typeface="Calibri"/>
                <a:cs typeface="Calibri"/>
              </a:rPr>
              <a:t>far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fewer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neurons</a:t>
            </a:r>
            <a:endParaRPr sz="2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Deeper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more </a:t>
            </a:r>
            <a:r>
              <a:rPr sz="2000" spc="-15" dirty="0">
                <a:latin typeface="Calibri"/>
                <a:cs typeface="Calibri"/>
              </a:rPr>
              <a:t>expressive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BD5E1-CB9C-FD72-11CB-9E990F6B9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850" y="918568"/>
            <a:ext cx="3400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</a:t>
            </a:r>
            <a:r>
              <a:rPr sz="4400" spc="-45" dirty="0"/>
              <a:t> </a:t>
            </a:r>
            <a:r>
              <a:rPr sz="4400" spc="-25" dirty="0"/>
              <a:t>better</a:t>
            </a:r>
            <a:r>
              <a:rPr sz="4400" spc="-40" dirty="0"/>
              <a:t> </a:t>
            </a:r>
            <a:r>
              <a:rPr sz="4400" spc="-15" dirty="0"/>
              <a:t>figure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3045" y="4859734"/>
            <a:ext cx="7238365" cy="15551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threshold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unit</a:t>
            </a:r>
            <a:endParaRPr sz="3200" dirty="0">
              <a:latin typeface="Calibri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“Fires”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weighted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" dirty="0">
                <a:latin typeface="Calibri"/>
                <a:cs typeface="Calibri"/>
              </a:rPr>
              <a:t> inputs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</a:t>
            </a:r>
            <a:r>
              <a:rPr sz="2800" spc="-10" dirty="0">
                <a:highlight>
                  <a:srgbClr val="FFFF00"/>
                </a:highlight>
                <a:latin typeface="Calibri"/>
                <a:cs typeface="Calibri"/>
              </a:rPr>
              <a:t>bias”</a:t>
            </a:r>
            <a:r>
              <a:rPr sz="2800" spc="3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800" spc="-5" dirty="0">
                <a:highlight>
                  <a:srgbClr val="FFFF00"/>
                </a:highlight>
                <a:latin typeface="Calibri"/>
                <a:cs typeface="Calibri"/>
              </a:rPr>
              <a:t>T</a:t>
            </a:r>
            <a:r>
              <a:rPr sz="2800" spc="-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800" spc="-5" dirty="0">
                <a:highlight>
                  <a:srgbClr val="FFFF00"/>
                </a:highlight>
                <a:latin typeface="Calibri"/>
                <a:cs typeface="Calibri"/>
              </a:rPr>
              <a:t>is</a:t>
            </a:r>
            <a:r>
              <a:rPr sz="28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2800" spc="-10" dirty="0">
                <a:highlight>
                  <a:srgbClr val="FFFF00"/>
                </a:highlight>
                <a:latin typeface="Calibri"/>
                <a:cs typeface="Calibri"/>
              </a:rPr>
              <a:t>positive</a:t>
            </a:r>
            <a:endParaRPr sz="28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28" y="3451860"/>
            <a:ext cx="1815084" cy="7406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49040" y="2993135"/>
            <a:ext cx="532130" cy="533400"/>
            <a:chOff x="3749040" y="2993135"/>
            <a:chExt cx="532130" cy="533400"/>
          </a:xfrm>
        </p:grpSpPr>
        <p:sp>
          <p:nvSpPr>
            <p:cNvPr id="6" name="object 6"/>
            <p:cNvSpPr/>
            <p:nvPr/>
          </p:nvSpPr>
          <p:spPr>
            <a:xfrm>
              <a:off x="3761232" y="300685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983" y="505967"/>
                  </a:moveTo>
                  <a:lnTo>
                    <a:pt x="207381" y="501908"/>
                  </a:lnTo>
                  <a:lnTo>
                    <a:pt x="164512" y="490196"/>
                  </a:lnTo>
                  <a:lnTo>
                    <a:pt x="125080" y="471536"/>
                  </a:lnTo>
                  <a:lnTo>
                    <a:pt x="89788" y="446630"/>
                  </a:lnTo>
                  <a:lnTo>
                    <a:pt x="59337" y="416179"/>
                  </a:lnTo>
                  <a:lnTo>
                    <a:pt x="34431" y="380887"/>
                  </a:lnTo>
                  <a:lnTo>
                    <a:pt x="15770" y="341455"/>
                  </a:lnTo>
                  <a:lnTo>
                    <a:pt x="4059" y="298586"/>
                  </a:lnTo>
                  <a:lnTo>
                    <a:pt x="0" y="252983"/>
                  </a:lnTo>
                  <a:lnTo>
                    <a:pt x="4059" y="207381"/>
                  </a:lnTo>
                  <a:lnTo>
                    <a:pt x="15770" y="164512"/>
                  </a:lnTo>
                  <a:lnTo>
                    <a:pt x="34431" y="125080"/>
                  </a:lnTo>
                  <a:lnTo>
                    <a:pt x="59337" y="89788"/>
                  </a:lnTo>
                  <a:lnTo>
                    <a:pt x="89788" y="59337"/>
                  </a:lnTo>
                  <a:lnTo>
                    <a:pt x="125080" y="34431"/>
                  </a:lnTo>
                  <a:lnTo>
                    <a:pt x="164512" y="15770"/>
                  </a:lnTo>
                  <a:lnTo>
                    <a:pt x="207381" y="4059"/>
                  </a:lnTo>
                  <a:lnTo>
                    <a:pt x="252983" y="0"/>
                  </a:lnTo>
                  <a:lnTo>
                    <a:pt x="298586" y="4059"/>
                  </a:lnTo>
                  <a:lnTo>
                    <a:pt x="341455" y="15770"/>
                  </a:lnTo>
                  <a:lnTo>
                    <a:pt x="380887" y="34431"/>
                  </a:lnTo>
                  <a:lnTo>
                    <a:pt x="416179" y="59337"/>
                  </a:lnTo>
                  <a:lnTo>
                    <a:pt x="446630" y="89788"/>
                  </a:lnTo>
                  <a:lnTo>
                    <a:pt x="471536" y="125080"/>
                  </a:lnTo>
                  <a:lnTo>
                    <a:pt x="490196" y="164512"/>
                  </a:lnTo>
                  <a:lnTo>
                    <a:pt x="501908" y="207381"/>
                  </a:lnTo>
                  <a:lnTo>
                    <a:pt x="505967" y="252983"/>
                  </a:lnTo>
                  <a:lnTo>
                    <a:pt x="501908" y="298586"/>
                  </a:lnTo>
                  <a:lnTo>
                    <a:pt x="490196" y="341455"/>
                  </a:lnTo>
                  <a:lnTo>
                    <a:pt x="471536" y="380887"/>
                  </a:lnTo>
                  <a:lnTo>
                    <a:pt x="446630" y="416179"/>
                  </a:lnTo>
                  <a:lnTo>
                    <a:pt x="416179" y="446630"/>
                  </a:lnTo>
                  <a:lnTo>
                    <a:pt x="380887" y="471536"/>
                  </a:lnTo>
                  <a:lnTo>
                    <a:pt x="341455" y="490196"/>
                  </a:lnTo>
                  <a:lnTo>
                    <a:pt x="298586" y="501908"/>
                  </a:lnTo>
                  <a:lnTo>
                    <a:pt x="252983" y="50596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9040" y="2993135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29" h="533400">
                  <a:moveTo>
                    <a:pt x="278892" y="1524"/>
                  </a:moveTo>
                  <a:lnTo>
                    <a:pt x="251460" y="1524"/>
                  </a:lnTo>
                  <a:lnTo>
                    <a:pt x="265176" y="0"/>
                  </a:lnTo>
                  <a:lnTo>
                    <a:pt x="278892" y="1524"/>
                  </a:lnTo>
                  <a:close/>
                </a:path>
                <a:path w="532129" h="533400">
                  <a:moveTo>
                    <a:pt x="265176" y="533400"/>
                  </a:moveTo>
                  <a:lnTo>
                    <a:pt x="251460" y="533400"/>
                  </a:lnTo>
                  <a:lnTo>
                    <a:pt x="239268" y="531876"/>
                  </a:lnTo>
                  <a:lnTo>
                    <a:pt x="225552" y="530352"/>
                  </a:lnTo>
                  <a:lnTo>
                    <a:pt x="187452" y="521208"/>
                  </a:lnTo>
                  <a:lnTo>
                    <a:pt x="138684" y="501396"/>
                  </a:lnTo>
                  <a:lnTo>
                    <a:pt x="96012" y="472440"/>
                  </a:lnTo>
                  <a:lnTo>
                    <a:pt x="60960" y="435864"/>
                  </a:lnTo>
                  <a:lnTo>
                    <a:pt x="32004" y="394716"/>
                  </a:lnTo>
                  <a:lnTo>
                    <a:pt x="12192" y="345948"/>
                  </a:lnTo>
                  <a:lnTo>
                    <a:pt x="7620" y="333756"/>
                  </a:lnTo>
                  <a:lnTo>
                    <a:pt x="4572" y="321564"/>
                  </a:lnTo>
                  <a:lnTo>
                    <a:pt x="3048" y="307848"/>
                  </a:lnTo>
                  <a:lnTo>
                    <a:pt x="0" y="294132"/>
                  </a:lnTo>
                  <a:lnTo>
                    <a:pt x="0" y="239268"/>
                  </a:lnTo>
                  <a:lnTo>
                    <a:pt x="3048" y="227076"/>
                  </a:lnTo>
                  <a:lnTo>
                    <a:pt x="4572" y="213360"/>
                  </a:lnTo>
                  <a:lnTo>
                    <a:pt x="7620" y="201168"/>
                  </a:lnTo>
                  <a:lnTo>
                    <a:pt x="10668" y="187452"/>
                  </a:lnTo>
                  <a:lnTo>
                    <a:pt x="19812" y="164592"/>
                  </a:lnTo>
                  <a:lnTo>
                    <a:pt x="44196" y="118872"/>
                  </a:lnTo>
                  <a:lnTo>
                    <a:pt x="77724" y="79248"/>
                  </a:lnTo>
                  <a:lnTo>
                    <a:pt x="115824" y="47243"/>
                  </a:lnTo>
                  <a:lnTo>
                    <a:pt x="161543" y="21336"/>
                  </a:lnTo>
                  <a:lnTo>
                    <a:pt x="198119" y="9143"/>
                  </a:lnTo>
                  <a:lnTo>
                    <a:pt x="211836" y="6095"/>
                  </a:lnTo>
                  <a:lnTo>
                    <a:pt x="224028" y="3048"/>
                  </a:lnTo>
                  <a:lnTo>
                    <a:pt x="237743" y="1524"/>
                  </a:lnTo>
                  <a:lnTo>
                    <a:pt x="292607" y="1524"/>
                  </a:lnTo>
                  <a:lnTo>
                    <a:pt x="306324" y="3048"/>
                  </a:lnTo>
                  <a:lnTo>
                    <a:pt x="318515" y="6095"/>
                  </a:lnTo>
                  <a:lnTo>
                    <a:pt x="332232" y="9143"/>
                  </a:lnTo>
                  <a:lnTo>
                    <a:pt x="344424" y="12192"/>
                  </a:lnTo>
                  <a:lnTo>
                    <a:pt x="368808" y="21336"/>
                  </a:lnTo>
                  <a:lnTo>
                    <a:pt x="378605" y="25907"/>
                  </a:lnTo>
                  <a:lnTo>
                    <a:pt x="252983" y="25907"/>
                  </a:lnTo>
                  <a:lnTo>
                    <a:pt x="228600" y="28956"/>
                  </a:lnTo>
                  <a:lnTo>
                    <a:pt x="172212" y="44195"/>
                  </a:lnTo>
                  <a:lnTo>
                    <a:pt x="131064" y="67056"/>
                  </a:lnTo>
                  <a:lnTo>
                    <a:pt x="96012" y="96012"/>
                  </a:lnTo>
                  <a:lnTo>
                    <a:pt x="65532" y="131064"/>
                  </a:lnTo>
                  <a:lnTo>
                    <a:pt x="44196" y="172212"/>
                  </a:lnTo>
                  <a:lnTo>
                    <a:pt x="28956" y="217932"/>
                  </a:lnTo>
                  <a:lnTo>
                    <a:pt x="24384" y="254508"/>
                  </a:lnTo>
                  <a:lnTo>
                    <a:pt x="24384" y="278892"/>
                  </a:lnTo>
                  <a:lnTo>
                    <a:pt x="28956" y="315468"/>
                  </a:lnTo>
                  <a:lnTo>
                    <a:pt x="32004" y="326136"/>
                  </a:lnTo>
                  <a:lnTo>
                    <a:pt x="35052" y="338328"/>
                  </a:lnTo>
                  <a:lnTo>
                    <a:pt x="53340" y="381000"/>
                  </a:lnTo>
                  <a:lnTo>
                    <a:pt x="79248" y="419100"/>
                  </a:lnTo>
                  <a:lnTo>
                    <a:pt x="111252" y="452628"/>
                  </a:lnTo>
                  <a:lnTo>
                    <a:pt x="150876" y="478536"/>
                  </a:lnTo>
                  <a:lnTo>
                    <a:pt x="193548" y="496824"/>
                  </a:lnTo>
                  <a:lnTo>
                    <a:pt x="205740" y="499872"/>
                  </a:lnTo>
                  <a:lnTo>
                    <a:pt x="216407" y="502920"/>
                  </a:lnTo>
                  <a:lnTo>
                    <a:pt x="252983" y="507492"/>
                  </a:lnTo>
                  <a:lnTo>
                    <a:pt x="378904" y="507492"/>
                  </a:lnTo>
                  <a:lnTo>
                    <a:pt x="370332" y="512064"/>
                  </a:lnTo>
                  <a:lnTo>
                    <a:pt x="345948" y="521208"/>
                  </a:lnTo>
                  <a:lnTo>
                    <a:pt x="332232" y="524256"/>
                  </a:lnTo>
                  <a:lnTo>
                    <a:pt x="320039" y="527304"/>
                  </a:lnTo>
                  <a:lnTo>
                    <a:pt x="306324" y="530352"/>
                  </a:lnTo>
                  <a:lnTo>
                    <a:pt x="292607" y="531876"/>
                  </a:lnTo>
                  <a:lnTo>
                    <a:pt x="278892" y="531876"/>
                  </a:lnTo>
                  <a:lnTo>
                    <a:pt x="265176" y="533400"/>
                  </a:lnTo>
                  <a:close/>
                </a:path>
                <a:path w="532129" h="533400">
                  <a:moveTo>
                    <a:pt x="378904" y="507492"/>
                  </a:moveTo>
                  <a:lnTo>
                    <a:pt x="277368" y="507492"/>
                  </a:lnTo>
                  <a:lnTo>
                    <a:pt x="313943" y="502920"/>
                  </a:lnTo>
                  <a:lnTo>
                    <a:pt x="326136" y="499872"/>
                  </a:lnTo>
                  <a:lnTo>
                    <a:pt x="379476" y="478536"/>
                  </a:lnTo>
                  <a:lnTo>
                    <a:pt x="417576" y="452628"/>
                  </a:lnTo>
                  <a:lnTo>
                    <a:pt x="451104" y="420624"/>
                  </a:lnTo>
                  <a:lnTo>
                    <a:pt x="477012" y="382524"/>
                  </a:lnTo>
                  <a:lnTo>
                    <a:pt x="495300" y="338328"/>
                  </a:lnTo>
                  <a:lnTo>
                    <a:pt x="505968" y="278892"/>
                  </a:lnTo>
                  <a:lnTo>
                    <a:pt x="505968" y="254508"/>
                  </a:lnTo>
                  <a:lnTo>
                    <a:pt x="498348" y="207264"/>
                  </a:lnTo>
                  <a:lnTo>
                    <a:pt x="477012" y="152400"/>
                  </a:lnTo>
                  <a:lnTo>
                    <a:pt x="451104" y="114300"/>
                  </a:lnTo>
                  <a:lnTo>
                    <a:pt x="419100" y="80772"/>
                  </a:lnTo>
                  <a:lnTo>
                    <a:pt x="381000" y="54864"/>
                  </a:lnTo>
                  <a:lnTo>
                    <a:pt x="336804" y="36576"/>
                  </a:lnTo>
                  <a:lnTo>
                    <a:pt x="301752" y="28956"/>
                  </a:lnTo>
                  <a:lnTo>
                    <a:pt x="291083" y="27431"/>
                  </a:lnTo>
                  <a:lnTo>
                    <a:pt x="278892" y="25907"/>
                  </a:lnTo>
                  <a:lnTo>
                    <a:pt x="378605" y="25907"/>
                  </a:lnTo>
                  <a:lnTo>
                    <a:pt x="414528" y="45719"/>
                  </a:lnTo>
                  <a:lnTo>
                    <a:pt x="452628" y="77724"/>
                  </a:lnTo>
                  <a:lnTo>
                    <a:pt x="486156" y="117348"/>
                  </a:lnTo>
                  <a:lnTo>
                    <a:pt x="510539" y="163068"/>
                  </a:lnTo>
                  <a:lnTo>
                    <a:pt x="522732" y="199644"/>
                  </a:lnTo>
                  <a:lnTo>
                    <a:pt x="525780" y="213360"/>
                  </a:lnTo>
                  <a:lnTo>
                    <a:pt x="528828" y="225552"/>
                  </a:lnTo>
                  <a:lnTo>
                    <a:pt x="531876" y="252984"/>
                  </a:lnTo>
                  <a:lnTo>
                    <a:pt x="531876" y="280416"/>
                  </a:lnTo>
                  <a:lnTo>
                    <a:pt x="522732" y="333756"/>
                  </a:lnTo>
                  <a:lnTo>
                    <a:pt x="510539" y="370332"/>
                  </a:lnTo>
                  <a:lnTo>
                    <a:pt x="486156" y="414528"/>
                  </a:lnTo>
                  <a:lnTo>
                    <a:pt x="454152" y="454152"/>
                  </a:lnTo>
                  <a:lnTo>
                    <a:pt x="414528" y="487680"/>
                  </a:lnTo>
                  <a:lnTo>
                    <a:pt x="393192" y="499872"/>
                  </a:lnTo>
                  <a:lnTo>
                    <a:pt x="378904" y="507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9847" y="2849380"/>
            <a:ext cx="3041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+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0855" y="2121420"/>
            <a:ext cx="2204085" cy="2298700"/>
          </a:xfrm>
          <a:custGeom>
            <a:avLst/>
            <a:gdLst/>
            <a:ahLst/>
            <a:cxnLst/>
            <a:rect l="l" t="t" r="r" b="b"/>
            <a:pathLst>
              <a:path w="2204085" h="2298700">
                <a:moveTo>
                  <a:pt x="2202180" y="1310627"/>
                </a:moveTo>
                <a:lnTo>
                  <a:pt x="2124303" y="1316494"/>
                </a:lnTo>
                <a:lnTo>
                  <a:pt x="2139708" y="1290828"/>
                </a:lnTo>
                <a:lnTo>
                  <a:pt x="2171712" y="1237488"/>
                </a:lnTo>
                <a:lnTo>
                  <a:pt x="2029980" y="1252728"/>
                </a:lnTo>
                <a:lnTo>
                  <a:pt x="2057869" y="1296111"/>
                </a:lnTo>
                <a:lnTo>
                  <a:pt x="573036" y="1888236"/>
                </a:lnTo>
                <a:lnTo>
                  <a:pt x="3060" y="1888236"/>
                </a:lnTo>
                <a:lnTo>
                  <a:pt x="3060" y="1906524"/>
                </a:lnTo>
                <a:lnTo>
                  <a:pt x="580656" y="1906524"/>
                </a:lnTo>
                <a:lnTo>
                  <a:pt x="2068004" y="1311884"/>
                </a:lnTo>
                <a:lnTo>
                  <a:pt x="2073427" y="1320330"/>
                </a:lnTo>
                <a:lnTo>
                  <a:pt x="2060460" y="1321295"/>
                </a:lnTo>
                <a:lnTo>
                  <a:pt x="2087930" y="1367307"/>
                </a:lnTo>
                <a:lnTo>
                  <a:pt x="572516" y="2278367"/>
                </a:lnTo>
                <a:lnTo>
                  <a:pt x="0" y="2278367"/>
                </a:lnTo>
                <a:lnTo>
                  <a:pt x="0" y="2298179"/>
                </a:lnTo>
                <a:lnTo>
                  <a:pt x="577596" y="2298179"/>
                </a:lnTo>
                <a:lnTo>
                  <a:pt x="579120" y="2296655"/>
                </a:lnTo>
                <a:lnTo>
                  <a:pt x="607034" y="2279891"/>
                </a:lnTo>
                <a:lnTo>
                  <a:pt x="609574" y="2278367"/>
                </a:lnTo>
                <a:lnTo>
                  <a:pt x="2098116" y="1384363"/>
                </a:lnTo>
                <a:lnTo>
                  <a:pt x="2125980" y="1431023"/>
                </a:lnTo>
                <a:lnTo>
                  <a:pt x="2170353" y="1360919"/>
                </a:lnTo>
                <a:lnTo>
                  <a:pt x="2202180" y="1310627"/>
                </a:lnTo>
                <a:close/>
              </a:path>
              <a:path w="2204085" h="2298700">
                <a:moveTo>
                  <a:pt x="2203716" y="987552"/>
                </a:moveTo>
                <a:lnTo>
                  <a:pt x="2171471" y="937260"/>
                </a:lnTo>
                <a:lnTo>
                  <a:pt x="2127516" y="868680"/>
                </a:lnTo>
                <a:lnTo>
                  <a:pt x="2100033" y="914044"/>
                </a:lnTo>
                <a:lnTo>
                  <a:pt x="612597" y="19812"/>
                </a:lnTo>
                <a:lnTo>
                  <a:pt x="610057" y="18288"/>
                </a:lnTo>
                <a:lnTo>
                  <a:pt x="582180" y="1524"/>
                </a:lnTo>
                <a:lnTo>
                  <a:pt x="580656" y="0"/>
                </a:lnTo>
                <a:lnTo>
                  <a:pt x="3060" y="0"/>
                </a:lnTo>
                <a:lnTo>
                  <a:pt x="3060" y="19812"/>
                </a:lnTo>
                <a:lnTo>
                  <a:pt x="574040" y="19812"/>
                </a:lnTo>
                <a:lnTo>
                  <a:pt x="2089734" y="931037"/>
                </a:lnTo>
                <a:lnTo>
                  <a:pt x="2061984" y="976884"/>
                </a:lnTo>
                <a:lnTo>
                  <a:pt x="2087664" y="978827"/>
                </a:lnTo>
                <a:lnTo>
                  <a:pt x="2068347" y="1009307"/>
                </a:lnTo>
                <a:lnTo>
                  <a:pt x="622693" y="432803"/>
                </a:lnTo>
                <a:lnTo>
                  <a:pt x="580656" y="416039"/>
                </a:lnTo>
                <a:lnTo>
                  <a:pt x="579132" y="414515"/>
                </a:lnTo>
                <a:lnTo>
                  <a:pt x="3060" y="414515"/>
                </a:lnTo>
                <a:lnTo>
                  <a:pt x="3060" y="434327"/>
                </a:lnTo>
                <a:lnTo>
                  <a:pt x="576084" y="434327"/>
                </a:lnTo>
                <a:lnTo>
                  <a:pt x="573036" y="432803"/>
                </a:lnTo>
                <a:lnTo>
                  <a:pt x="2057565" y="1026325"/>
                </a:lnTo>
                <a:lnTo>
                  <a:pt x="2053501" y="1032725"/>
                </a:lnTo>
                <a:lnTo>
                  <a:pt x="2048268" y="1028687"/>
                </a:lnTo>
                <a:lnTo>
                  <a:pt x="2044788" y="1046467"/>
                </a:lnTo>
                <a:lnTo>
                  <a:pt x="2029980" y="1069835"/>
                </a:lnTo>
                <a:lnTo>
                  <a:pt x="2040039" y="1070813"/>
                </a:lnTo>
                <a:lnTo>
                  <a:pt x="2037715" y="1082725"/>
                </a:lnTo>
                <a:lnTo>
                  <a:pt x="579132" y="798563"/>
                </a:lnTo>
                <a:lnTo>
                  <a:pt x="577608" y="797039"/>
                </a:lnTo>
                <a:lnTo>
                  <a:pt x="3060" y="797039"/>
                </a:lnTo>
                <a:lnTo>
                  <a:pt x="3060" y="816851"/>
                </a:lnTo>
                <a:lnTo>
                  <a:pt x="574560" y="816851"/>
                </a:lnTo>
                <a:lnTo>
                  <a:pt x="2034171" y="1100924"/>
                </a:lnTo>
                <a:lnTo>
                  <a:pt x="2023884" y="1153655"/>
                </a:lnTo>
                <a:lnTo>
                  <a:pt x="2161044" y="1115555"/>
                </a:lnTo>
                <a:lnTo>
                  <a:pt x="2145207" y="1103363"/>
                </a:lnTo>
                <a:lnTo>
                  <a:pt x="2111984" y="1077772"/>
                </a:lnTo>
                <a:lnTo>
                  <a:pt x="2171712" y="1083551"/>
                </a:lnTo>
                <a:lnTo>
                  <a:pt x="2140623" y="1031735"/>
                </a:lnTo>
                <a:lnTo>
                  <a:pt x="2109863" y="980490"/>
                </a:lnTo>
                <a:lnTo>
                  <a:pt x="2203716" y="987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02174" y="2523185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2174" y="2980348"/>
            <a:ext cx="2374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.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44" y="2100072"/>
            <a:ext cx="105155" cy="1066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00045" y="207363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44" y="2514600"/>
            <a:ext cx="105155" cy="10667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04629" y="2488151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44" y="2898648"/>
            <a:ext cx="105155" cy="1066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404629" y="287221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4544" y="4378452"/>
            <a:ext cx="105155" cy="10667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484120" y="2095500"/>
            <a:ext cx="3479165" cy="2310765"/>
            <a:chOff x="2484120" y="2095500"/>
            <a:chExt cx="3479165" cy="2310765"/>
          </a:xfrm>
        </p:grpSpPr>
        <p:sp>
          <p:nvSpPr>
            <p:cNvPr id="20" name="object 20"/>
            <p:cNvSpPr/>
            <p:nvPr/>
          </p:nvSpPr>
          <p:spPr>
            <a:xfrm>
              <a:off x="3896677" y="3508247"/>
              <a:ext cx="181610" cy="840105"/>
            </a:xfrm>
            <a:custGeom>
              <a:avLst/>
              <a:gdLst/>
              <a:ahLst/>
              <a:cxnLst/>
              <a:rect l="l" t="t" r="r" b="b"/>
              <a:pathLst>
                <a:path w="181610" h="840104">
                  <a:moveTo>
                    <a:pt x="137541" y="824496"/>
                  </a:moveTo>
                  <a:lnTo>
                    <a:pt x="0" y="824496"/>
                  </a:lnTo>
                  <a:lnTo>
                    <a:pt x="0" y="839736"/>
                  </a:lnTo>
                  <a:lnTo>
                    <a:pt x="137541" y="839736"/>
                  </a:lnTo>
                  <a:lnTo>
                    <a:pt x="137541" y="824496"/>
                  </a:lnTo>
                  <a:close/>
                </a:path>
                <a:path w="181610" h="840104">
                  <a:moveTo>
                    <a:pt x="181533" y="126492"/>
                  </a:moveTo>
                  <a:lnTo>
                    <a:pt x="175374" y="114300"/>
                  </a:lnTo>
                  <a:lnTo>
                    <a:pt x="117525" y="0"/>
                  </a:lnTo>
                  <a:lnTo>
                    <a:pt x="55041" y="126492"/>
                  </a:lnTo>
                  <a:lnTo>
                    <a:pt x="108381" y="126492"/>
                  </a:lnTo>
                  <a:lnTo>
                    <a:pt x="108381" y="641604"/>
                  </a:lnTo>
                  <a:lnTo>
                    <a:pt x="126669" y="641604"/>
                  </a:lnTo>
                  <a:lnTo>
                    <a:pt x="126669" y="126492"/>
                  </a:lnTo>
                  <a:lnTo>
                    <a:pt x="181533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8602" y="4253483"/>
              <a:ext cx="124872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67200" y="3195827"/>
              <a:ext cx="460375" cy="128270"/>
            </a:xfrm>
            <a:custGeom>
              <a:avLst/>
              <a:gdLst/>
              <a:ahLst/>
              <a:cxnLst/>
              <a:rect l="l" t="t" r="r" b="b"/>
              <a:pathLst>
                <a:path w="460375" h="128270">
                  <a:moveTo>
                    <a:pt x="332232" y="128016"/>
                  </a:moveTo>
                  <a:lnTo>
                    <a:pt x="332232" y="0"/>
                  </a:lnTo>
                  <a:lnTo>
                    <a:pt x="441960" y="54864"/>
                  </a:lnTo>
                  <a:lnTo>
                    <a:pt x="345948" y="54864"/>
                  </a:lnTo>
                  <a:lnTo>
                    <a:pt x="345948" y="73152"/>
                  </a:lnTo>
                  <a:lnTo>
                    <a:pt x="441960" y="73152"/>
                  </a:lnTo>
                  <a:lnTo>
                    <a:pt x="332232" y="128016"/>
                  </a:lnTo>
                  <a:close/>
                </a:path>
                <a:path w="460375" h="128270">
                  <a:moveTo>
                    <a:pt x="332232" y="73152"/>
                  </a:moveTo>
                  <a:lnTo>
                    <a:pt x="0" y="73152"/>
                  </a:lnTo>
                  <a:lnTo>
                    <a:pt x="0" y="54864"/>
                  </a:lnTo>
                  <a:lnTo>
                    <a:pt x="332232" y="54864"/>
                  </a:lnTo>
                  <a:lnTo>
                    <a:pt x="332232" y="73152"/>
                  </a:lnTo>
                  <a:close/>
                </a:path>
                <a:path w="460375" h="128270">
                  <a:moveTo>
                    <a:pt x="441960" y="73152"/>
                  </a:moveTo>
                  <a:lnTo>
                    <a:pt x="345948" y="73152"/>
                  </a:lnTo>
                  <a:lnTo>
                    <a:pt x="345948" y="54864"/>
                  </a:lnTo>
                  <a:lnTo>
                    <a:pt x="441960" y="54864"/>
                  </a:lnTo>
                  <a:lnTo>
                    <a:pt x="460248" y="64008"/>
                  </a:lnTo>
                  <a:lnTo>
                    <a:pt x="441960" y="7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2550" y="3051048"/>
              <a:ext cx="104870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13732" y="2993148"/>
              <a:ext cx="1082040" cy="527685"/>
            </a:xfrm>
            <a:custGeom>
              <a:avLst/>
              <a:gdLst/>
              <a:ahLst/>
              <a:cxnLst/>
              <a:rect l="l" t="t" r="r" b="b"/>
              <a:pathLst>
                <a:path w="1082039" h="527685">
                  <a:moveTo>
                    <a:pt x="1082040" y="266687"/>
                  </a:moveTo>
                  <a:lnTo>
                    <a:pt x="1063752" y="257543"/>
                  </a:lnTo>
                  <a:lnTo>
                    <a:pt x="954024" y="202679"/>
                  </a:lnTo>
                  <a:lnTo>
                    <a:pt x="954024" y="257543"/>
                  </a:lnTo>
                  <a:lnTo>
                    <a:pt x="635508" y="257543"/>
                  </a:lnTo>
                  <a:lnTo>
                    <a:pt x="635508" y="86868"/>
                  </a:lnTo>
                  <a:lnTo>
                    <a:pt x="633984" y="77724"/>
                  </a:lnTo>
                  <a:lnTo>
                    <a:pt x="618744" y="42672"/>
                  </a:lnTo>
                  <a:lnTo>
                    <a:pt x="609600" y="32004"/>
                  </a:lnTo>
                  <a:lnTo>
                    <a:pt x="609600" y="89916"/>
                  </a:lnTo>
                  <a:lnTo>
                    <a:pt x="609600" y="438912"/>
                  </a:lnTo>
                  <a:lnTo>
                    <a:pt x="608076" y="446532"/>
                  </a:lnTo>
                  <a:lnTo>
                    <a:pt x="606552" y="452628"/>
                  </a:lnTo>
                  <a:lnTo>
                    <a:pt x="605028" y="460248"/>
                  </a:lnTo>
                  <a:lnTo>
                    <a:pt x="601980" y="466344"/>
                  </a:lnTo>
                  <a:lnTo>
                    <a:pt x="597408" y="470916"/>
                  </a:lnTo>
                  <a:lnTo>
                    <a:pt x="592836" y="477012"/>
                  </a:lnTo>
                  <a:lnTo>
                    <a:pt x="579120" y="490728"/>
                  </a:lnTo>
                  <a:lnTo>
                    <a:pt x="566928" y="496824"/>
                  </a:lnTo>
                  <a:lnTo>
                    <a:pt x="559308" y="499872"/>
                  </a:lnTo>
                  <a:lnTo>
                    <a:pt x="553212" y="501396"/>
                  </a:lnTo>
                  <a:lnTo>
                    <a:pt x="545592" y="501396"/>
                  </a:lnTo>
                  <a:lnTo>
                    <a:pt x="537972" y="502920"/>
                  </a:lnTo>
                  <a:lnTo>
                    <a:pt x="97536" y="502920"/>
                  </a:lnTo>
                  <a:lnTo>
                    <a:pt x="88392" y="501396"/>
                  </a:lnTo>
                  <a:lnTo>
                    <a:pt x="82296" y="501396"/>
                  </a:lnTo>
                  <a:lnTo>
                    <a:pt x="74676" y="498348"/>
                  </a:lnTo>
                  <a:lnTo>
                    <a:pt x="68580" y="496824"/>
                  </a:lnTo>
                  <a:lnTo>
                    <a:pt x="56388" y="490728"/>
                  </a:lnTo>
                  <a:lnTo>
                    <a:pt x="51816" y="486156"/>
                  </a:lnTo>
                  <a:lnTo>
                    <a:pt x="45720" y="481584"/>
                  </a:lnTo>
                  <a:lnTo>
                    <a:pt x="41148" y="475488"/>
                  </a:lnTo>
                  <a:lnTo>
                    <a:pt x="38100" y="470916"/>
                  </a:lnTo>
                  <a:lnTo>
                    <a:pt x="33528" y="464820"/>
                  </a:lnTo>
                  <a:lnTo>
                    <a:pt x="30480" y="458724"/>
                  </a:lnTo>
                  <a:lnTo>
                    <a:pt x="28956" y="452628"/>
                  </a:lnTo>
                  <a:lnTo>
                    <a:pt x="27432" y="445008"/>
                  </a:lnTo>
                  <a:lnTo>
                    <a:pt x="25908" y="438912"/>
                  </a:lnTo>
                  <a:lnTo>
                    <a:pt x="25908" y="89916"/>
                  </a:lnTo>
                  <a:lnTo>
                    <a:pt x="28956" y="74676"/>
                  </a:lnTo>
                  <a:lnTo>
                    <a:pt x="38100" y="56388"/>
                  </a:lnTo>
                  <a:lnTo>
                    <a:pt x="47244" y="47244"/>
                  </a:lnTo>
                  <a:lnTo>
                    <a:pt x="51816" y="41148"/>
                  </a:lnTo>
                  <a:lnTo>
                    <a:pt x="76200" y="28956"/>
                  </a:lnTo>
                  <a:lnTo>
                    <a:pt x="82296" y="27432"/>
                  </a:lnTo>
                  <a:lnTo>
                    <a:pt x="89916" y="25908"/>
                  </a:lnTo>
                  <a:lnTo>
                    <a:pt x="547116" y="25908"/>
                  </a:lnTo>
                  <a:lnTo>
                    <a:pt x="585216" y="42672"/>
                  </a:lnTo>
                  <a:lnTo>
                    <a:pt x="606552" y="76200"/>
                  </a:lnTo>
                  <a:lnTo>
                    <a:pt x="608076" y="83820"/>
                  </a:lnTo>
                  <a:lnTo>
                    <a:pt x="609600" y="89916"/>
                  </a:lnTo>
                  <a:lnTo>
                    <a:pt x="609600" y="32004"/>
                  </a:lnTo>
                  <a:lnTo>
                    <a:pt x="603504" y="25908"/>
                  </a:lnTo>
                  <a:lnTo>
                    <a:pt x="600456" y="22860"/>
                  </a:lnTo>
                  <a:lnTo>
                    <a:pt x="566928" y="4572"/>
                  </a:lnTo>
                  <a:lnTo>
                    <a:pt x="539496" y="0"/>
                  </a:lnTo>
                  <a:lnTo>
                    <a:pt x="96012" y="0"/>
                  </a:lnTo>
                  <a:lnTo>
                    <a:pt x="86868" y="1524"/>
                  </a:lnTo>
                  <a:lnTo>
                    <a:pt x="76200" y="3048"/>
                  </a:lnTo>
                  <a:lnTo>
                    <a:pt x="67056" y="4572"/>
                  </a:lnTo>
                  <a:lnTo>
                    <a:pt x="59436" y="9144"/>
                  </a:lnTo>
                  <a:lnTo>
                    <a:pt x="50292" y="12192"/>
                  </a:lnTo>
                  <a:lnTo>
                    <a:pt x="7620" y="59436"/>
                  </a:lnTo>
                  <a:lnTo>
                    <a:pt x="1524" y="88392"/>
                  </a:lnTo>
                  <a:lnTo>
                    <a:pt x="0" y="97536"/>
                  </a:lnTo>
                  <a:lnTo>
                    <a:pt x="0" y="432816"/>
                  </a:lnTo>
                  <a:lnTo>
                    <a:pt x="4572" y="460248"/>
                  </a:lnTo>
                  <a:lnTo>
                    <a:pt x="22860" y="493776"/>
                  </a:lnTo>
                  <a:lnTo>
                    <a:pt x="36576" y="505968"/>
                  </a:lnTo>
                  <a:lnTo>
                    <a:pt x="42672" y="512064"/>
                  </a:lnTo>
                  <a:lnTo>
                    <a:pt x="51816" y="516636"/>
                  </a:lnTo>
                  <a:lnTo>
                    <a:pt x="59436" y="519684"/>
                  </a:lnTo>
                  <a:lnTo>
                    <a:pt x="68580" y="524256"/>
                  </a:lnTo>
                  <a:lnTo>
                    <a:pt x="86868" y="527304"/>
                  </a:lnTo>
                  <a:lnTo>
                    <a:pt x="550164" y="527304"/>
                  </a:lnTo>
                  <a:lnTo>
                    <a:pt x="559308" y="525780"/>
                  </a:lnTo>
                  <a:lnTo>
                    <a:pt x="577596" y="519684"/>
                  </a:lnTo>
                  <a:lnTo>
                    <a:pt x="600456" y="505968"/>
                  </a:lnTo>
                  <a:lnTo>
                    <a:pt x="604266" y="502920"/>
                  </a:lnTo>
                  <a:lnTo>
                    <a:pt x="608076" y="499872"/>
                  </a:lnTo>
                  <a:lnTo>
                    <a:pt x="614172" y="492252"/>
                  </a:lnTo>
                  <a:lnTo>
                    <a:pt x="618744" y="484632"/>
                  </a:lnTo>
                  <a:lnTo>
                    <a:pt x="624840" y="477012"/>
                  </a:lnTo>
                  <a:lnTo>
                    <a:pt x="633984" y="449580"/>
                  </a:lnTo>
                  <a:lnTo>
                    <a:pt x="635508" y="440436"/>
                  </a:lnTo>
                  <a:lnTo>
                    <a:pt x="635508" y="275831"/>
                  </a:lnTo>
                  <a:lnTo>
                    <a:pt x="954024" y="275831"/>
                  </a:lnTo>
                  <a:lnTo>
                    <a:pt x="954024" y="330695"/>
                  </a:lnTo>
                  <a:lnTo>
                    <a:pt x="1063752" y="275831"/>
                  </a:lnTo>
                  <a:lnTo>
                    <a:pt x="1082040" y="26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9205" y="3195827"/>
              <a:ext cx="123729" cy="1569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796015" y="3046475"/>
              <a:ext cx="449580" cy="370840"/>
            </a:xfrm>
            <a:custGeom>
              <a:avLst/>
              <a:gdLst/>
              <a:ahLst/>
              <a:cxnLst/>
              <a:rect l="l" t="t" r="r" b="b"/>
              <a:pathLst>
                <a:path w="449579" h="370839">
                  <a:moveTo>
                    <a:pt x="449580" y="295668"/>
                  </a:moveTo>
                  <a:lnTo>
                    <a:pt x="242316" y="295668"/>
                  </a:lnTo>
                  <a:lnTo>
                    <a:pt x="242316" y="286524"/>
                  </a:lnTo>
                  <a:lnTo>
                    <a:pt x="242316" y="80784"/>
                  </a:lnTo>
                  <a:lnTo>
                    <a:pt x="394716" y="80784"/>
                  </a:lnTo>
                  <a:lnTo>
                    <a:pt x="394716" y="67068"/>
                  </a:lnTo>
                  <a:lnTo>
                    <a:pt x="394716" y="53352"/>
                  </a:lnTo>
                  <a:lnTo>
                    <a:pt x="231660" y="53352"/>
                  </a:lnTo>
                  <a:lnTo>
                    <a:pt x="231660" y="0"/>
                  </a:lnTo>
                  <a:lnTo>
                    <a:pt x="220980" y="0"/>
                  </a:lnTo>
                  <a:lnTo>
                    <a:pt x="220980" y="53352"/>
                  </a:lnTo>
                  <a:lnTo>
                    <a:pt x="214884" y="59448"/>
                  </a:lnTo>
                  <a:lnTo>
                    <a:pt x="214884" y="286524"/>
                  </a:lnTo>
                  <a:lnTo>
                    <a:pt x="0" y="286524"/>
                  </a:lnTo>
                  <a:lnTo>
                    <a:pt x="0" y="295668"/>
                  </a:lnTo>
                  <a:lnTo>
                    <a:pt x="0" y="304800"/>
                  </a:lnTo>
                  <a:lnTo>
                    <a:pt x="0" y="315480"/>
                  </a:lnTo>
                  <a:lnTo>
                    <a:pt x="220980" y="315480"/>
                  </a:lnTo>
                  <a:lnTo>
                    <a:pt x="220980" y="370344"/>
                  </a:lnTo>
                  <a:lnTo>
                    <a:pt x="231660" y="370344"/>
                  </a:lnTo>
                  <a:lnTo>
                    <a:pt x="231660" y="315480"/>
                  </a:lnTo>
                  <a:lnTo>
                    <a:pt x="236220" y="315480"/>
                  </a:lnTo>
                  <a:lnTo>
                    <a:pt x="242316" y="309384"/>
                  </a:lnTo>
                  <a:lnTo>
                    <a:pt x="242316" y="304800"/>
                  </a:lnTo>
                  <a:lnTo>
                    <a:pt x="449580" y="304800"/>
                  </a:lnTo>
                  <a:lnTo>
                    <a:pt x="449580" y="295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4120" y="2095500"/>
              <a:ext cx="159543" cy="10820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472428" y="2273807"/>
            <a:ext cx="1861185" cy="774700"/>
            <a:chOff x="6472428" y="2273807"/>
            <a:chExt cx="1861185" cy="774700"/>
          </a:xfrm>
        </p:grpSpPr>
        <p:sp>
          <p:nvSpPr>
            <p:cNvPr id="29" name="object 29"/>
            <p:cNvSpPr/>
            <p:nvPr/>
          </p:nvSpPr>
          <p:spPr>
            <a:xfrm>
              <a:off x="6476999" y="2278379"/>
              <a:ext cx="1851660" cy="765175"/>
            </a:xfrm>
            <a:custGeom>
              <a:avLst/>
              <a:gdLst/>
              <a:ahLst/>
              <a:cxnLst/>
              <a:rect l="l" t="t" r="r" b="b"/>
              <a:pathLst>
                <a:path w="1851659" h="765175">
                  <a:moveTo>
                    <a:pt x="1851660" y="765047"/>
                  </a:moveTo>
                  <a:lnTo>
                    <a:pt x="0" y="765047"/>
                  </a:lnTo>
                  <a:lnTo>
                    <a:pt x="0" y="0"/>
                  </a:lnTo>
                  <a:lnTo>
                    <a:pt x="1851660" y="0"/>
                  </a:lnTo>
                  <a:lnTo>
                    <a:pt x="1851660" y="765047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2428" y="2273807"/>
              <a:ext cx="1861185" cy="774700"/>
            </a:xfrm>
            <a:custGeom>
              <a:avLst/>
              <a:gdLst/>
              <a:ahLst/>
              <a:cxnLst/>
              <a:rect l="l" t="t" r="r" b="b"/>
              <a:pathLst>
                <a:path w="1861184" h="774700">
                  <a:moveTo>
                    <a:pt x="1859280" y="774192"/>
                  </a:moveTo>
                  <a:lnTo>
                    <a:pt x="3048" y="774192"/>
                  </a:lnTo>
                  <a:lnTo>
                    <a:pt x="0" y="772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59280" y="0"/>
                  </a:lnTo>
                  <a:lnTo>
                    <a:pt x="1860804" y="3048"/>
                  </a:lnTo>
                  <a:lnTo>
                    <a:pt x="1860804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765047"/>
                  </a:lnTo>
                  <a:lnTo>
                    <a:pt x="4572" y="765047"/>
                  </a:lnTo>
                  <a:lnTo>
                    <a:pt x="10668" y="769620"/>
                  </a:lnTo>
                  <a:lnTo>
                    <a:pt x="1860804" y="769620"/>
                  </a:lnTo>
                  <a:lnTo>
                    <a:pt x="1860804" y="772668"/>
                  </a:lnTo>
                  <a:lnTo>
                    <a:pt x="1859280" y="774192"/>
                  </a:lnTo>
                  <a:close/>
                </a:path>
                <a:path w="1861184" h="77470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861184" h="774700">
                  <a:moveTo>
                    <a:pt x="1851659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851659" y="4572"/>
                  </a:lnTo>
                  <a:lnTo>
                    <a:pt x="1851659" y="9144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851659" y="4572"/>
                  </a:lnTo>
                  <a:lnTo>
                    <a:pt x="1856232" y="9144"/>
                  </a:lnTo>
                  <a:lnTo>
                    <a:pt x="1860804" y="9144"/>
                  </a:lnTo>
                  <a:lnTo>
                    <a:pt x="1860804" y="765047"/>
                  </a:lnTo>
                  <a:lnTo>
                    <a:pt x="1856232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9144"/>
                  </a:moveTo>
                  <a:lnTo>
                    <a:pt x="1856232" y="9144"/>
                  </a:lnTo>
                  <a:lnTo>
                    <a:pt x="1851659" y="4572"/>
                  </a:lnTo>
                  <a:lnTo>
                    <a:pt x="1860804" y="4572"/>
                  </a:lnTo>
                  <a:lnTo>
                    <a:pt x="1860804" y="9144"/>
                  </a:lnTo>
                  <a:close/>
                </a:path>
                <a:path w="1861184" h="774700">
                  <a:moveTo>
                    <a:pt x="10668" y="769620"/>
                  </a:moveTo>
                  <a:lnTo>
                    <a:pt x="4572" y="765047"/>
                  </a:lnTo>
                  <a:lnTo>
                    <a:pt x="10668" y="765047"/>
                  </a:lnTo>
                  <a:lnTo>
                    <a:pt x="10668" y="769620"/>
                  </a:lnTo>
                  <a:close/>
                </a:path>
                <a:path w="1861184" h="774700">
                  <a:moveTo>
                    <a:pt x="1851659" y="769620"/>
                  </a:moveTo>
                  <a:lnTo>
                    <a:pt x="10668" y="769620"/>
                  </a:lnTo>
                  <a:lnTo>
                    <a:pt x="10668" y="765047"/>
                  </a:lnTo>
                  <a:lnTo>
                    <a:pt x="1851659" y="765047"/>
                  </a:lnTo>
                  <a:lnTo>
                    <a:pt x="1851659" y="769620"/>
                  </a:lnTo>
                  <a:close/>
                </a:path>
                <a:path w="1861184" h="774700">
                  <a:moveTo>
                    <a:pt x="1860804" y="769620"/>
                  </a:moveTo>
                  <a:lnTo>
                    <a:pt x="1851659" y="769620"/>
                  </a:lnTo>
                  <a:lnTo>
                    <a:pt x="1856232" y="765047"/>
                  </a:lnTo>
                  <a:lnTo>
                    <a:pt x="1860804" y="765047"/>
                  </a:lnTo>
                  <a:lnTo>
                    <a:pt x="1860804" y="769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0158" y="2590799"/>
              <a:ext cx="104870" cy="1066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92265" y="2414015"/>
              <a:ext cx="501650" cy="436245"/>
            </a:xfrm>
            <a:custGeom>
              <a:avLst/>
              <a:gdLst/>
              <a:ahLst/>
              <a:cxnLst/>
              <a:rect l="l" t="t" r="r" b="b"/>
              <a:pathLst>
                <a:path w="501650" h="436244">
                  <a:moveTo>
                    <a:pt x="137541" y="234696"/>
                  </a:moveTo>
                  <a:lnTo>
                    <a:pt x="0" y="234696"/>
                  </a:lnTo>
                  <a:lnTo>
                    <a:pt x="0" y="249936"/>
                  </a:lnTo>
                  <a:lnTo>
                    <a:pt x="137541" y="249936"/>
                  </a:lnTo>
                  <a:lnTo>
                    <a:pt x="137541" y="234696"/>
                  </a:lnTo>
                  <a:close/>
                </a:path>
                <a:path w="501650" h="436244">
                  <a:moveTo>
                    <a:pt x="137541" y="185928"/>
                  </a:moveTo>
                  <a:lnTo>
                    <a:pt x="0" y="185928"/>
                  </a:lnTo>
                  <a:lnTo>
                    <a:pt x="0" y="201168"/>
                  </a:lnTo>
                  <a:lnTo>
                    <a:pt x="137541" y="201168"/>
                  </a:lnTo>
                  <a:lnTo>
                    <a:pt x="137541" y="185928"/>
                  </a:lnTo>
                  <a:close/>
                </a:path>
                <a:path w="501650" h="436244">
                  <a:moveTo>
                    <a:pt x="501205" y="355092"/>
                  </a:moveTo>
                  <a:lnTo>
                    <a:pt x="484632" y="355092"/>
                  </a:lnTo>
                  <a:lnTo>
                    <a:pt x="482104" y="369227"/>
                  </a:lnTo>
                  <a:lnTo>
                    <a:pt x="479323" y="380593"/>
                  </a:lnTo>
                  <a:lnTo>
                    <a:pt x="476300" y="389191"/>
                  </a:lnTo>
                  <a:lnTo>
                    <a:pt x="473011" y="395008"/>
                  </a:lnTo>
                  <a:lnTo>
                    <a:pt x="468439" y="400913"/>
                  </a:lnTo>
                  <a:lnTo>
                    <a:pt x="461873" y="403860"/>
                  </a:lnTo>
                  <a:lnTo>
                    <a:pt x="259651" y="403860"/>
                  </a:lnTo>
                  <a:lnTo>
                    <a:pt x="403390" y="208699"/>
                  </a:lnTo>
                  <a:lnTo>
                    <a:pt x="403390" y="195262"/>
                  </a:lnTo>
                  <a:lnTo>
                    <a:pt x="270230" y="15240"/>
                  </a:lnTo>
                  <a:lnTo>
                    <a:pt x="446341" y="15240"/>
                  </a:lnTo>
                  <a:lnTo>
                    <a:pt x="476580" y="45720"/>
                  </a:lnTo>
                  <a:lnTo>
                    <a:pt x="480441" y="67056"/>
                  </a:lnTo>
                  <a:lnTo>
                    <a:pt x="495109" y="67056"/>
                  </a:lnTo>
                  <a:lnTo>
                    <a:pt x="495109" y="0"/>
                  </a:lnTo>
                  <a:lnTo>
                    <a:pt x="225552" y="0"/>
                  </a:lnTo>
                  <a:lnTo>
                    <a:pt x="225552" y="11239"/>
                  </a:lnTo>
                  <a:lnTo>
                    <a:pt x="377380" y="213169"/>
                  </a:lnTo>
                  <a:lnTo>
                    <a:pt x="220980" y="425196"/>
                  </a:lnTo>
                  <a:lnTo>
                    <a:pt x="220980" y="435864"/>
                  </a:lnTo>
                  <a:lnTo>
                    <a:pt x="495490" y="435864"/>
                  </a:lnTo>
                  <a:lnTo>
                    <a:pt x="501205" y="355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4824" y="2590800"/>
              <a:ext cx="173735" cy="1066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6284" y="2590799"/>
              <a:ext cx="105156" cy="1066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60601" y="2624327"/>
              <a:ext cx="137795" cy="15240"/>
            </a:xfrm>
            <a:custGeom>
              <a:avLst/>
              <a:gdLst/>
              <a:ahLst/>
              <a:cxnLst/>
              <a:rect l="l" t="t" r="r" b="b"/>
              <a:pathLst>
                <a:path w="137795" h="15239">
                  <a:moveTo>
                    <a:pt x="137541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37541" y="0"/>
                  </a:lnTo>
                  <a:lnTo>
                    <a:pt x="137541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2818" y="2545080"/>
              <a:ext cx="124872" cy="1524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477000" y="2278379"/>
            <a:ext cx="1851660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00380" algn="ctr">
              <a:lnSpc>
                <a:spcPct val="100000"/>
              </a:lnSpc>
              <a:spcBef>
                <a:spcPts val="875"/>
              </a:spcBef>
              <a:tabLst>
                <a:tab pos="690880" algn="l"/>
              </a:tabLst>
            </a:pPr>
            <a:r>
              <a:rPr sz="1300" spc="100" dirty="0">
                <a:latin typeface="Cambria Math"/>
                <a:cs typeface="Cambria Math"/>
              </a:rPr>
              <a:t>i	i</a:t>
            </a:r>
            <a:endParaRPr sz="1300">
              <a:latin typeface="Cambria Math"/>
              <a:cs typeface="Cambria Math"/>
            </a:endParaRPr>
          </a:p>
          <a:p>
            <a:pPr marR="480059" algn="ctr">
              <a:lnSpc>
                <a:spcPct val="100000"/>
              </a:lnSpc>
              <a:spcBef>
                <a:spcPts val="360"/>
              </a:spcBef>
            </a:pPr>
            <a:r>
              <a:rPr sz="1300" spc="10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22312" y="206905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14372" y="2404872"/>
            <a:ext cx="159543" cy="10820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357100" y="237846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790444"/>
            <a:ext cx="159543" cy="10820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337291" y="276400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93036" y="4110228"/>
            <a:ext cx="159543" cy="10820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404629" y="4016853"/>
            <a:ext cx="1083310" cy="5619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943610">
              <a:lnSpc>
                <a:spcPct val="100000"/>
              </a:lnSpc>
              <a:spcBef>
                <a:spcPts val="645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300" spc="110" dirty="0">
                <a:latin typeface="Cambria Math"/>
                <a:cs typeface="Cambria Math"/>
              </a:rPr>
              <a:t>N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935190" y="6921482"/>
            <a:ext cx="155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74B5974-4C47-FB8F-C9A7-4E2AB49E672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75" y="-57498"/>
            <a:ext cx="963446" cy="931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200</TotalTime>
  <Words>4429</Words>
  <Application>Microsoft Office PowerPoint</Application>
  <PresentationFormat>Custom</PresentationFormat>
  <Paragraphs>1542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Arial MT</vt:lpstr>
      <vt:lpstr>Calibri</vt:lpstr>
      <vt:lpstr>Cambria Math</vt:lpstr>
      <vt:lpstr>Comic Sans MS</vt:lpstr>
      <vt:lpstr>Open Sans</vt:lpstr>
      <vt:lpstr>Roboto</vt:lpstr>
      <vt:lpstr>Times New Roman</vt:lpstr>
      <vt:lpstr>Wingdings</vt:lpstr>
      <vt:lpstr>Office Theme</vt:lpstr>
      <vt:lpstr>Neural Networks and Deep Learning  Professional Elective –III MLP is a universal Boolean function, MLPs as universal classifiers and Need of Depth </vt:lpstr>
      <vt:lpstr>Outline </vt:lpstr>
      <vt:lpstr>Outline… </vt:lpstr>
      <vt:lpstr>Acknowledgements</vt:lpstr>
      <vt:lpstr>Recap : NNets and the brain</vt:lpstr>
      <vt:lpstr>Recap : The brain</vt:lpstr>
      <vt:lpstr>Recap : Nnets and the brain</vt:lpstr>
      <vt:lpstr>Recap: the perceptron</vt:lpstr>
      <vt:lpstr>A better figure</vt:lpstr>
      <vt:lpstr>The “soft” perceptron (logistic)</vt:lpstr>
      <vt:lpstr>Other “activations”</vt:lpstr>
      <vt:lpstr>The multi-layer perceptron</vt:lpstr>
      <vt:lpstr>Defining “depth”</vt:lpstr>
      <vt:lpstr>Deep Structures</vt:lpstr>
      <vt:lpstr>Deep Structures</vt:lpstr>
      <vt:lpstr>The multi-layer perceptron</vt:lpstr>
      <vt:lpstr>MLPs approximate functions</vt:lpstr>
      <vt:lpstr>Today</vt:lpstr>
      <vt:lpstr>Today</vt:lpstr>
      <vt:lpstr>The MLP as a Boolean function</vt:lpstr>
      <vt:lpstr>The perceptron as a Boolean gate</vt:lpstr>
      <vt:lpstr>Perceptron as a Boolean gate</vt:lpstr>
      <vt:lpstr>Perceptron as a Boolean gate</vt:lpstr>
      <vt:lpstr>Perceptron as a Boolean Gate</vt:lpstr>
      <vt:lpstr>Perceptron as a Boolean Gate</vt:lpstr>
      <vt:lpstr>The perceptron is not enough</vt:lpstr>
      <vt:lpstr>Multi-layer perceptron</vt:lpstr>
      <vt:lpstr>MLP as Boolean Functions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How many layers for a Boolean MLP?</vt:lpstr>
      <vt:lpstr>Reducing a Boolean Function</vt:lpstr>
      <vt:lpstr>Reducing a Boolean Function</vt:lpstr>
      <vt:lpstr>Reducing a Boolean Function</vt:lpstr>
      <vt:lpstr>Reducing a Boolean Function</vt:lpstr>
      <vt:lpstr>Largest irreducible DNF?</vt:lpstr>
      <vt:lpstr>Largest irreducible DNF?</vt:lpstr>
      <vt:lpstr>Largest irreducible DNF?</vt:lpstr>
      <vt:lpstr>Width of a single-layer Boolean MLP</vt:lpstr>
      <vt:lpstr>Width of a single-layer Boolean MLP</vt:lpstr>
      <vt:lpstr>Width of a single-layer Boolean MLP</vt:lpstr>
      <vt:lpstr>Width of a deep MLP</vt:lpstr>
      <vt:lpstr>Multi-layer perceptron XOR</vt:lpstr>
      <vt:lpstr>Width of a deep MLP</vt:lpstr>
      <vt:lpstr>Width of a deep MLP</vt:lpstr>
      <vt:lpstr>Width of a deep MLP</vt:lpstr>
      <vt:lpstr>Width of a single-layer Boolean MLP</vt:lpstr>
      <vt:lpstr>Recap: The need for depth</vt:lpstr>
      <vt:lpstr>The need for depth</vt:lpstr>
      <vt:lpstr>Network size: summary</vt:lpstr>
      <vt:lpstr>Summary </vt:lpstr>
      <vt:lpstr>The MLP as a classifier</vt:lpstr>
      <vt:lpstr>A Perceptron on Reals</vt:lpstr>
      <vt:lpstr>Boolean functions with a real  perceptron</vt:lpstr>
      <vt:lpstr>Composing complicated “decision”  boundaries</vt:lpstr>
      <vt:lpstr>Booleans over the reals</vt:lpstr>
      <vt:lpstr>he reals</vt:lpstr>
      <vt:lpstr>Booleans over the reals</vt:lpstr>
      <vt:lpstr>Booleans over the reals</vt:lpstr>
      <vt:lpstr>Booleans over the reals</vt:lpstr>
      <vt:lpstr>he reals</vt:lpstr>
      <vt:lpstr>More complex decision boundaries</vt:lpstr>
      <vt:lpstr>Complex decision boundaries</vt:lpstr>
      <vt:lpstr>Complex decision boundaries</vt:lpstr>
      <vt:lpstr>Complex decision boundaries</vt:lpstr>
      <vt:lpstr>Exercise: compose this with one  hidden layer</vt:lpstr>
      <vt:lpstr>Depth and the universal classifier</vt:lpstr>
      <vt:lpstr>Depth: Summary</vt:lpstr>
      <vt:lpstr>Summary</vt:lpstr>
      <vt:lpstr>“Proper” networks: Outputs with  activations</vt:lpstr>
      <vt:lpstr>The network as a function</vt:lpstr>
      <vt:lpstr>The network as a function</vt:lpstr>
      <vt:lpstr>PowerPoint Presentation</vt:lpstr>
      <vt:lpstr>The issue of depth</vt:lpstr>
      <vt:lpstr>Width vs. Activations vs. Depth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lec2.universal</dc:title>
  <dc:creator>salam</dc:creator>
  <cp:lastModifiedBy>H</cp:lastModifiedBy>
  <cp:revision>33</cp:revision>
  <dcterms:created xsi:type="dcterms:W3CDTF">2021-09-19T17:56:39Z</dcterms:created>
  <dcterms:modified xsi:type="dcterms:W3CDTF">2022-09-15T14:08:49Z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2019-01-22T00:00:00Z</vt:filetime>
  </property>
  <property fmtid="{D5CDD505-2E9C-101B-9397-08002B2CF9AE}" pid="3" name="LastSaved">
    <vt:filetime>2021-09-19T00:00:00Z</vt:filetime>
  </property>
</Properties>
</file>